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</c:v>
                </c:pt>
                <c:pt idx="1">
                  <c:v>0.9</c:v>
                </c:pt>
                <c:pt idx="2">
                  <c:v>5.1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3.9</c:v>
                </c:pt>
                <c:pt idx="1">
                  <c:v>0.2</c:v>
                </c:pt>
                <c:pt idx="2">
                  <c:v>2.0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</c:v>
                </c:pt>
                <c:pt idx="1">
                  <c:v>0.8</c:v>
                </c:pt>
                <c:pt idx="2">
                  <c:v>4.7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</c:v>
                </c:pt>
                <c:pt idx="1">
                  <c:v>0.9</c:v>
                </c:pt>
                <c:pt idx="2">
                  <c:v>5.1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3.9</c:v>
                </c:pt>
                <c:pt idx="1">
                  <c:v>0.2</c:v>
                </c:pt>
                <c:pt idx="2">
                  <c:v>2.0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</c:v>
                </c:pt>
                <c:pt idx="1">
                  <c:v>0.8</c:v>
                </c:pt>
                <c:pt idx="2">
                  <c:v>4.7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2.4</c:v>
                </c:pt>
                <c:pt idx="2">
                  <c:v>0.5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Q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Q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Q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19.7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