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</c:v>
                </c:pt>
                <c:pt idx="1">
                  <c:v>4.7</c:v>
                </c:pt>
                <c:pt idx="2">
                  <c:v>0.2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</c:v>
                </c:pt>
                <c:pt idx="1">
                  <c:v>5.6</c:v>
                </c:pt>
                <c:pt idx="2">
                  <c:v>2.7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</c:v>
                </c:pt>
                <c:pt idx="1">
                  <c:v>3.0</c:v>
                </c:pt>
                <c:pt idx="2">
                  <c:v>2.8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</c:v>
                </c:pt>
                <c:pt idx="1">
                  <c:v>4.7</c:v>
                </c:pt>
                <c:pt idx="2">
                  <c:v>0.2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</c:v>
                </c:pt>
                <c:pt idx="1">
                  <c:v>5.6</c:v>
                </c:pt>
                <c:pt idx="2">
                  <c:v>2.7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</c:v>
                </c:pt>
                <c:pt idx="1">
                  <c:v>3.0</c:v>
                </c:pt>
                <c:pt idx="2">
                  <c:v>2.8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2.4</c:v>
                </c:pt>
                <c:pt idx="1">
                  <c:v>2.1</c:v>
                </c:pt>
                <c:pt idx="2">
                  <c:v>1.2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R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R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36.4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19.9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16.6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