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4.0</c:v>
                </c:pt>
                <c:pt idx="2">
                  <c:v>5.7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</c:v>
                </c:pt>
                <c:pt idx="1">
                  <c:v>3.9</c:v>
                </c:pt>
                <c:pt idx="2">
                  <c:v>2.5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6.0</c:v>
                </c:pt>
                <c:pt idx="2">
                  <c:v>4.4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4.0</c:v>
                </c:pt>
                <c:pt idx="2">
                  <c:v>5.7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</c:v>
                </c:pt>
                <c:pt idx="1">
                  <c:v>3.9</c:v>
                </c:pt>
                <c:pt idx="2">
                  <c:v>2.5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6.0</c:v>
                </c:pt>
                <c:pt idx="2">
                  <c:v>4.4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3.8</c:v>
                </c:pt>
                <c:pt idx="1">
                  <c:v>0.1</c:v>
                </c:pt>
                <c:pt idx="2">
                  <c:v>2.2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S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S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3.4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29.1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23.9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26.9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