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3.0</c:v>
                </c:pt>
                <c:pt idx="1">
                  <c:v>1.4</c:v>
                </c:pt>
                <c:pt idx="2">
                  <c:v>2.8</c:v>
                </c:pt>
                <c:pt idx="3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3.2</c:v>
                </c:pt>
                <c:pt idx="1">
                  <c:v>3.5</c:v>
                </c:pt>
                <c:pt idx="2">
                  <c:v>5.8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1.0</c:v>
                </c:pt>
                <c:pt idx="1">
                  <c:v>5.9</c:v>
                </c:pt>
                <c:pt idx="2">
                  <c:v>5.9</c:v>
                </c:pt>
                <c:pt idx="3">
                  <c:v>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3.0</c:v>
                </c:pt>
                <c:pt idx="1">
                  <c:v>1.4</c:v>
                </c:pt>
                <c:pt idx="2">
                  <c:v>2.8</c:v>
                </c:pt>
                <c:pt idx="3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3.2</c:v>
                </c:pt>
                <c:pt idx="1">
                  <c:v>3.5</c:v>
                </c:pt>
                <c:pt idx="2">
                  <c:v>5.8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1.0</c:v>
                </c:pt>
                <c:pt idx="1">
                  <c:v>5.9</c:v>
                </c:pt>
                <c:pt idx="2">
                  <c:v>5.9</c:v>
                </c:pt>
                <c:pt idx="3">
                  <c:v>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1.1</c:v>
                </c:pt>
                <c:pt idx="1">
                  <c:v>4.0</c:v>
                </c:pt>
                <c:pt idx="2">
                  <c:v>2.0</c:v>
                </c:pt>
                <c:pt idx="3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T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T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23.1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25.3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19.3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