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26"/>
  </p:normalViewPr>
  <p:slideViewPr>
    <p:cSldViewPr snapToGrid="0" snapToObjects="1">
      <p:cViewPr varScale="1">
        <p:scale>
          <a:sx n="125" d="100"/>
          <a:sy n="125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FC2E-1674-874F-BDE1-CF9EADC1C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54292-CBCD-A940-B3F9-82125E4CA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598FF-578E-AB47-AB79-8AD6AE8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80BD-BFFD-9D46-A094-2DC39492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10C6-0FE1-A042-91DE-856FF282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748A-3531-6E41-BC09-6BAA633C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05BA1-C20C-A246-9C05-58016B640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3219-C2C4-4147-BA4D-26E3CF6D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841C-77C2-E849-A3D7-4B410176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0EEF-B9D9-7F4F-B61E-A8B4B775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2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683D5-A029-AC46-923E-1450EFBFB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7633F-261D-B74A-BE5F-1657282A7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909FC-B961-524F-8FC9-949E579A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D56A7-6C5B-CC41-8373-3D6C5B75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5425-4FA9-4B46-9051-3993C7F5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2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BF1-68C1-A541-9631-2A907202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F8D2-FD9C-874B-9965-E7AE6295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E8DC-909E-EF43-8413-CEB02E1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8FE3-6198-EE43-AD55-11511C3A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3896-5B3B-1445-9E18-D417790E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763F-7870-584B-9511-5043564B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85114-064F-134E-8503-52CBDBB43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0583-EAFF-7743-B8CC-D6A0AB7F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5EEF-C95F-6748-81C1-B5A0169F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082F-2916-6147-9D74-E67C1BA4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B969-84A2-9645-B499-B4F4C3E1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7620-AED3-AE4A-B2C1-7249C832B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C5727-6A4B-6046-A1CC-BB2736114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7CB6-E8CA-7048-B3C7-AC8EDDBD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A8399-18AA-6340-8D15-C0F66156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C7A77-DDF6-B247-A1DB-C6897C23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4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D434-C1E3-CB44-8FA2-AF2E2C41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5392-2D1D-2F4A-B233-72B94FCA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E69CF-314B-E548-A286-A99EB1DC6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B66FE-9AA2-614D-9853-69A594ABB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B10AF-AFE0-E948-8715-B6092E08E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B7327-594B-CC4D-B370-AB45E055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ADEB6-BA41-9642-B98D-C7FD3C0D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936EE-BBC9-9545-B2B2-D8248B95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0712-7128-4A4B-AE63-9A05AB29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A32C8-E98F-7747-BAA7-A6A23F34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D401A-C75A-B04A-8ADF-08E628AD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052DB-50EA-994B-ABC2-E9334E63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E05AF-16E2-2841-937A-92CE0A7A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8/9/21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67460-FB4A-4646-9D6D-D37C2666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C7CA2-5BE2-E945-BDD2-DE7DD232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3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63E3-A5F4-784F-A292-7C86276C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EE3A-49A1-124E-8C09-A1CBEDD2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DF1F4-36C6-B246-87AB-A3F7C337C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C25E-EFBA-654B-9C9C-21618EBD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70AFC-DAFC-B04D-A53B-35959DF2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1646E-C437-5748-A082-352DE8B4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DB2A-84BA-1B4B-BE94-1FA0BA15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63A1E-75F1-FA4D-956F-F0D37B8FF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A4A3A-5894-7241-B655-BE0DE2A97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7AA7E-334E-5744-8595-31F83971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2576-AEE0-8C4F-941C-CA6FE1BA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AE746-55F7-7F42-847B-5D7D3C77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4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EE880-1C72-8349-99CB-E83AA4B3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B4BA-1807-F042-A12C-FA483873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6920-B916-5E49-B693-568FCDBDF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AD98-80B9-7E49-BA8D-2421129E7EA0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4598-3E2F-9C43-B6FF-9C1158A6C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F731-9963-FF43-97B9-759D8593D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204E574-13C9-7A47-95CE-E88ECF530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31" y="99647"/>
            <a:ext cx="2007688" cy="70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7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itter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itter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itter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itter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itter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itter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E59E-4864-124B-A169-8C8AA3B42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9FFDB-A499-0341-A12D-D9577E217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7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Bitter</vt:lpstr>
      <vt:lpstr>Bitter Light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Law</dc:creator>
  <cp:lastModifiedBy>Alison Hill</cp:lastModifiedBy>
  <cp:revision>2</cp:revision>
  <dcterms:created xsi:type="dcterms:W3CDTF">2020-09-17T20:49:15Z</dcterms:created>
  <dcterms:modified xsi:type="dcterms:W3CDTF">2021-08-09T21:33:10Z</dcterms:modified>
</cp:coreProperties>
</file>