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CCE7EA"/>
    <a:srgbClr val="FFFFFF"/>
    <a:srgbClr val="44546A"/>
    <a:srgbClr val="005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546" y="3602038"/>
            <a:ext cx="6646653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2D5261DF-521C-4ACB-B806-50BDCDF8228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9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0877DAA8-2C8A-416F-B947-E368B341E82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804" y="4589464"/>
            <a:ext cx="637978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48;p8">
            <a:extLst>
              <a:ext uri="{FF2B5EF4-FFF2-40B4-BE49-F238E27FC236}">
                <a16:creationId xmlns:a16="http://schemas.microsoft.com/office/drawing/2014/main" id="{48C2D3DE-7B6D-4B2B-AC31-658451BEF27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5F4B8504-767A-41DE-B215-A2B4AC64BD3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9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Google Shape;48;p8">
            <a:extLst>
              <a:ext uri="{FF2B5EF4-FFF2-40B4-BE49-F238E27FC236}">
                <a16:creationId xmlns:a16="http://schemas.microsoft.com/office/drawing/2014/main" id="{C4840EB1-DD06-4964-9F1E-215179B066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081CECCE-5B3F-4EE7-A2FA-68CEDAF93D4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8">
            <a:extLst>
              <a:ext uri="{FF2B5EF4-FFF2-40B4-BE49-F238E27FC236}">
                <a16:creationId xmlns:a16="http://schemas.microsoft.com/office/drawing/2014/main" id="{E67C0610-D782-43CA-8C6F-B520BBD954E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6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45;p8">
            <a:extLst>
              <a:ext uri="{FF2B5EF4-FFF2-40B4-BE49-F238E27FC236}">
                <a16:creationId xmlns:a16="http://schemas.microsoft.com/office/drawing/2014/main" id="{9DD406D5-5A90-4647-9387-777A5E07F8FD}"/>
              </a:ext>
            </a:extLst>
          </p:cNvPr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CCE7EA"/>
          </a:solidFill>
          <a:ln>
            <a:solidFill>
              <a:srgbClr val="CCE7E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50;p8" descr="NOAA-Fisheries-horizontal.png">
            <a:extLst>
              <a:ext uri="{FF2B5EF4-FFF2-40B4-BE49-F238E27FC236}">
                <a16:creationId xmlns:a16="http://schemas.microsoft.com/office/drawing/2014/main" id="{9B6A2B38-C175-442C-B7F3-1F460450C35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9;p8">
            <a:extLst>
              <a:ext uri="{FF2B5EF4-FFF2-40B4-BE49-F238E27FC236}">
                <a16:creationId xmlns:a16="http://schemas.microsoft.com/office/drawing/2014/main" id="{22979DDD-80AB-4327-A71D-39ADB533A320}"/>
              </a:ext>
            </a:extLst>
          </p:cNvPr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0467F"/>
          </a:solidFill>
          <a:ln>
            <a:solidFill>
              <a:srgbClr val="00467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1B8EB-F9C2-4B5F-813D-D5F8931F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9" y="6352223"/>
            <a:ext cx="6400801" cy="502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579-AFE4-4AE2-8FC1-BE65A4B3E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D641-152F-4463-832C-2498E1BD4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AA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9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11</cp:revision>
  <dcterms:created xsi:type="dcterms:W3CDTF">2020-08-20T15:56:45Z</dcterms:created>
  <dcterms:modified xsi:type="dcterms:W3CDTF">2020-08-23T19:26:56Z</dcterms:modified>
</cp:coreProperties>
</file>