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7BFAA-9344-3E49-A00B-B5A1C87AFE65}" v="4" dt="2021-04-16T13:14:49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 snapToObjects="1">
      <p:cViewPr varScale="1">
        <p:scale>
          <a:sx n="125" d="100"/>
          <a:sy n="125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46DDBD-CF6E-C444-A8C0-EB9EDF25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F2347A-B574-664B-AB10-D7C71635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6C2897-E1E9-3247-8CFC-8686A8B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86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4/16/21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197A8-9586-AA4D-8F2B-73773EB29F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81A224-364B-2640-878D-B4C995ECFB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7366" y="2913464"/>
            <a:ext cx="9144000" cy="1031071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C725E-C02F-114F-BF54-091F8D6BCF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27366" y="4174044"/>
            <a:ext cx="9144000" cy="601631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5E375C2-E02A-FF4B-8895-D34B9583F2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980" y="136525"/>
            <a:ext cx="3530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9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04BB-AE2D-E245-AD65-F095FA6D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4/16/21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F6DF7-F031-CB4D-863C-30CB1DB28977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5FC8B-482E-D044-B800-621E929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2" y="84665"/>
            <a:ext cx="10515600" cy="77329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2CAE-D836-1446-989E-980863CF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2" y="981369"/>
            <a:ext cx="11578638" cy="49792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E49-5A78-F845-BC6B-2F193679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1C97-52FC-C345-987A-BCF934D6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20F2F-F2E2-1E44-8676-CDD9B732C14E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BCFDB-8943-164B-A010-46D201C2F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0596" y="6056768"/>
            <a:ext cx="2111404" cy="620456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52C217-CAFF-5344-BD02-932486D21F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682" y="6045165"/>
            <a:ext cx="2418080" cy="6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2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12C3-3626-254F-BCED-A6C5671E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2BAD-0E6E-7F43-A1AD-EA8842E0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510C-30F8-9547-83DD-3B594EF6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CB5A-723A-AB40-B1B5-CEB08DB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3C7BA-A965-BF48-9F0B-ED6EA711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1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981492-BA3F-FB4F-8862-F695CCFB2595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63373-71C2-1A47-8D35-A2E9467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0" y="-175107"/>
            <a:ext cx="10515600" cy="103306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F8EE-7C1E-CA41-9BA9-545A9B521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010" y="1033064"/>
            <a:ext cx="10973790" cy="10330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2CD3C-FA04-FF47-8C83-E9956FF6F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010" y="2254330"/>
            <a:ext cx="10973790" cy="4419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C70CC-233D-714E-A435-861D1F9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EBDF9-17FC-FD4C-84AC-46955112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63816-81FE-7943-A626-3682EFB5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BA4F5-21B2-ED47-A66C-86DC3F9300ED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03A306-A3BD-494D-B878-89A85AD87A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0596" y="6056768"/>
            <a:ext cx="2111404" cy="620456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FD20510-E76B-CF49-8304-6EB07B7116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3380" y="6045165"/>
            <a:ext cx="2418080" cy="6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2BFE1-2686-F64C-96CF-3737F7A3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8518-F736-F141-BC0E-1419E83F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806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7F01-4BB5-6E4A-A6D1-54C4FBE39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254F4-51DB-C34B-9981-6E79A145E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Kiss</dc:creator>
  <cp:lastModifiedBy>Simon Kiss</cp:lastModifiedBy>
  <cp:revision>35</cp:revision>
  <dcterms:created xsi:type="dcterms:W3CDTF">2021-04-15T13:43:32Z</dcterms:created>
  <dcterms:modified xsi:type="dcterms:W3CDTF">2021-04-16T13:15:12Z</dcterms:modified>
</cp:coreProperties>
</file>