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63" r:id="rId6"/>
    <p:sldId id="262" r:id="rId7"/>
    <p:sldId id="261" r:id="rId8"/>
    <p:sldId id="271" r:id="rId9"/>
    <p:sldId id="260" r:id="rId10"/>
    <p:sldId id="268" r:id="rId11"/>
    <p:sldId id="269" r:id="rId12"/>
    <p:sldId id="275" r:id="rId13"/>
    <p:sldId id="267" r:id="rId14"/>
    <p:sldId id="257" r:id="rId15"/>
    <p:sldId id="272" r:id="rId16"/>
    <p:sldId id="273" r:id="rId17"/>
    <p:sldId id="259" r:id="rId18"/>
    <p:sldId id="264" r:id="rId19"/>
    <p:sldId id="265" r:id="rId20"/>
    <p:sldId id="26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2A6"/>
    <a:srgbClr val="E1EEF9"/>
    <a:srgbClr val="0B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90" y="102"/>
      </p:cViewPr>
      <p:guideLst>
        <p:guide orient="horz" pos="1049"/>
        <p:guide pos="529"/>
        <p:guide orient="horz" pos="7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4446F-1F19-C143-BC27-7008DA63B13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8139D-ACAD-E746-A55F-1A866E31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E76F-7B34-E24A-9FD2-41F138E53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6322"/>
            <a:ext cx="9144000" cy="888304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3DED-AA75-484E-9F2E-F9E5061C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94625"/>
            <a:ext cx="9144000" cy="4560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9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D4C2-C2DD-8047-A8A0-E9A8155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13206" cy="863906"/>
          </a:xfrm>
        </p:spPr>
        <p:txBody>
          <a:bodyPr/>
          <a:lstStyle>
            <a:lvl1pPr>
              <a:defRPr>
                <a:solidFill>
                  <a:srgbClr val="13A2A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C20B-8029-9B46-A763-2E817DD0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1147"/>
            <a:ext cx="6113206" cy="4485815"/>
          </a:xfrm>
        </p:spPr>
        <p:txBody>
          <a:bodyPr/>
          <a:lstStyle>
            <a:lvl1pPr marL="0" indent="0">
              <a:buNone/>
              <a:defRPr sz="1800"/>
            </a:lvl1pPr>
            <a:lvl2pPr marL="273050" indent="-263525">
              <a:tabLst/>
              <a:defRPr sz="1800"/>
            </a:lvl2pPr>
            <a:lvl3pPr marL="536575" indent="-263525">
              <a:tabLst/>
              <a:defRPr sz="1800"/>
            </a:lvl3pPr>
            <a:lvl4pPr marL="898525" indent="-322263">
              <a:tabLst/>
              <a:defRPr sz="1800"/>
            </a:lvl4pPr>
            <a:lvl5pPr marL="1162050" indent="-254000">
              <a:tabLst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0BC7-F739-9E4E-9760-93C01916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CA9A-213F-2442-B1EE-D52D133F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D4C2-C2DD-8047-A8A0-E9A8155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C20B-8029-9B46-A763-2E817DD0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0813"/>
            <a:ext cx="4913243" cy="44661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AFDBA-33D5-AC4B-AC0A-4D6FF8A9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0813"/>
            <a:ext cx="5181600" cy="4466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509C-F327-9D42-833D-55EA2BDB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0BC7-F739-9E4E-9760-93C01916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CA9A-213F-2442-B1EE-D52D133F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7531-2146-554D-A51F-8D54D5AE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03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327CD-8D38-C54D-9DAF-A03F25E7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911655" cy="6572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EAE3A-4F38-414C-942D-5BDFBF64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38388"/>
            <a:ext cx="49116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C97D-DC46-A540-B4B9-B23A0FE03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51C59-5D33-FC49-8112-3EB4F2FF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38388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FA1D-9587-284B-A173-7309691B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9A8E0-0866-E343-A217-E571C889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EC0D-23BA-BC48-A733-F149721E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B69F5-2F85-014F-8B8B-F1561D50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3D0B-BE2A-534B-9F10-0A6486E1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7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D969A-BD9D-6846-8E7F-164057A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2EF4-E059-D145-B2BC-0D1F35F4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A1A3A2-2B96-3E4B-B865-5F3512425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76000" cy="6905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3E76F-7B34-E24A-9FD2-41F138E53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6322"/>
            <a:ext cx="9144000" cy="888304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3DED-AA75-484E-9F2E-F9E5061C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94625"/>
            <a:ext cx="9144000" cy="4560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242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9D13-01B0-864C-8F37-0508F62B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625"/>
            <a:ext cx="10515600" cy="855407"/>
          </a:xfrm>
        </p:spPr>
        <p:txBody>
          <a:bodyPr anchor="b"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DCED-F542-3D45-AF3A-37A097DE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48"/>
            <a:ext cx="10515600" cy="44858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273050" indent="-263525">
              <a:buFont typeface="System Font Regular"/>
              <a:buChar char="&gt;"/>
              <a:tabLst/>
              <a:defRPr sz="2000"/>
            </a:lvl2pPr>
            <a:lvl3pPr marL="536575" indent="-254000">
              <a:buFont typeface="System Font Regular"/>
              <a:buChar char="&gt;"/>
              <a:tabLst/>
              <a:defRPr sz="2000"/>
            </a:lvl3pPr>
            <a:lvl4pPr marL="849313" indent="-303213">
              <a:buFont typeface="System Font Regular"/>
              <a:buChar char="&gt;"/>
              <a:tabLst/>
              <a:defRPr sz="2000"/>
            </a:lvl4pPr>
            <a:lvl5pPr marL="1162050" indent="-312738">
              <a:buFont typeface="System Font Regular"/>
              <a:buChar char="&gt;"/>
              <a:tabLst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5377-5584-A44D-8754-F6D7C9DF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901A-87F9-2D4A-98E7-4C772F0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ACED601-6048-0D42-9857-A0666F0328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59FC-FA40-CD44-BD2E-6E0613CB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083"/>
            <a:ext cx="5807489" cy="134430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3D41-D6CA-8E4F-8CBB-CB92D874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3"/>
            <a:ext cx="5807489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4389-8AF9-8E40-8AEB-C5BADDF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1B2-E3C5-ED43-840E-25C773EE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2D6F3D-13C9-774E-A736-531B5D3D18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0" y="-13500"/>
            <a:ext cx="12211200" cy="686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E59FC-FA40-CD44-BD2E-6E0613CB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304083"/>
            <a:ext cx="5356915" cy="134430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3D41-D6CA-8E4F-8CBB-CB92D874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3"/>
            <a:ext cx="3641827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4389-8AF9-8E40-8AEB-C5BADDF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1B2-E3C5-ED43-840E-25C773EE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F8F08-92E4-4044-AFD4-DB25B4F06E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0" y="0"/>
            <a:ext cx="12204000" cy="686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E59FC-FA40-CD44-BD2E-6E0613CB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7583"/>
            <a:ext cx="6271315" cy="134430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3D41-D6CA-8E4F-8CBB-CB92D874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42313"/>
            <a:ext cx="3641827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4389-8AF9-8E40-8AEB-C5BADDF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1B2-E3C5-ED43-840E-25C773EE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E16067-C363-6048-BC02-F332D24659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1200" cy="686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E59FC-FA40-CD44-BD2E-6E0613CB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083"/>
            <a:ext cx="5608707" cy="134430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3D41-D6CA-8E4F-8CBB-CB92D874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3"/>
            <a:ext cx="3641827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4389-8AF9-8E40-8AEB-C5BADDF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1B2-E3C5-ED43-840E-25C773EE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69A390-6F66-794B-A9D6-6142A22F2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E59FC-FA40-CD44-BD2E-6E0613CB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083"/>
            <a:ext cx="5423176" cy="134430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3D41-D6CA-8E4F-8CBB-CB92D874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3"/>
            <a:ext cx="3641827" cy="1500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4389-8AF9-8E40-8AEB-C5BADDF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1B2-E3C5-ED43-840E-25C773EE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862142-C4D8-654D-ABAF-9264AD9D6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960" y="-19665"/>
            <a:ext cx="12261920" cy="6897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4D4C2-C2DD-8047-A8A0-E9A8155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13206" cy="863906"/>
          </a:xfrm>
        </p:spPr>
        <p:txBody>
          <a:bodyPr/>
          <a:lstStyle>
            <a:lvl1pPr>
              <a:defRPr>
                <a:solidFill>
                  <a:srgbClr val="13A2A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C20B-8029-9B46-A763-2E817DD0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1147"/>
            <a:ext cx="6113206" cy="4485815"/>
          </a:xfrm>
        </p:spPr>
        <p:txBody>
          <a:bodyPr/>
          <a:lstStyle>
            <a:lvl1pPr marL="0" indent="0">
              <a:buNone/>
              <a:defRPr sz="1800"/>
            </a:lvl1pPr>
            <a:lvl2pPr marL="273050" indent="-263525">
              <a:tabLst/>
              <a:defRPr sz="1800"/>
            </a:lvl2pPr>
            <a:lvl3pPr marL="536575" indent="-263525">
              <a:tabLst/>
              <a:defRPr sz="1800"/>
            </a:lvl3pPr>
            <a:lvl4pPr marL="898525" indent="-322263">
              <a:tabLst/>
              <a:defRPr sz="1800"/>
            </a:lvl4pPr>
            <a:lvl5pPr marL="1162050" indent="-254000">
              <a:tabLst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0BC7-F739-9E4E-9760-93C01916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CA9A-213F-2442-B1EE-D52D133F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06716-CD77-B847-97D6-A3DDF34C33D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D472E-9BEF-5241-BE18-F2D491E4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B00F-AE3F-F742-949D-97C2DFD7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1148"/>
            <a:ext cx="10515600" cy="448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1640-82D5-4B49-944A-B108339B2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1F70-90EA-554F-BB09-BCDCE6396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6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CED601-6048-0D42-9857-A0666F0328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65" r:id="rId5"/>
    <p:sldLayoutId id="2147483666" r:id="rId6"/>
    <p:sldLayoutId id="2147483667" r:id="rId7"/>
    <p:sldLayoutId id="2147483671" r:id="rId8"/>
    <p:sldLayoutId id="2147483652" r:id="rId9"/>
    <p:sldLayoutId id="2147483668" r:id="rId10"/>
    <p:sldLayoutId id="2147483662" r:id="rId11"/>
    <p:sldLayoutId id="2147483653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49313" indent="-303213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303213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C5FC7-EF54-3648-9DE7-FA44F39F34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7956" y="743642"/>
            <a:ext cx="9214044" cy="6142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96294-2FE0-244B-92B3-716DD4B249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000" y="0"/>
            <a:ext cx="12288000" cy="69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663A2-4494-C84C-B67D-24A8804D9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heading </a:t>
            </a:r>
            <a:br>
              <a:rPr lang="en-US" dirty="0"/>
            </a:br>
            <a:r>
              <a:rPr lang="en-US" dirty="0"/>
              <a:t>for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93662-8F17-D043-9550-302448340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Subheading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CA271-FC84-0D49-8CF3-DB46A8A370C0}"/>
              </a:ext>
            </a:extLst>
          </p:cNvPr>
          <p:cNvSpPr txBox="1"/>
          <p:nvPr/>
        </p:nvSpPr>
        <p:spPr>
          <a:xfrm>
            <a:off x="7635358" y="2746681"/>
            <a:ext cx="4143777" cy="23571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353048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0F11-7178-9A44-80B1-29D6642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heading here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8430-E41A-D542-BAC1-FEF0DEB2D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Body text omni </a:t>
            </a:r>
            <a:r>
              <a:rPr lang="en-US" dirty="0" err="1"/>
              <a:t>diore</a:t>
            </a:r>
            <a:r>
              <a:rPr lang="en-US" dirty="0"/>
              <a:t> </a:t>
            </a:r>
            <a:r>
              <a:rPr lang="en-US" dirty="0" err="1"/>
              <a:t>pelita</a:t>
            </a:r>
            <a:r>
              <a:rPr lang="en-US" dirty="0"/>
              <a:t> cum </a:t>
            </a:r>
            <a:r>
              <a:rPr lang="en-US" dirty="0" err="1"/>
              <a:t>harit</a:t>
            </a:r>
            <a:r>
              <a:rPr lang="en-US" dirty="0"/>
              <a:t> </a:t>
            </a:r>
            <a:r>
              <a:rPr lang="en-US" dirty="0" err="1"/>
              <a:t>expe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solor</a:t>
            </a:r>
            <a:r>
              <a:rPr lang="en-US" dirty="0"/>
              <a:t> ad </a:t>
            </a:r>
            <a:r>
              <a:rPr lang="en-US" dirty="0" err="1"/>
              <a:t>magnihil</a:t>
            </a:r>
            <a:r>
              <a:rPr lang="en-US" dirty="0"/>
              <a:t> </a:t>
            </a:r>
            <a:r>
              <a:rPr lang="en-US" dirty="0" err="1"/>
              <a:t>isque</a:t>
            </a:r>
            <a:r>
              <a:rPr lang="en-US" dirty="0"/>
              <a:t> </a:t>
            </a:r>
            <a:r>
              <a:rPr lang="en-US" dirty="0" err="1"/>
              <a:t>sandae</a:t>
            </a:r>
            <a:r>
              <a:rPr lang="en-US" dirty="0"/>
              <a:t> sim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cum et </a:t>
            </a:r>
            <a:r>
              <a:rPr lang="en-US" dirty="0" err="1"/>
              <a:t>faccabo</a:t>
            </a:r>
            <a:r>
              <a:rPr lang="en-US" dirty="0"/>
              <a:t> </a:t>
            </a:r>
            <a:r>
              <a:rPr lang="en-US" dirty="0" err="1"/>
              <a:t>rumendam</a:t>
            </a:r>
            <a:r>
              <a:rPr lang="en-US" dirty="0"/>
              <a:t> que </a:t>
            </a:r>
            <a:r>
              <a:rPr lang="en-US" dirty="0" err="1"/>
              <a:t>estotate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estiisciis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cum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alitati</a:t>
            </a:r>
            <a:r>
              <a:rPr lang="en-US" dirty="0"/>
              <a:t> </a:t>
            </a:r>
            <a:r>
              <a:rPr lang="en-US" dirty="0" err="1"/>
              <a:t>debitibus</a:t>
            </a:r>
            <a:r>
              <a:rPr lang="en-US" dirty="0"/>
              <a:t> </a:t>
            </a:r>
            <a:r>
              <a:rPr lang="en-US" dirty="0" err="1"/>
              <a:t>inist</a:t>
            </a:r>
            <a:r>
              <a:rPr lang="en-US" dirty="0"/>
              <a:t> </a:t>
            </a:r>
            <a:r>
              <a:rPr lang="en-US" dirty="0" err="1"/>
              <a:t>praecerunt</a:t>
            </a:r>
            <a:endParaRPr lang="en-US" dirty="0"/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31EA-F870-9445-A960-715018D2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7921-B134-164A-A05A-FBE24A3A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CC5ABC-7960-F744-B38D-AE1F4F6569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6573809"/>
              </p:ext>
            </p:extLst>
          </p:nvPr>
        </p:nvGraphicFramePr>
        <p:xfrm>
          <a:off x="6172200" y="17113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0476990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5385105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7968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4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2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7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8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95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54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5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CFEFE8-5396-6944-83D7-A0607C6780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8698" y="149429"/>
            <a:ext cx="10287000" cy="606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C99B2-216C-DE4C-9884-8649FD51F9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36525"/>
            <a:ext cx="12241161" cy="688565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6EABEC5-CF5A-1545-96CE-88D5D8DF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FEA94B-2D48-954D-870D-79626EDCC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3D519-57B1-A44F-92F6-28C3FE2C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B5634-3CC5-2042-9DC9-0705BE0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DD5B5-ABA1-EE46-87C3-1389CB15733F}"/>
              </a:ext>
            </a:extLst>
          </p:cNvPr>
          <p:cNvSpPr txBox="1"/>
          <p:nvPr/>
        </p:nvSpPr>
        <p:spPr>
          <a:xfrm>
            <a:off x="7471190" y="1749549"/>
            <a:ext cx="4561929" cy="29933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Section break slides are available to use in 4 </a:t>
            </a:r>
            <a:r>
              <a:rPr lang="en-US" sz="1200" b="1" dirty="0" err="1">
                <a:solidFill>
                  <a:srgbClr val="FF0000"/>
                </a:solidFill>
              </a:rPr>
              <a:t>colours</a:t>
            </a:r>
            <a:r>
              <a:rPr lang="en-US" sz="1200" b="1" dirty="0">
                <a:solidFill>
                  <a:srgbClr val="FF0000"/>
                </a:solidFill>
              </a:rPr>
              <a:t>. These can be used in rotation if there are more than 4 sections.</a:t>
            </a:r>
          </a:p>
          <a:p>
            <a:endParaRPr lang="en-US" sz="1200" b="1" dirty="0"/>
          </a:p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17062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0FB1D8-91D0-D24E-871D-F5CBA2C84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6949" y="18236"/>
            <a:ext cx="8955051" cy="6839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2DEF2-6655-3447-AD17-77E86DDBA4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A0AD22A-5E60-D549-913D-CB928FAD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AEF05-C420-4247-B71B-CB040A27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C1C8-6DC4-C44C-9BDE-FBD46A91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BC60B-58D7-D246-B58B-87C8C92C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972F6-01EE-A043-8B54-1CE5E63C0237}"/>
              </a:ext>
            </a:extLst>
          </p:cNvPr>
          <p:cNvSpPr txBox="1"/>
          <p:nvPr/>
        </p:nvSpPr>
        <p:spPr>
          <a:xfrm>
            <a:off x="7471190" y="1749549"/>
            <a:ext cx="4561929" cy="29933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Section break slides are available to use in 4 </a:t>
            </a:r>
            <a:r>
              <a:rPr lang="en-US" sz="1200" b="1" dirty="0" err="1">
                <a:solidFill>
                  <a:srgbClr val="FF0000"/>
                </a:solidFill>
              </a:rPr>
              <a:t>colours</a:t>
            </a:r>
            <a:r>
              <a:rPr lang="en-US" sz="1200" b="1" dirty="0">
                <a:solidFill>
                  <a:srgbClr val="FF0000"/>
                </a:solidFill>
              </a:rPr>
              <a:t>. These can be used in rotation if there are more than 4 sections.</a:t>
            </a:r>
          </a:p>
          <a:p>
            <a:endParaRPr lang="en-US" sz="1200" b="1" dirty="0"/>
          </a:p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41407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BB187-BEE8-C14C-B430-43FA354E54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369" y="373626"/>
            <a:ext cx="11733632" cy="51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92EE0-EC3E-984B-AED1-D2022033F3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7A25055-AD39-394C-AD3D-E7E66EFF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Section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AA8CAE-274A-E649-8290-2858D06DE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2A130-A97B-794C-B173-4EB39F40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9A6B-D608-1D4E-AB19-8949517D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86A79-0F0E-B74E-9F8D-5398AE61DDCE}"/>
              </a:ext>
            </a:extLst>
          </p:cNvPr>
          <p:cNvSpPr txBox="1"/>
          <p:nvPr/>
        </p:nvSpPr>
        <p:spPr>
          <a:xfrm>
            <a:off x="7471190" y="1749549"/>
            <a:ext cx="4561929" cy="29933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Section break slides are available to use in 4 </a:t>
            </a:r>
            <a:r>
              <a:rPr lang="en-US" sz="1200" b="1" dirty="0" err="1">
                <a:solidFill>
                  <a:srgbClr val="FF0000"/>
                </a:solidFill>
              </a:rPr>
              <a:t>colours</a:t>
            </a:r>
            <a:r>
              <a:rPr lang="en-US" sz="1200" b="1" dirty="0">
                <a:solidFill>
                  <a:srgbClr val="FF0000"/>
                </a:solidFill>
              </a:rPr>
              <a:t>. These can be used in rotation if there are more than 4 sections.</a:t>
            </a:r>
          </a:p>
          <a:p>
            <a:endParaRPr lang="en-US" sz="1200" b="1" dirty="0"/>
          </a:p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382226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86E766-F068-4645-B7A3-7A9ED742CA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950" y="620149"/>
            <a:ext cx="7342217" cy="4892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A3A41-7A21-0F45-8C30-9D4A7BA9D5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A482AC2-D05C-3B42-AB67-B6EF053A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132563-B1CF-6444-94F3-250C8F910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 heading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9207A-F65B-414F-A17D-A93085DA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47EED-890E-B742-9EAF-D0ED07B6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8E642-16B1-2248-8956-DC6B76EB9F90}"/>
              </a:ext>
            </a:extLst>
          </p:cNvPr>
          <p:cNvSpPr txBox="1"/>
          <p:nvPr/>
        </p:nvSpPr>
        <p:spPr>
          <a:xfrm>
            <a:off x="7471190" y="1749549"/>
            <a:ext cx="4561929" cy="29933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Section break slides are available to use in 4 </a:t>
            </a:r>
            <a:r>
              <a:rPr lang="en-US" sz="1200" b="1" dirty="0" err="1">
                <a:solidFill>
                  <a:srgbClr val="FF0000"/>
                </a:solidFill>
              </a:rPr>
              <a:t>colours</a:t>
            </a:r>
            <a:r>
              <a:rPr lang="en-US" sz="1200" b="1" dirty="0">
                <a:solidFill>
                  <a:srgbClr val="FF0000"/>
                </a:solidFill>
              </a:rPr>
              <a:t>. These can be used in rotation if there are more than 4 sections.</a:t>
            </a:r>
          </a:p>
          <a:p>
            <a:endParaRPr lang="en-US" sz="1200" b="1" dirty="0"/>
          </a:p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321656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FD5-205F-D14F-AD90-F8A0654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2098-999B-8746-BDC5-5BC3068EF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16470-147A-754F-BE68-C73D27AE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F16DE-B11F-604D-984B-AA188DF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7958-014B-E746-B24F-DA57EBE1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92405-91F1-DF4C-9288-C5EBA2533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09AF-FAC9-2F42-8C7C-65855880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6FF5-A381-4244-8370-06E3368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4796-8ED5-284A-9C5A-DB1B54A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2B3AD-0086-4841-AED5-41DD93F07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1CC0-B4D7-C14E-9EAD-DCEC0E5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98BF2-4012-4F41-AB4F-EC7187E4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4B1D-B7A0-FD4E-AEA9-F098DDB6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A68D-2BD9-2145-880F-9635D0672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32AAB-CC09-F84E-9D2A-EA10C8CD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BFB4-4341-724F-8966-CA94B0AF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0E67-C75D-9D40-8DAC-E6097C6F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heading</a:t>
            </a:r>
            <a:br>
              <a:rPr lang="en-US" dirty="0"/>
            </a:br>
            <a:r>
              <a:rPr lang="en-US" dirty="0"/>
              <a:t>for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B276-8009-084D-81A5-D1E762B59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514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D0FD3F-8487-874B-AD64-34CEE6750E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785686"/>
            <a:ext cx="6108469" cy="407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DF0F2-8733-9A40-BDD9-A7CC2E0007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31" y="-18000"/>
            <a:ext cx="12224000" cy="68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FEE01-B1BA-3A46-AA7F-B769F4B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1 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63DC8-BBBB-AF45-B411-ECAC76E71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Body copy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FDF93-1131-434B-BF68-8EFF612D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E8B34-8792-4043-AF68-144A636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B70F-68D9-9744-8193-EC0EF5A91544}"/>
              </a:ext>
            </a:extLst>
          </p:cNvPr>
          <p:cNvSpPr txBox="1"/>
          <p:nvPr/>
        </p:nvSpPr>
        <p:spPr>
          <a:xfrm>
            <a:off x="7809137" y="3486877"/>
            <a:ext cx="4143777" cy="27329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/>
          </a:p>
          <a:p>
            <a:r>
              <a:rPr lang="en-US" sz="1100" b="1" i="1" dirty="0"/>
              <a:t>Ensure the images are both behind the text boxes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339437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3ECF-8147-2348-9957-6CADD901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1 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9BC0-95E7-5346-93F1-C9E0D32C8A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Body copy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C0BBD-4DE2-994A-AEAF-B41AE829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A272-C905-D646-904C-32D66153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24A456-CD44-8E44-A429-383583B697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339" y="-1"/>
            <a:ext cx="1164866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39552-8F37-AD49-841F-6B2C8A5196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62B7EC-EC29-1646-833C-32EEE028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1 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0253ED-2F59-7241-B7E8-428274C06D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Body copy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41BF-6529-4746-B1C4-A7E02855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0E48-23F3-E944-B609-685919C2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080FE-A939-4642-82C6-139D633E9F28}"/>
              </a:ext>
            </a:extLst>
          </p:cNvPr>
          <p:cNvSpPr txBox="1"/>
          <p:nvPr/>
        </p:nvSpPr>
        <p:spPr>
          <a:xfrm>
            <a:off x="838200" y="4694356"/>
            <a:ext cx="4210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13A2A6"/>
                </a:solidFill>
              </a:rPr>
              <a:t>For highlight text or quotes </a:t>
            </a:r>
            <a:br>
              <a:rPr lang="en-US" sz="2200" i="1" dirty="0">
                <a:solidFill>
                  <a:srgbClr val="13A2A6"/>
                </a:solidFill>
              </a:rPr>
            </a:br>
            <a:r>
              <a:rPr lang="en-US" sz="2200" i="1" dirty="0" err="1">
                <a:solidFill>
                  <a:srgbClr val="13A2A6"/>
                </a:solidFill>
              </a:rPr>
              <a:t>aut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ommodis</a:t>
            </a:r>
            <a:r>
              <a:rPr lang="en-US" sz="2200" i="1" dirty="0">
                <a:solidFill>
                  <a:srgbClr val="13A2A6"/>
                </a:solidFill>
              </a:rPr>
              <a:t> ad </a:t>
            </a:r>
            <a:r>
              <a:rPr lang="en-US" sz="2200" i="1" dirty="0" err="1">
                <a:solidFill>
                  <a:srgbClr val="13A2A6"/>
                </a:solidFill>
              </a:rPr>
              <a:t>quundescieni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cullaborpor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alis</a:t>
            </a:r>
            <a:r>
              <a:rPr lang="en-US" sz="2200" i="1" dirty="0">
                <a:solidFill>
                  <a:srgbClr val="13A2A6"/>
                </a:solidFill>
              </a:rPr>
              <a:t> maximus.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8431E-845C-E746-A4AF-17A0F7D40618}"/>
              </a:ext>
            </a:extLst>
          </p:cNvPr>
          <p:cNvSpPr txBox="1"/>
          <p:nvPr/>
        </p:nvSpPr>
        <p:spPr>
          <a:xfrm>
            <a:off x="7809137" y="3486877"/>
            <a:ext cx="4143777" cy="27329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/>
          </a:p>
          <a:p>
            <a:r>
              <a:rPr lang="en-US" sz="1100" b="1" i="1" dirty="0"/>
              <a:t>Ensure the images are both behind the text boxes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38492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EE8C71-9EE4-4C43-BB8E-1DC34EFF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137" r="17352"/>
          <a:stretch/>
        </p:blipFill>
        <p:spPr>
          <a:xfrm>
            <a:off x="3286539" y="-1"/>
            <a:ext cx="8905462" cy="6928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B81B-93B6-A349-AB91-A44BB22B02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6443"/>
            <a:ext cx="12392684" cy="69708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3E5B47-FF37-9145-8E1A-BA063F94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Heading 1 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5E12-4F11-484C-B8FD-0165B31CB1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Body copy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0468E-E22F-1542-B9B6-B02D7CF3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BB519B-292A-224A-A487-4C43666C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C77C4-3AA4-FD41-971D-2DA69DE012FF}"/>
              </a:ext>
            </a:extLst>
          </p:cNvPr>
          <p:cNvSpPr txBox="1"/>
          <p:nvPr/>
        </p:nvSpPr>
        <p:spPr>
          <a:xfrm>
            <a:off x="838200" y="4694356"/>
            <a:ext cx="4210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13A2A6"/>
                </a:solidFill>
              </a:rPr>
              <a:t>For highlight text or quotes </a:t>
            </a:r>
            <a:br>
              <a:rPr lang="en-US" sz="2200" i="1" dirty="0">
                <a:solidFill>
                  <a:srgbClr val="13A2A6"/>
                </a:solidFill>
              </a:rPr>
            </a:br>
            <a:r>
              <a:rPr lang="en-US" sz="2200" i="1" dirty="0" err="1">
                <a:solidFill>
                  <a:srgbClr val="13A2A6"/>
                </a:solidFill>
              </a:rPr>
              <a:t>aut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ommodis</a:t>
            </a:r>
            <a:r>
              <a:rPr lang="en-US" sz="2200" i="1" dirty="0">
                <a:solidFill>
                  <a:srgbClr val="13A2A6"/>
                </a:solidFill>
              </a:rPr>
              <a:t> ad </a:t>
            </a:r>
            <a:r>
              <a:rPr lang="en-US" sz="2200" i="1" dirty="0" err="1">
                <a:solidFill>
                  <a:srgbClr val="13A2A6"/>
                </a:solidFill>
              </a:rPr>
              <a:t>quundescieni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cullaborpor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alis</a:t>
            </a:r>
            <a:r>
              <a:rPr lang="en-US" sz="2200" i="1" dirty="0">
                <a:solidFill>
                  <a:srgbClr val="13A2A6"/>
                </a:solidFill>
              </a:rPr>
              <a:t> maximus.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88C0B-4565-C54D-8465-1A67DE5E904C}"/>
              </a:ext>
            </a:extLst>
          </p:cNvPr>
          <p:cNvSpPr txBox="1"/>
          <p:nvPr/>
        </p:nvSpPr>
        <p:spPr>
          <a:xfrm>
            <a:off x="4732830" y="3486877"/>
            <a:ext cx="4143777" cy="27329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r>
              <a:rPr lang="en-US" sz="1200" b="1" dirty="0"/>
              <a:t>Instructions to replace the photo</a:t>
            </a:r>
          </a:p>
          <a:p>
            <a:r>
              <a:rPr lang="en-US" sz="1100" dirty="0"/>
              <a:t>There are 2 layers on this slide. </a:t>
            </a:r>
          </a:p>
          <a:p>
            <a:endParaRPr lang="en-US" sz="1100" dirty="0"/>
          </a:p>
          <a:p>
            <a:r>
              <a:rPr lang="en-US" sz="1100" dirty="0"/>
              <a:t>To change the photo please right click anywhere on the page and use option </a:t>
            </a:r>
            <a:r>
              <a:rPr lang="en-US" sz="1100" b="1" i="1" dirty="0"/>
              <a:t>Send to back </a:t>
            </a:r>
            <a:r>
              <a:rPr lang="en-US" sz="1100" dirty="0"/>
              <a:t>to select the photo. </a:t>
            </a:r>
          </a:p>
          <a:p>
            <a:endParaRPr lang="en-US" sz="1100" dirty="0"/>
          </a:p>
          <a:p>
            <a:r>
              <a:rPr lang="en-US" sz="1100" dirty="0"/>
              <a:t>Delete the photo and </a:t>
            </a:r>
            <a:r>
              <a:rPr lang="en-AU" sz="1100" dirty="0"/>
              <a:t>insert a new image by clicking from the toolbar or tab </a:t>
            </a:r>
            <a:r>
              <a:rPr lang="en-AU" sz="1100" b="1" i="1" dirty="0"/>
              <a:t>Insert</a:t>
            </a:r>
            <a:r>
              <a:rPr lang="en-AU" sz="1100" dirty="0"/>
              <a:t>, click on </a:t>
            </a:r>
            <a:r>
              <a:rPr lang="en-AU" sz="1100" b="1" dirty="0"/>
              <a:t>Picture</a:t>
            </a:r>
            <a:r>
              <a:rPr lang="en-AU" sz="1100" dirty="0"/>
              <a:t> and select from </a:t>
            </a:r>
            <a:r>
              <a:rPr lang="en-AU" sz="1100" b="1" i="1" dirty="0"/>
              <a:t>Picture from file</a:t>
            </a:r>
            <a:r>
              <a:rPr lang="en-AU" sz="1100" i="1" dirty="0"/>
              <a:t>.</a:t>
            </a:r>
            <a:r>
              <a:rPr lang="en-US" sz="1100" i="1" dirty="0"/>
              <a:t> </a:t>
            </a:r>
            <a:r>
              <a:rPr lang="en-US" sz="1100" dirty="0"/>
              <a:t>Position the image within the clear area of the graphic device (right </a:t>
            </a:r>
            <a:r>
              <a:rPr lang="en-US" sz="1100" dirty="0" err="1"/>
              <a:t>handside</a:t>
            </a:r>
            <a:r>
              <a:rPr lang="en-US" sz="1100" dirty="0"/>
              <a:t>) window and repeat the first step by right clicking on the new image and </a:t>
            </a:r>
            <a:r>
              <a:rPr lang="en-US" sz="1100" b="1" i="1" dirty="0"/>
              <a:t>Send to back. </a:t>
            </a:r>
          </a:p>
          <a:p>
            <a:endParaRPr lang="en-US" sz="1100" b="1" i="1" dirty="0"/>
          </a:p>
          <a:p>
            <a:r>
              <a:rPr lang="en-US" sz="1100" b="1" i="1" dirty="0"/>
              <a:t>Ensure the images are both behind the text boxes</a:t>
            </a:r>
          </a:p>
          <a:p>
            <a:endParaRPr lang="en-US" sz="1100" b="1" i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Delete this note once you’ve finished reading.</a:t>
            </a:r>
          </a:p>
        </p:txBody>
      </p:sp>
    </p:spTree>
    <p:extLst>
      <p:ext uri="{BB962C8B-B14F-4D97-AF65-F5344CB8AC3E}">
        <p14:creationId xmlns:p14="http://schemas.microsoft.com/office/powerpoint/2010/main" val="28572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011549-9505-EB48-81C1-190B3345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heading here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D53DFD-6024-0047-8173-495FD1224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Heading 2 to accommodate 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3E2BFA-1607-294D-8225-594E5BF01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Body text omni </a:t>
            </a:r>
            <a:r>
              <a:rPr lang="en-US" dirty="0" err="1"/>
              <a:t>diore</a:t>
            </a:r>
            <a:r>
              <a:rPr lang="en-US" dirty="0"/>
              <a:t> </a:t>
            </a:r>
            <a:r>
              <a:rPr lang="en-US" dirty="0" err="1"/>
              <a:t>pelita</a:t>
            </a:r>
            <a:r>
              <a:rPr lang="en-US" dirty="0"/>
              <a:t> cum </a:t>
            </a:r>
            <a:r>
              <a:rPr lang="en-US" dirty="0" err="1"/>
              <a:t>harit</a:t>
            </a:r>
            <a:r>
              <a:rPr lang="en-US" dirty="0"/>
              <a:t> </a:t>
            </a:r>
            <a:r>
              <a:rPr lang="en-US" dirty="0" err="1"/>
              <a:t>expe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solor</a:t>
            </a:r>
            <a:r>
              <a:rPr lang="en-US" dirty="0"/>
              <a:t> ad </a:t>
            </a:r>
            <a:r>
              <a:rPr lang="en-US" dirty="0" err="1"/>
              <a:t>magnihil</a:t>
            </a:r>
            <a:r>
              <a:rPr lang="en-US" dirty="0"/>
              <a:t> </a:t>
            </a:r>
            <a:r>
              <a:rPr lang="en-US" dirty="0" err="1"/>
              <a:t>isque</a:t>
            </a:r>
            <a:r>
              <a:rPr lang="en-US" dirty="0"/>
              <a:t> </a:t>
            </a:r>
            <a:r>
              <a:rPr lang="en-US" dirty="0" err="1"/>
              <a:t>sandae</a:t>
            </a:r>
            <a:r>
              <a:rPr lang="en-US" dirty="0"/>
              <a:t> sim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cum et </a:t>
            </a:r>
            <a:r>
              <a:rPr lang="en-US" dirty="0" err="1"/>
              <a:t>faccabo</a:t>
            </a:r>
            <a:r>
              <a:rPr lang="en-US" dirty="0"/>
              <a:t> </a:t>
            </a:r>
            <a:r>
              <a:rPr lang="en-US" dirty="0" err="1"/>
              <a:t>rumendam</a:t>
            </a:r>
            <a:r>
              <a:rPr lang="en-US" dirty="0"/>
              <a:t> que </a:t>
            </a:r>
            <a:r>
              <a:rPr lang="en-US" dirty="0" err="1"/>
              <a:t>estotate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estiisciis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cum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alitati</a:t>
            </a:r>
            <a:r>
              <a:rPr lang="en-US" dirty="0"/>
              <a:t> </a:t>
            </a:r>
            <a:r>
              <a:rPr lang="en-US" dirty="0" err="1"/>
              <a:t>debitibus</a:t>
            </a:r>
            <a:r>
              <a:rPr lang="en-US" dirty="0"/>
              <a:t> </a:t>
            </a:r>
            <a:r>
              <a:rPr lang="en-US" dirty="0" err="1"/>
              <a:t>inist</a:t>
            </a:r>
            <a:r>
              <a:rPr lang="en-US" dirty="0"/>
              <a:t> </a:t>
            </a:r>
            <a:r>
              <a:rPr lang="en-US" dirty="0" err="1"/>
              <a:t>praecerunt</a:t>
            </a:r>
            <a:endParaRPr lang="en-US" dirty="0"/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49D4CB-6C5E-4840-A030-81AA7D116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Heading 2 to accommodate 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054D61-A417-8D42-9409-86D328FD74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Body text omni </a:t>
            </a:r>
            <a:r>
              <a:rPr lang="en-US" dirty="0" err="1"/>
              <a:t>diore</a:t>
            </a:r>
            <a:r>
              <a:rPr lang="en-US" dirty="0"/>
              <a:t> </a:t>
            </a:r>
            <a:r>
              <a:rPr lang="en-US" dirty="0" err="1"/>
              <a:t>pelita</a:t>
            </a:r>
            <a:r>
              <a:rPr lang="en-US" dirty="0"/>
              <a:t> cum </a:t>
            </a:r>
            <a:r>
              <a:rPr lang="en-US" dirty="0" err="1"/>
              <a:t>harit</a:t>
            </a:r>
            <a:r>
              <a:rPr lang="en-US" dirty="0"/>
              <a:t> </a:t>
            </a:r>
            <a:r>
              <a:rPr lang="en-US" dirty="0" err="1"/>
              <a:t>expe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solor</a:t>
            </a:r>
            <a:r>
              <a:rPr lang="en-US" dirty="0"/>
              <a:t> ad </a:t>
            </a:r>
            <a:r>
              <a:rPr lang="en-US" dirty="0" err="1"/>
              <a:t>magnihil</a:t>
            </a:r>
            <a:r>
              <a:rPr lang="en-US" dirty="0"/>
              <a:t> </a:t>
            </a:r>
            <a:r>
              <a:rPr lang="en-US" dirty="0" err="1"/>
              <a:t>isque</a:t>
            </a:r>
            <a:r>
              <a:rPr lang="en-US" dirty="0"/>
              <a:t> </a:t>
            </a:r>
            <a:r>
              <a:rPr lang="en-US" dirty="0" err="1"/>
              <a:t>sandae</a:t>
            </a:r>
            <a:r>
              <a:rPr lang="en-US" dirty="0"/>
              <a:t> sim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cum et </a:t>
            </a:r>
            <a:r>
              <a:rPr lang="en-US" dirty="0" err="1"/>
              <a:t>faccabo</a:t>
            </a:r>
            <a:r>
              <a:rPr lang="en-US" dirty="0"/>
              <a:t> </a:t>
            </a:r>
            <a:r>
              <a:rPr lang="en-US" dirty="0" err="1"/>
              <a:t>rumendam</a:t>
            </a:r>
            <a:r>
              <a:rPr lang="en-US" dirty="0"/>
              <a:t> que </a:t>
            </a:r>
            <a:r>
              <a:rPr lang="en-US" dirty="0" err="1"/>
              <a:t>estotate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estiisciis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cum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alitati</a:t>
            </a:r>
            <a:r>
              <a:rPr lang="en-US" dirty="0"/>
              <a:t> </a:t>
            </a:r>
            <a:r>
              <a:rPr lang="en-US" dirty="0" err="1"/>
              <a:t>debitibus</a:t>
            </a:r>
            <a:r>
              <a:rPr lang="en-US" dirty="0"/>
              <a:t> </a:t>
            </a:r>
            <a:r>
              <a:rPr lang="en-US" dirty="0" err="1"/>
              <a:t>inist</a:t>
            </a:r>
            <a:r>
              <a:rPr lang="en-US" dirty="0"/>
              <a:t> </a:t>
            </a:r>
            <a:r>
              <a:rPr lang="en-US" dirty="0" err="1"/>
              <a:t>praecerunt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34B-AEEC-4342-BB22-1E883D0C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A347-4ED1-3243-BCDE-3972CC6D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17652-8801-F047-B853-7B7EDA3622F5}"/>
              </a:ext>
            </a:extLst>
          </p:cNvPr>
          <p:cNvSpPr txBox="1"/>
          <p:nvPr/>
        </p:nvSpPr>
        <p:spPr>
          <a:xfrm>
            <a:off x="6172200" y="4180682"/>
            <a:ext cx="4210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13A2A6"/>
                </a:solidFill>
              </a:rPr>
              <a:t>For highlight text or quotes </a:t>
            </a:r>
            <a:br>
              <a:rPr lang="en-US" sz="2200" i="1" dirty="0">
                <a:solidFill>
                  <a:srgbClr val="13A2A6"/>
                </a:solidFill>
              </a:rPr>
            </a:br>
            <a:r>
              <a:rPr lang="en-US" sz="2200" i="1" dirty="0" err="1">
                <a:solidFill>
                  <a:srgbClr val="13A2A6"/>
                </a:solidFill>
              </a:rPr>
              <a:t>aut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ommodis</a:t>
            </a:r>
            <a:r>
              <a:rPr lang="en-US" sz="2200" i="1" dirty="0">
                <a:solidFill>
                  <a:srgbClr val="13A2A6"/>
                </a:solidFill>
              </a:rPr>
              <a:t> ad </a:t>
            </a:r>
            <a:r>
              <a:rPr lang="en-US" sz="2200" i="1" dirty="0" err="1">
                <a:solidFill>
                  <a:srgbClr val="13A2A6"/>
                </a:solidFill>
              </a:rPr>
              <a:t>quundescieni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cullaborpor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alis</a:t>
            </a:r>
            <a:r>
              <a:rPr lang="en-US" sz="2200" i="1" dirty="0">
                <a:solidFill>
                  <a:srgbClr val="13A2A6"/>
                </a:solidFill>
              </a:rPr>
              <a:t> maximus.</a:t>
            </a:r>
          </a:p>
        </p:txBody>
      </p:sp>
    </p:spTree>
    <p:extLst>
      <p:ext uri="{BB962C8B-B14F-4D97-AF65-F5344CB8AC3E}">
        <p14:creationId xmlns:p14="http://schemas.microsoft.com/office/powerpoint/2010/main" val="9876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8351-F4A2-2144-A3F3-0EBF90A7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heading here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D3EE-1D7C-0B48-9A42-060AE80B4B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Body text omni </a:t>
            </a:r>
            <a:r>
              <a:rPr lang="en-US" dirty="0" err="1"/>
              <a:t>diore</a:t>
            </a:r>
            <a:r>
              <a:rPr lang="en-US" dirty="0"/>
              <a:t> </a:t>
            </a:r>
            <a:r>
              <a:rPr lang="en-US" dirty="0" err="1"/>
              <a:t>pelita</a:t>
            </a:r>
            <a:r>
              <a:rPr lang="en-US" dirty="0"/>
              <a:t> cum </a:t>
            </a:r>
            <a:r>
              <a:rPr lang="en-US" dirty="0" err="1"/>
              <a:t>harit</a:t>
            </a:r>
            <a:r>
              <a:rPr lang="en-US" dirty="0"/>
              <a:t> </a:t>
            </a:r>
            <a:r>
              <a:rPr lang="en-US" dirty="0" err="1"/>
              <a:t>expe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solor</a:t>
            </a:r>
            <a:r>
              <a:rPr lang="en-US" dirty="0"/>
              <a:t> ad </a:t>
            </a:r>
            <a:r>
              <a:rPr lang="en-US" dirty="0" err="1"/>
              <a:t>magnihil</a:t>
            </a:r>
            <a:r>
              <a:rPr lang="en-US" dirty="0"/>
              <a:t> </a:t>
            </a:r>
            <a:r>
              <a:rPr lang="en-US" dirty="0" err="1"/>
              <a:t>isque</a:t>
            </a:r>
            <a:r>
              <a:rPr lang="en-US" dirty="0"/>
              <a:t> </a:t>
            </a:r>
            <a:r>
              <a:rPr lang="en-US" dirty="0" err="1"/>
              <a:t>sandae</a:t>
            </a:r>
            <a:r>
              <a:rPr lang="en-US" dirty="0"/>
              <a:t> sim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cum et </a:t>
            </a:r>
            <a:r>
              <a:rPr lang="en-US" dirty="0" err="1"/>
              <a:t>faccabo</a:t>
            </a:r>
            <a:r>
              <a:rPr lang="en-US" dirty="0"/>
              <a:t> </a:t>
            </a:r>
            <a:r>
              <a:rPr lang="en-US" dirty="0" err="1"/>
              <a:t>rumendam</a:t>
            </a:r>
            <a:r>
              <a:rPr lang="en-US" dirty="0"/>
              <a:t> que </a:t>
            </a:r>
            <a:r>
              <a:rPr lang="en-US" dirty="0" err="1"/>
              <a:t>estotate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estiisciis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cum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alitati</a:t>
            </a:r>
            <a:r>
              <a:rPr lang="en-US" dirty="0"/>
              <a:t> </a:t>
            </a:r>
            <a:r>
              <a:rPr lang="en-US" dirty="0" err="1"/>
              <a:t>debitibus</a:t>
            </a:r>
            <a:r>
              <a:rPr lang="en-US" dirty="0"/>
              <a:t> </a:t>
            </a:r>
            <a:r>
              <a:rPr lang="en-US" dirty="0" err="1"/>
              <a:t>inist</a:t>
            </a:r>
            <a:r>
              <a:rPr lang="en-US" dirty="0"/>
              <a:t> </a:t>
            </a:r>
            <a:r>
              <a:rPr lang="en-US" dirty="0" err="1"/>
              <a:t>praecerunt</a:t>
            </a:r>
            <a:endParaRPr lang="en-US" dirty="0"/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AE0084-CD66-1845-807C-98212E1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2C8A47-2E55-D945-9A04-C8A014D3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8557D-1AC7-6D42-8155-343E1F07F371}"/>
              </a:ext>
            </a:extLst>
          </p:cNvPr>
          <p:cNvSpPr txBox="1"/>
          <p:nvPr/>
        </p:nvSpPr>
        <p:spPr>
          <a:xfrm>
            <a:off x="6172202" y="4687090"/>
            <a:ext cx="4210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13A2A6"/>
                </a:solidFill>
              </a:rPr>
              <a:t>For highlight text or quotes </a:t>
            </a:r>
            <a:br>
              <a:rPr lang="en-US" sz="2200" i="1" dirty="0">
                <a:solidFill>
                  <a:srgbClr val="13A2A6"/>
                </a:solidFill>
              </a:rPr>
            </a:br>
            <a:r>
              <a:rPr lang="en-US" sz="2200" i="1" dirty="0" err="1">
                <a:solidFill>
                  <a:srgbClr val="13A2A6"/>
                </a:solidFill>
              </a:rPr>
              <a:t>aut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ommodis</a:t>
            </a:r>
            <a:r>
              <a:rPr lang="en-US" sz="2200" i="1" dirty="0">
                <a:solidFill>
                  <a:srgbClr val="13A2A6"/>
                </a:solidFill>
              </a:rPr>
              <a:t> ad </a:t>
            </a:r>
            <a:r>
              <a:rPr lang="en-US" sz="2200" i="1" dirty="0" err="1">
                <a:solidFill>
                  <a:srgbClr val="13A2A6"/>
                </a:solidFill>
              </a:rPr>
              <a:t>quundescieni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cullaborpor</a:t>
            </a:r>
            <a:r>
              <a:rPr lang="en-US" sz="2200" i="1" dirty="0">
                <a:solidFill>
                  <a:srgbClr val="13A2A6"/>
                </a:solidFill>
              </a:rPr>
              <a:t> </a:t>
            </a:r>
            <a:r>
              <a:rPr lang="en-US" sz="2200" i="1" dirty="0" err="1">
                <a:solidFill>
                  <a:srgbClr val="13A2A6"/>
                </a:solidFill>
              </a:rPr>
              <a:t>alis</a:t>
            </a:r>
            <a:r>
              <a:rPr lang="en-US" sz="2200" i="1" dirty="0">
                <a:solidFill>
                  <a:srgbClr val="13A2A6"/>
                </a:solidFill>
              </a:rPr>
              <a:t> maximus.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999CCC-CAA6-F144-8227-DB925B405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122" y="1711325"/>
            <a:ext cx="4196330" cy="2796378"/>
          </a:xfrm>
        </p:spPr>
      </p:pic>
    </p:spTree>
    <p:extLst>
      <p:ext uri="{BB962C8B-B14F-4D97-AF65-F5344CB8AC3E}">
        <p14:creationId xmlns:p14="http://schemas.microsoft.com/office/powerpoint/2010/main" val="1641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3D17-3E69-8245-A5FF-E7868186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heading here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7A63-ADDE-BB42-9470-3AF084FC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49"/>
            <a:ext cx="10515600" cy="2258000"/>
          </a:xfrm>
        </p:spPr>
        <p:txBody>
          <a:bodyPr/>
          <a:lstStyle/>
          <a:p>
            <a:r>
              <a:rPr lang="en-US" dirty="0"/>
              <a:t>Body text omni </a:t>
            </a:r>
            <a:r>
              <a:rPr lang="en-US" dirty="0" err="1"/>
              <a:t>diore</a:t>
            </a:r>
            <a:r>
              <a:rPr lang="en-US" dirty="0"/>
              <a:t> </a:t>
            </a:r>
            <a:r>
              <a:rPr lang="en-US" dirty="0" err="1"/>
              <a:t>pelita</a:t>
            </a:r>
            <a:r>
              <a:rPr lang="en-US" dirty="0"/>
              <a:t> cum </a:t>
            </a:r>
            <a:r>
              <a:rPr lang="en-US" dirty="0" err="1"/>
              <a:t>harit</a:t>
            </a:r>
            <a:r>
              <a:rPr lang="en-US" dirty="0"/>
              <a:t> </a:t>
            </a:r>
            <a:r>
              <a:rPr lang="en-US" dirty="0" err="1"/>
              <a:t>expe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solor</a:t>
            </a:r>
            <a:r>
              <a:rPr lang="en-US" dirty="0"/>
              <a:t> ad </a:t>
            </a:r>
            <a:r>
              <a:rPr lang="en-US" dirty="0" err="1"/>
              <a:t>magnihil</a:t>
            </a:r>
            <a:r>
              <a:rPr lang="en-US" dirty="0"/>
              <a:t> </a:t>
            </a:r>
            <a:r>
              <a:rPr lang="en-US" dirty="0" err="1"/>
              <a:t>isque</a:t>
            </a:r>
            <a:r>
              <a:rPr lang="en-US" dirty="0"/>
              <a:t> </a:t>
            </a:r>
            <a:r>
              <a:rPr lang="en-US" dirty="0" err="1"/>
              <a:t>sandae</a:t>
            </a:r>
            <a:r>
              <a:rPr lang="en-US" dirty="0"/>
              <a:t> sim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cum et </a:t>
            </a:r>
            <a:r>
              <a:rPr lang="en-US" dirty="0" err="1"/>
              <a:t>faccabo</a:t>
            </a:r>
            <a:r>
              <a:rPr lang="en-US" dirty="0"/>
              <a:t> </a:t>
            </a:r>
            <a:r>
              <a:rPr lang="en-US" dirty="0" err="1"/>
              <a:t>rumendam</a:t>
            </a:r>
            <a:r>
              <a:rPr lang="en-US" dirty="0"/>
              <a:t> que </a:t>
            </a:r>
            <a:r>
              <a:rPr lang="en-US" dirty="0" err="1"/>
              <a:t>estotate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estiisciis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cum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alitati</a:t>
            </a:r>
            <a:r>
              <a:rPr lang="en-US" dirty="0"/>
              <a:t> </a:t>
            </a:r>
            <a:r>
              <a:rPr lang="en-US" dirty="0" err="1"/>
              <a:t>debitibus</a:t>
            </a:r>
            <a:r>
              <a:rPr lang="en-US" dirty="0"/>
              <a:t> </a:t>
            </a:r>
            <a:r>
              <a:rPr lang="en-US" dirty="0" err="1"/>
              <a:t>inist</a:t>
            </a:r>
            <a:r>
              <a:rPr lang="en-US" dirty="0"/>
              <a:t> </a:t>
            </a:r>
            <a:r>
              <a:rPr lang="en-US" dirty="0" err="1"/>
              <a:t>praecerunt</a:t>
            </a:r>
            <a:endParaRPr lang="en-US" dirty="0"/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9A2EB-F190-EB48-9C90-653004A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65D07-ACF7-4445-B821-266A7464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D601-6048-0D42-9857-A0666F03286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12AD34-4A54-404B-BA50-83CCDFC55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21778"/>
              </p:ext>
            </p:extLst>
          </p:nvPr>
        </p:nvGraphicFramePr>
        <p:xfrm>
          <a:off x="838199" y="3835490"/>
          <a:ext cx="10068344" cy="19381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06149">
                  <a:extLst>
                    <a:ext uri="{9D8B030D-6E8A-4147-A177-3AD203B41FA5}">
                      <a16:colId xmlns:a16="http://schemas.microsoft.com/office/drawing/2014/main" val="1770859382"/>
                    </a:ext>
                  </a:extLst>
                </a:gridCol>
                <a:gridCol w="1452439">
                  <a:extLst>
                    <a:ext uri="{9D8B030D-6E8A-4147-A177-3AD203B41FA5}">
                      <a16:colId xmlns:a16="http://schemas.microsoft.com/office/drawing/2014/main" val="4082189724"/>
                    </a:ext>
                  </a:extLst>
                </a:gridCol>
                <a:gridCol w="1452439">
                  <a:extLst>
                    <a:ext uri="{9D8B030D-6E8A-4147-A177-3AD203B41FA5}">
                      <a16:colId xmlns:a16="http://schemas.microsoft.com/office/drawing/2014/main" val="3456661432"/>
                    </a:ext>
                  </a:extLst>
                </a:gridCol>
                <a:gridCol w="1452439">
                  <a:extLst>
                    <a:ext uri="{9D8B030D-6E8A-4147-A177-3AD203B41FA5}">
                      <a16:colId xmlns:a16="http://schemas.microsoft.com/office/drawing/2014/main" val="2370658332"/>
                    </a:ext>
                  </a:extLst>
                </a:gridCol>
                <a:gridCol w="1452439">
                  <a:extLst>
                    <a:ext uri="{9D8B030D-6E8A-4147-A177-3AD203B41FA5}">
                      <a16:colId xmlns:a16="http://schemas.microsoft.com/office/drawing/2014/main" val="2658650420"/>
                    </a:ext>
                  </a:extLst>
                </a:gridCol>
                <a:gridCol w="1452439">
                  <a:extLst>
                    <a:ext uri="{9D8B030D-6E8A-4147-A177-3AD203B41FA5}">
                      <a16:colId xmlns:a16="http://schemas.microsoft.com/office/drawing/2014/main" val="1857092338"/>
                    </a:ext>
                  </a:extLst>
                </a:gridCol>
              </a:tblGrid>
              <a:tr h="3876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Table title 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Table title 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79861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672048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566882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711424"/>
                  </a:ext>
                </a:extLst>
              </a:tr>
              <a:tr h="387626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table copy</a:t>
                      </a:r>
                    </a:p>
                  </a:txBody>
                  <a:tcPr marL="38100" marR="38100" marT="38100" marB="3810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9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6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T Colours">
      <a:dk1>
        <a:srgbClr val="000000"/>
      </a:dk1>
      <a:lt1>
        <a:srgbClr val="FFFFFF"/>
      </a:lt1>
      <a:dk2>
        <a:srgbClr val="0A1F3F"/>
      </a:dk2>
      <a:lt2>
        <a:srgbClr val="E7E6E6"/>
      </a:lt2>
      <a:accent1>
        <a:srgbClr val="06B9BD"/>
      </a:accent1>
      <a:accent2>
        <a:srgbClr val="FF8200"/>
      </a:accent2>
      <a:accent3>
        <a:srgbClr val="E1EEF9"/>
      </a:accent3>
      <a:accent4>
        <a:srgbClr val="555857"/>
      </a:accent4>
      <a:accent5>
        <a:srgbClr val="FFD100"/>
      </a:accent5>
      <a:accent6>
        <a:srgbClr val="13A2A6"/>
      </a:accent6>
      <a:hlink>
        <a:srgbClr val="E37607"/>
      </a:hlink>
      <a:folHlink>
        <a:srgbClr val="7370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59488C940944283A7383AACE48CAD" ma:contentTypeVersion="14" ma:contentTypeDescription="Create a new document." ma:contentTypeScope="" ma:versionID="5502c85a57ce92ef7427759e8a788a33">
  <xsd:schema xmlns:xsd="http://www.w3.org/2001/XMLSchema" xmlns:xs="http://www.w3.org/2001/XMLSchema" xmlns:p="http://schemas.microsoft.com/office/2006/metadata/properties" xmlns:ns2="23453c2d-d4f9-41d0-91a9-e82b876fe568" xmlns:ns3="a5f552ca-4ddf-4d3d-850e-181f6743a913" targetNamespace="http://schemas.microsoft.com/office/2006/metadata/properties" ma:root="true" ma:fieldsID="f8717d1eb09575d171a28d469602ce80" ns2:_="" ns3:_="">
    <xsd:import namespace="23453c2d-d4f9-41d0-91a9-e82b876fe568"/>
    <xsd:import namespace="a5f552ca-4ddf-4d3d-850e-181f6743a913"/>
    <xsd:element name="properties">
      <xsd:complexType>
        <xsd:sequence>
          <xsd:element name="documentManagement">
            <xsd:complexType>
              <xsd:all>
                <xsd:element ref="ns2:Size" minOccurs="0"/>
                <xsd:element ref="ns2:Template_x0020_typ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Description_x002f_Detail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53c2d-d4f9-41d0-91a9-e82b876fe568" elementFormDefault="qualified">
    <xsd:import namespace="http://schemas.microsoft.com/office/2006/documentManagement/types"/>
    <xsd:import namespace="http://schemas.microsoft.com/office/infopath/2007/PartnerControls"/>
    <xsd:element name="Size" ma:index="8" nillable="true" ma:displayName="Size" ma:format="Dropdown" ma:internalName="Size">
      <xsd:simpleType>
        <xsd:restriction base="dms:Choice">
          <xsd:enumeration value="A4"/>
          <xsd:enumeration value="A3"/>
          <xsd:enumeration value="PowerPoint wide"/>
          <xsd:enumeration value="PowerPoint standard"/>
          <xsd:enumeration value="Other"/>
        </xsd:restriction>
      </xsd:simpleType>
    </xsd:element>
    <xsd:element name="Template_x0020_type" ma:index="9" nillable="true" ma:displayName="Template type" ma:format="Dropdown" ma:internalName="Template_x0020_type">
      <xsd:simpleType>
        <xsd:restriction base="dms:Choice">
          <xsd:enumeration value="Report"/>
          <xsd:enumeration value="Banner"/>
          <xsd:enumeration value="PowerPoint"/>
          <xsd:enumeration value="Email"/>
          <xsd:enumeration value="Certificate"/>
          <xsd:enumeration value="Name Plate"/>
          <xsd:enumeration value="Brief Template"/>
          <xsd:enumeration value="Meeting Template"/>
          <xsd:enumeration value="Fact Sheet"/>
          <xsd:enumeration value="Poster"/>
          <xsd:enumeration value="HR Template"/>
          <xsd:enumeration value="Fact Sheet"/>
          <xsd:enumeration value="Branding Guide"/>
          <xsd:enumeration value="Events"/>
          <xsd:enumeration value="Administration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escription_x002f_Details" ma:index="15" nillable="true" ma:displayName="Description/Details" ma:format="Dropdown" ma:internalName="Description_x002f_Details">
      <xsd:simpleType>
        <xsd:restriction base="dms:Text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552ca-4ddf-4d3d-850e-181f6743a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_x002f_Details xmlns="23453c2d-d4f9-41d0-91a9-e82b876fe568">PowerPoint - Wide</Description_x002f_Details>
    <Size xmlns="23453c2d-d4f9-41d0-91a9-e82b876fe568">PowerPoint wide</Size>
    <Template_x0020_type xmlns="23453c2d-d4f9-41d0-91a9-e82b876fe568">PowerPoint</Template_x0020_type>
  </documentManagement>
</p:properties>
</file>

<file path=customXml/itemProps1.xml><?xml version="1.0" encoding="utf-8"?>
<ds:datastoreItem xmlns:ds="http://schemas.openxmlformats.org/officeDocument/2006/customXml" ds:itemID="{9ACF717C-55D0-471C-8ED2-C4DFC8697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53c2d-d4f9-41d0-91a9-e82b876fe568"/>
    <ds:schemaRef ds:uri="a5f552ca-4ddf-4d3d-850e-181f6743a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26CE74-6879-4CCA-8E6E-661BD9A1A0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B8D52-3671-4753-AB20-2E73518E7D07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a5f552ca-4ddf-4d3d-850e-181f6743a913"/>
    <ds:schemaRef ds:uri="23453c2d-d4f9-41d0-91a9-e82b876fe56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1476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System Font Regular</vt:lpstr>
      <vt:lpstr>Office Theme</vt:lpstr>
      <vt:lpstr>Title heading  for two lines</vt:lpstr>
      <vt:lpstr>Title heading for two lines</vt:lpstr>
      <vt:lpstr>Heading 1  with two lines</vt:lpstr>
      <vt:lpstr>Heading 1  with two lines</vt:lpstr>
      <vt:lpstr>Heading 1  with two lines</vt:lpstr>
      <vt:lpstr>Heading 1  with two lines</vt:lpstr>
      <vt:lpstr>Main heading here  two lines</vt:lpstr>
      <vt:lpstr>Main heading here  two lines</vt:lpstr>
      <vt:lpstr>Main heading here  two lines</vt:lpstr>
      <vt:lpstr>Main heading here  two lines</vt:lpstr>
      <vt:lpstr>Section 1</vt:lpstr>
      <vt:lpstr>Section 2</vt:lpstr>
      <vt:lpstr>Section 3</vt:lpstr>
      <vt:lpstr>Section 4</vt:lpstr>
      <vt:lpstr>Section 1</vt:lpstr>
      <vt:lpstr>Section 2</vt:lpstr>
      <vt:lpstr>Section 3</vt:lpstr>
      <vt:lpstr>Section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- Wide</dc:title>
  <dc:creator>OU Design</dc:creator>
  <cp:lastModifiedBy>Belinda Maher</cp:lastModifiedBy>
  <cp:revision>317</cp:revision>
  <dcterms:created xsi:type="dcterms:W3CDTF">2019-01-24T02:27:12Z</dcterms:created>
  <dcterms:modified xsi:type="dcterms:W3CDTF">2021-08-09T01:02:01Z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0x010100D0159488C940944283A7383AACE48CAD</vt:lpwstr>
  </property>
</Properties>
</file>