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Default Extension="tiff" ContentType="image/tiff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sz="15611"/>
    <p:restoredTop sz="94694"/>
  </p:normalViewPr>
  <p:slideViewPr>
    <p:cSldViewPr snapToGrid="0" snapToObjects="1">
      <p:cViewPr varScale="1">
        <p:scale>
          <a:sx d="100" n="125"/>
          <a:sy d="100" n="125"/>
        </p:scale>
        <p:origin x="488" y="168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2008" cy="72008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presProps" Target="presProps.xml" /><Relationship Id="rId10" Type="http://schemas.microsoft.com/office/2015/10/relationships/revisionInfo" Target="revisionInfo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Relationship Id="rId7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tif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746DDBD-CF6E-C444-A8C0-EB9EDF255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12CDD54-FD6A-1642-9EE1-244D321922B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CF2347A-B574-664B-AB10-D7C716352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66C2897-E1E9-3247-8CFC-8686A8B7C8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038600" y="6356349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alpha val="99000"/>
                  </a:schemeClr>
                </a:solidFill>
              </a:defRPr>
            </a:lvl1pPr>
          </a:lstStyle>
          <a:p>
            <a:fld id="{145A08EA-7F47-1E49-B6E0-9164D180EC58}" type="datetimeFigureOut">
              <a:rPr lang="en-US" smtClean="0"/>
              <a:pPr/>
              <a:t>4/16/21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B197A8-9586-AA4D-8F2B-73773EB29F1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-1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81A224-364B-2640-878D-B4C995ECFB7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27366" y="2913464"/>
            <a:ext cx="9144000" cy="1031071"/>
          </a:xfrm>
        </p:spPr>
        <p:txBody>
          <a:bodyPr anchor="b">
            <a:normAutofit/>
          </a:bodyPr>
          <a:lstStyle>
            <a:lvl1pPr algn="r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3C725E-C02F-114F-BF54-091F8D6BCFB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727366" y="4174044"/>
            <a:ext cx="9144000" cy="601631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SUB-TITLE</a:t>
            </a:r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B5E375C2-E02A-FF4B-8895-D34B9583F23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980" y="136525"/>
            <a:ext cx="3530600" cy="93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493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C004BB-AE2D-E245-AD65-F095FA6DAD6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45A08EA-7F47-1E49-B6E0-9164D180EC58}" type="datetimeFigureOut">
              <a:rPr lang="en-US" smtClean="0"/>
              <a:pPr/>
              <a:t>4/16/21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9F6DF7-F031-CB4D-863C-30CB1DB28977}"/>
              </a:ext>
            </a:extLst>
          </p:cNvPr>
          <p:cNvSpPr/>
          <p:nvPr userDrawn="1"/>
        </p:nvSpPr>
        <p:spPr>
          <a:xfrm>
            <a:off x="0" y="0"/>
            <a:ext cx="12192000" cy="857956"/>
          </a:xfrm>
          <a:prstGeom prst="rect">
            <a:avLst/>
          </a:prstGeom>
          <a:solidFill>
            <a:srgbClr val="330072"/>
          </a:solidFill>
          <a:ln>
            <a:solidFill>
              <a:srgbClr val="3300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C5FC8B-482E-D044-B800-621E92947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82" y="84665"/>
            <a:ext cx="10515600" cy="773291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12CAE-D836-1446-989E-980863CFAE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682" y="981369"/>
            <a:ext cx="11578638" cy="49792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F18E49-5A78-F845-BC6B-2F1936798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511C97-52FC-C345-987A-BCF934D60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12CDD54-FD6A-1642-9EE1-244D321922B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D520F2F-F2E2-1E44-8676-CDD9B732C14E}"/>
              </a:ext>
            </a:extLst>
          </p:cNvPr>
          <p:cNvSpPr/>
          <p:nvPr userDrawn="1"/>
        </p:nvSpPr>
        <p:spPr>
          <a:xfrm>
            <a:off x="0" y="6773333"/>
            <a:ext cx="12192000" cy="84667"/>
          </a:xfrm>
          <a:prstGeom prst="rect">
            <a:avLst/>
          </a:prstGeom>
          <a:solidFill>
            <a:srgbClr val="F3A9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51BCFDB-8943-164B-A010-46D201C2F6C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80596" y="6056768"/>
            <a:ext cx="2111404" cy="620456"/>
          </a:xfrm>
          <a:prstGeom prst="rect">
            <a:avLst/>
          </a:prstGeom>
        </p:spPr>
      </p:pic>
      <p:pic>
        <p:nvPicPr>
          <p:cNvPr id="10" name="Picture 9" descr="A picture containing text&#10;&#10;Description automatically generated">
            <a:extLst>
              <a:ext uri="{FF2B5EF4-FFF2-40B4-BE49-F238E27FC236}">
                <a16:creationId xmlns:a16="http://schemas.microsoft.com/office/drawing/2014/main" id="{7F52C217-CAFF-5344-BD02-932486D21F6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25682" y="6045165"/>
            <a:ext cx="2418080" cy="643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929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512C3-3626-254F-BCED-A6C5671E1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802BAD-0E6E-7F43-A1AD-EA8842E0F5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E510C-30F8-9547-83DD-3B594EF67A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45A08EA-7F47-1E49-B6E0-9164D180EC58}" type="datetimeFigureOut">
              <a:rPr lang="en-US" smtClean="0"/>
              <a:pPr/>
              <a:t>4/16/21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71CB5A-723A-AB40-B1B5-CEB08DB11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B3C7BA-A965-BF48-9F0B-ED6EA7114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12CDD54-FD6A-1642-9EE1-244D321922B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112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A981492-BA3F-FB4F-8862-F695CCFB2595}"/>
              </a:ext>
            </a:extLst>
          </p:cNvPr>
          <p:cNvSpPr/>
          <p:nvPr userDrawn="1"/>
        </p:nvSpPr>
        <p:spPr>
          <a:xfrm>
            <a:off x="0" y="0"/>
            <a:ext cx="12192000" cy="857956"/>
          </a:xfrm>
          <a:prstGeom prst="rect">
            <a:avLst/>
          </a:prstGeom>
          <a:solidFill>
            <a:srgbClr val="330072"/>
          </a:solidFill>
          <a:ln>
            <a:solidFill>
              <a:srgbClr val="3300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563373-71C2-1A47-8D35-A2E9467D7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810" y="-175107"/>
            <a:ext cx="10515600" cy="1033064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BF8EE-7C1E-CA41-9BA9-545A9B5215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0010" y="1033064"/>
            <a:ext cx="10973790" cy="103306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B2CD3C-FA04-FF47-8C83-E9956FF6F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0010" y="2254330"/>
            <a:ext cx="10973790" cy="4419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3C70CC-233D-714E-A435-861D1F9FDB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45A08EA-7F47-1E49-B6E0-9164D180EC58}" type="datetimeFigureOut">
              <a:rPr lang="en-US" smtClean="0"/>
              <a:pPr/>
              <a:t>4/16/21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4EBDF9-17FC-FD4C-84AC-46955112C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E63816-81FE-7943-A626-3682EFB50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12CDD54-FD6A-1642-9EE1-244D321922B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2DBA4F5-21B2-ED47-A66C-86DC3F9300ED}"/>
              </a:ext>
            </a:extLst>
          </p:cNvPr>
          <p:cNvSpPr/>
          <p:nvPr userDrawn="1"/>
        </p:nvSpPr>
        <p:spPr>
          <a:xfrm>
            <a:off x="0" y="6773333"/>
            <a:ext cx="12192000" cy="84667"/>
          </a:xfrm>
          <a:prstGeom prst="rect">
            <a:avLst/>
          </a:prstGeom>
          <a:solidFill>
            <a:srgbClr val="F3A9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803A306-A3BD-494D-B878-89A85AD87A7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80596" y="6056768"/>
            <a:ext cx="2111404" cy="620456"/>
          </a:xfrm>
          <a:prstGeom prst="rect">
            <a:avLst/>
          </a:prstGeom>
        </p:spPr>
      </p:pic>
      <p:pic>
        <p:nvPicPr>
          <p:cNvPr id="12" name="Picture 11" descr="A picture containing text&#10;&#10;Description automatically generated">
            <a:extLst>
              <a:ext uri="{FF2B5EF4-FFF2-40B4-BE49-F238E27FC236}">
                <a16:creationId xmlns:a16="http://schemas.microsoft.com/office/drawing/2014/main" id="{EFD20510-E76B-CF49-8304-6EB07B7116E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73380" y="6045165"/>
            <a:ext cx="2418080" cy="643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105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E2BFE1-2686-F64C-96CF-3737F7A3C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338518-F736-F141-BC0E-1419E83FFD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58064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1A224-364B-2640-878D-B4C995ECFB71}"/>
              </a:ext>
            </a:extLst>
          </p:cNvPr>
          <p:cNvSpPr>
            <a:spLocks noGrp="1"/>
          </p:cNvSpPr>
          <p:nvPr>
            <p:ph hasCustomPrompt="1" type="ctrTitle"/>
          </p:nvPr>
        </p:nvSpPr>
        <p:spPr>
          <a:xfrm>
            <a:off x="2727366" y="2913464"/>
            <a:ext cx="9144000" cy="1031071"/>
          </a:xfrm>
        </p:spPr>
        <p:txBody>
          <a:bodyPr/>
          <a:lstStyle/>
          <a:p>
            <a:pPr lvl="0" marL="0" indent="0">
              <a:buNone/>
            </a:pPr>
            <a:r>
              <a:rPr/>
              <a:t>Test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3C725E-C02F-114F-BF54-091F8D6BCFBE}"/>
              </a:ext>
            </a:extLst>
          </p:cNvPr>
          <p:cNvSpPr>
            <a:spLocks noGrp="1"/>
          </p:cNvSpPr>
          <p:nvPr>
            <p:ph hasCustomPrompt="1" idx="1" type="subTitle"/>
          </p:nvPr>
        </p:nvSpPr>
        <p:spPr>
          <a:xfrm>
            <a:off x="2727366" y="4174044"/>
            <a:ext cx="9144000" cy="601631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Test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66C2897-E1E9-3247-8CFC-8686A8B7C804}"/>
              </a:ext>
            </a:extLst>
          </p:cNvPr>
          <p:cNvSpPr>
            <a:spLocks noGrp="1"/>
          </p:cNvSpPr>
          <p:nvPr>
            <p:ph idx="10" sz="half" type="dt"/>
          </p:nvPr>
        </p:nvSpPr>
        <p:spPr>
          <a:xfrm>
            <a:off x="4038600" y="6356349"/>
            <a:ext cx="2743200" cy="365125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14/04/2021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5FC8B-482E-D044-B800-621E92947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82" y="84665"/>
            <a:ext cx="10515600" cy="773291"/>
          </a:xfrm>
        </p:spPr>
        <p:txBody>
          <a:bodyPr/>
          <a:lstStyle/>
          <a:p>
            <a:pPr lvl="0" marL="0" indent="0">
              <a:buNone/>
            </a:pPr>
            <a:r>
              <a:rPr/>
              <a:t>My</a:t>
            </a:r>
            <a:r>
              <a:rPr/>
              <a:t> </a:t>
            </a:r>
            <a:r>
              <a:rPr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12CAE-D836-1446-989E-980863CFA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is my amazing presentation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63373-71C2-1A47-8D35-A2E9467D7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810" y="-175107"/>
            <a:ext cx="10515600" cy="1033064"/>
          </a:xfrm>
        </p:spPr>
        <p:txBody>
          <a:bodyPr/>
          <a:lstStyle/>
          <a:p>
            <a:pPr lvl="0" marL="0" indent="0">
              <a:buNone/>
            </a:pPr>
            <a:r>
              <a:rPr/>
              <a:t>Second</a:t>
            </a:r>
            <a:r>
              <a:rPr/>
              <a:t> </a:t>
            </a:r>
            <a:r>
              <a:rPr/>
              <a:t>slide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BF8EE-7C1E-CA41-9BA9-545A9B5215C2}"/>
              </a:ext>
            </a:extLst>
          </p:cNvPr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1"/>
            <a:r>
              <a:rPr/>
              <a:t>Some Content</a:t>
            </a:r>
          </a:p>
        </p:txBody>
      </p:sp>
      <p:pic>
        <p:nvPicPr>
          <p:cNvPr descr="this_works_doesnt_work_after_touching_footers_files/figure-pptx/unnamed-chunk-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98800" y="2247900"/>
            <a:ext cx="5511800" cy="4406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5FC8B-482E-D044-B800-621E92947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82" y="84665"/>
            <a:ext cx="10515600" cy="773291"/>
          </a:xfrm>
        </p:spPr>
        <p:txBody>
          <a:bodyPr/>
          <a:lstStyle/>
          <a:p>
            <a:pPr lvl="0" marL="0" indent="0">
              <a:buNone/>
            </a:pPr>
            <a:r>
              <a:rPr/>
              <a:t>Second</a:t>
            </a:r>
            <a:r>
              <a:rPr/>
              <a:t> </a:t>
            </a:r>
            <a:r>
              <a:rPr/>
              <a:t>Slide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Test</dc:creator>
  <cp:keywords/>
  <dcterms:created xsi:type="dcterms:W3CDTF">2021-04-16T13:47:42Z</dcterms:created>
  <dcterms:modified xsi:type="dcterms:W3CDTF">2021-04-16T13:47:42Z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14/04/2021</vt:lpwstr>
  </property>
  <property fmtid="{D5CDD505-2E9C-101B-9397-08002B2CF9AE}" pid="3" name="output">
    <vt:lpwstr/>
  </property>
</Properties>
</file>