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tiff" ContentType="image/tiff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11"/>
    <p:restoredTop sz="94694"/>
  </p:normalViewPr>
  <p:slideViewPr>
    <p:cSldViewPr snapToGrid="0" snapToObjects="1">
      <p:cViewPr varScale="1">
        <p:scale>
          <a:sx d="100" n="125"/>
          <a:sy d="100" n="125"/>
        </p:scale>
        <p:origin x="488" y="168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746DDBD-CF6E-C444-A8C0-EB9EDF25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2CDD54-FD6A-1642-9EE1-244D321922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F2347A-B574-664B-AB10-D7C71635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66C2897-E1E9-3247-8CFC-8686A8B7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86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alpha val="99000"/>
                  </a:schemeClr>
                </a:solidFill>
              </a:defRPr>
            </a:lvl1pPr>
          </a:lstStyle>
          <a:p>
            <a:fld id="{145A08EA-7F47-1E49-B6E0-9164D180EC58}" type="datetimeFigureOut">
              <a:rPr lang="en-US" smtClean="0"/>
              <a:pPr/>
              <a:t>4/15/21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B197A8-9586-AA4D-8F2B-73773EB29F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81A224-364B-2640-878D-B4C995ECFB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27366" y="2913464"/>
            <a:ext cx="9144000" cy="1031071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C725E-C02F-114F-BF54-091F8D6BCF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27366" y="4174044"/>
            <a:ext cx="9144000" cy="601631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5E375C2-E02A-FF4B-8895-D34B9583F2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980" y="136525"/>
            <a:ext cx="35306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9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004BB-AE2D-E245-AD65-F095FA6DAD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5A08EA-7F47-1E49-B6E0-9164D180EC58}" type="datetimeFigureOut">
              <a:rPr lang="en-US" smtClean="0"/>
              <a:pPr/>
              <a:t>4/15/21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9F6DF7-F031-CB4D-863C-30CB1DB28977}"/>
              </a:ext>
            </a:extLst>
          </p:cNvPr>
          <p:cNvSpPr/>
          <p:nvPr userDrawn="1"/>
        </p:nvSpPr>
        <p:spPr>
          <a:xfrm>
            <a:off x="0" y="0"/>
            <a:ext cx="12192000" cy="857956"/>
          </a:xfrm>
          <a:prstGeom prst="rect">
            <a:avLst/>
          </a:prstGeom>
          <a:solidFill>
            <a:srgbClr val="330072"/>
          </a:solidFill>
          <a:ln>
            <a:solidFill>
              <a:srgbClr val="330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5FC8B-482E-D044-B800-621E9294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82" y="84665"/>
            <a:ext cx="10515600" cy="77329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12CAE-D836-1446-989E-980863CFA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82" y="981369"/>
            <a:ext cx="11578638" cy="49792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8E49-5A78-F845-BC6B-2F193679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11C97-52FC-C345-987A-BCF934D60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2CDD54-FD6A-1642-9EE1-244D321922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520F2F-F2E2-1E44-8676-CDD9B732C14E}"/>
              </a:ext>
            </a:extLst>
          </p:cNvPr>
          <p:cNvSpPr/>
          <p:nvPr userDrawn="1"/>
        </p:nvSpPr>
        <p:spPr>
          <a:xfrm>
            <a:off x="0" y="6773333"/>
            <a:ext cx="12192000" cy="84667"/>
          </a:xfrm>
          <a:prstGeom prst="rect">
            <a:avLst/>
          </a:prstGeom>
          <a:solidFill>
            <a:srgbClr val="F3A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1BCFDB-8943-164B-A010-46D201C2F6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0596" y="6056768"/>
            <a:ext cx="2111404" cy="620456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F52C217-CAFF-5344-BD02-932486D21F6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5682" y="6045165"/>
            <a:ext cx="2418080" cy="64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2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12C3-3626-254F-BCED-A6C5671E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2BAD-0E6E-7F43-A1AD-EA8842E0F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E510C-30F8-9547-83DD-3B594EF67A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5A08EA-7F47-1E49-B6E0-9164D180EC58}" type="datetimeFigureOut">
              <a:rPr lang="en-US" smtClean="0"/>
              <a:pPr/>
              <a:t>4/15/21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1CB5A-723A-AB40-B1B5-CEB08DB1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3C7BA-A965-BF48-9F0B-ED6EA7114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2CDD54-FD6A-1642-9EE1-244D321922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11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981492-BA3F-FB4F-8862-F695CCFB2595}"/>
              </a:ext>
            </a:extLst>
          </p:cNvPr>
          <p:cNvSpPr/>
          <p:nvPr userDrawn="1"/>
        </p:nvSpPr>
        <p:spPr>
          <a:xfrm>
            <a:off x="0" y="0"/>
            <a:ext cx="12192000" cy="857956"/>
          </a:xfrm>
          <a:prstGeom prst="rect">
            <a:avLst/>
          </a:prstGeom>
          <a:solidFill>
            <a:srgbClr val="330072"/>
          </a:solidFill>
          <a:ln>
            <a:solidFill>
              <a:srgbClr val="330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63373-71C2-1A47-8D35-A2E9467D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10" y="-175107"/>
            <a:ext cx="10515600" cy="1033064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BF8EE-7C1E-CA41-9BA9-545A9B521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010" y="1033064"/>
            <a:ext cx="10973790" cy="10330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2CD3C-FA04-FF47-8C83-E9956FF6F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0010" y="2254330"/>
            <a:ext cx="10973790" cy="4419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C70CC-233D-714E-A435-861D1F9FDB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5A08EA-7F47-1E49-B6E0-9164D180EC58}" type="datetimeFigureOut">
              <a:rPr lang="en-US" smtClean="0"/>
              <a:pPr/>
              <a:t>4/15/21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EBDF9-17FC-FD4C-84AC-46955112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63816-81FE-7943-A626-3682EFB5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2CDD54-FD6A-1642-9EE1-244D321922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DBA4F5-21B2-ED47-A66C-86DC3F9300ED}"/>
              </a:ext>
            </a:extLst>
          </p:cNvPr>
          <p:cNvSpPr/>
          <p:nvPr userDrawn="1"/>
        </p:nvSpPr>
        <p:spPr>
          <a:xfrm>
            <a:off x="0" y="6773333"/>
            <a:ext cx="12192000" cy="84667"/>
          </a:xfrm>
          <a:prstGeom prst="rect">
            <a:avLst/>
          </a:prstGeom>
          <a:solidFill>
            <a:srgbClr val="F3A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03A306-A3BD-494D-B878-89A85AD87A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0596" y="6056768"/>
            <a:ext cx="2111404" cy="620456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EFD20510-E76B-CF49-8304-6EB07B7116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3380" y="6045165"/>
            <a:ext cx="2418080" cy="64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0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E2BFE1-2686-F64C-96CF-3737F7A3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38518-F736-F141-BC0E-1419E83FF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806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A224-364B-2640-878D-B4C995ECFB71}"/>
              </a:ext>
            </a:extLst>
          </p:cNvPr>
          <p:cNvSpPr>
            <a:spLocks noGrp="1"/>
          </p:cNvSpPr>
          <p:nvPr>
            <p:ph hasCustomPrompt="1" type="ctrTitle"/>
          </p:nvPr>
        </p:nvSpPr>
        <p:spPr>
          <a:xfrm>
            <a:off x="2727366" y="2913464"/>
            <a:ext cx="9144000" cy="1031071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C725E-C02F-114F-BF54-091F8D6BCFBE}"/>
              </a:ext>
            </a:extLst>
          </p:cNvPr>
          <p:cNvSpPr>
            <a:spLocks noGrp="1"/>
          </p:cNvSpPr>
          <p:nvPr>
            <p:ph hasCustomPrompt="1" idx="1" type="subTitle"/>
          </p:nvPr>
        </p:nvSpPr>
        <p:spPr>
          <a:xfrm>
            <a:off x="2727366" y="4174044"/>
            <a:ext cx="9144000" cy="601631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Test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66C2897-E1E9-3247-8CFC-8686A8B7C804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4038600" y="6356349"/>
            <a:ext cx="2743200" cy="365125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14/04/2021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FC8B-482E-D044-B800-621E9294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82" y="84665"/>
            <a:ext cx="10515600" cy="773291"/>
          </a:xfrm>
        </p:spPr>
        <p:txBody>
          <a:bodyPr/>
          <a:lstStyle/>
          <a:p>
            <a:pPr lvl="0" marL="0" indent="0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12CAE-D836-1446-989E-980863CF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my amazing presentation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3373-71C2-1A47-8D35-A2E9467D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10" y="-175107"/>
            <a:ext cx="10515600" cy="1033064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BF8EE-7C1E-CA41-9BA9-545A9B5215C2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Some Content</a:t>
            </a:r>
          </a:p>
        </p:txBody>
      </p:sp>
      <p:pic>
        <p:nvPicPr>
          <p:cNvPr descr="this_works_with_wlu_slide_template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98800" y="2247900"/>
            <a:ext cx="5511800" cy="440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FC8B-482E-D044-B800-621E9294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82" y="84665"/>
            <a:ext cx="10515600" cy="773291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Slide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Test</dc:creator>
  <cp:keywords/>
  <dcterms:created xsi:type="dcterms:W3CDTF">2021-04-16T13:16:51Z</dcterms:created>
  <dcterms:modified xsi:type="dcterms:W3CDTF">2021-04-16T13:16:51Z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14/04/2021</vt:lpwstr>
  </property>
  <property fmtid="{D5CDD505-2E9C-101B-9397-08002B2CF9AE}" pid="3" name="output">
    <vt:lpwstr/>
  </property>
</Properties>
</file>