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lesson-6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web/packages/marmap/index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Visualizing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ocean</a:t>
            </a:r>
            <a:r>
              <a:rPr/>
              <a:t> </a:t>
            </a:r>
            <a:r>
              <a:rPr/>
              <a:t>floor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2019-03-14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From: </a:t>
            </a:r>
            <a:r>
              <a:rPr>
                <a:hlinkClick r:id="rId2"/>
              </a:rPr>
              <a:t>https://rmarkdown.rstudio.com/lesson-6.html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(marmap) </a:t>
            </a:r>
            <a:r>
              <a:rPr sz="1800" i="1">
                <a:solidFill>
                  <a:srgbClr val="60A0B0"/>
                </a:solidFill>
                <a:latin typeface="Courier"/>
              </a:rPr>
              <a:t># for data and map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 </a:t>
            </a:r>
            <a:r>
              <a:rPr sz="1800" i="1">
                <a:solidFill>
                  <a:srgbClr val="60A0B0"/>
                </a:solidFill>
                <a:latin typeface="Courier"/>
              </a:rPr>
              <a:t># needed for map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Marine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marmap</a:t>
            </a:r>
            <a:r>
              <a:rPr/>
              <a:t> package provides tools and data for visualizing the ocean floor. Here is an example contour plot of marmap’s </a:t>
            </a:r>
            <a:r>
              <a:rPr sz="1800">
                <a:latin typeface="Courier"/>
              </a:rPr>
              <a:t>hawaii</a:t>
            </a:r>
            <a:r>
              <a:rPr/>
              <a:t> dataset.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list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data)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autoplot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get</a:t>
            </a:r>
            <a:r>
              <a:rPr sz="1800">
                <a:latin typeface="Courier"/>
              </a:rPr>
              <a:t>(params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data))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-output/slides/index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the ocean floor</dc:title>
  <dc:creator/>
  <cp:keywords/>
  <dcterms:created xsi:type="dcterms:W3CDTF">2019-03-14T21:26:22Z</dcterms:created>
  <dcterms:modified xsi:type="dcterms:W3CDTF">2019-03-14T21:26:22Z</dcterms:modified>
</cp:coreProperties>
</file>