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jenniferthompson/ParamRmdExample" TargetMode="External" /><Relationship Id="rId3" Type="http://schemas.openxmlformats.org/officeDocument/2006/relationships/hyperlink" Target="https://rmarkdown.rstudio.com/lesson-6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Texas: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Jennifer Thompson: </a:t>
            </a:r>
            <a:r>
              <a:rPr>
                <a:hlinkClick r:id="rId2"/>
              </a:rPr>
              <a:t>https://github.com/jenniferthompson/ParamRmdExample</a:t>
            </a:r>
          </a:p>
          <a:p>
            <a:pPr lvl="1"/>
            <a:r>
              <a:rPr/>
              <a:t>Garrett Grolemund: </a:t>
            </a:r>
            <a:r>
              <a:rPr>
                <a:hlinkClick r:id="rId3"/>
              </a:rPr>
              <a:t>https://rmarkdown.rstudio.com/lesson-6.html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 use </a:t>
            </a:r>
            <a:r>
              <a:rPr sz="1800">
                <a:latin typeface="Courier"/>
              </a:rPr>
              <a:t>ggplot2</a:t>
            </a:r>
            <a:r>
              <a:rPr/>
              <a:t> for visualization, and some light </a:t>
            </a:r>
            <a:r>
              <a:rPr sz="1800">
                <a:latin typeface="Courier"/>
              </a:rPr>
              <a:t>dplyr</a:t>
            </a:r>
            <a:r>
              <a:rPr/>
              <a:t> for data wrangling. The </a:t>
            </a:r>
            <a:r>
              <a:rPr sz="1800">
                <a:latin typeface="Courier"/>
              </a:rPr>
              <a:t>txhousing</a:t>
            </a:r>
            <a:r>
              <a:rPr/>
              <a:t> data is loaded for you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plotting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 </a:t>
            </a:r>
            <a:r>
              <a:rPr sz="1800" i="1">
                <a:solidFill>
                  <a:srgbClr val="60A0B0"/>
                </a:solidFill>
                <a:latin typeface="Courier"/>
              </a:rPr>
              <a:t># wrangling</a:t>
            </a:r>
            <a:br/>
            <a:r>
              <a:rPr sz="1800">
                <a:latin typeface="Courier"/>
              </a:rPr>
              <a:t>txsamp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txhousing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"Houston"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"Fort Worth"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"San Antonio"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"Dallas"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"Austin"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(txsamp, 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"Austin by 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make y-axis in non-scientific notation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median,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 =</a:t>
            </a:r>
            <a:r>
              <a:rPr sz="1800">
                <a:latin typeface="Courier"/>
              </a:rPr>
              <a:t> sales),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inventory,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Texas: powerpoint_presentation</dc:title>
  <dc:creator>Alison Hill</dc:creator>
  <cp:keywords/>
  <dcterms:created xsi:type="dcterms:W3CDTF">2019-03-16T03:20:38Z</dcterms:created>
  <dcterms:modified xsi:type="dcterms:W3CDTF">2019-03-16T03:20:38Z</dcterms:modified>
</cp:coreProperties>
</file>