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markdown.rstudio.com/lesson-6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Texas:</a:t>
            </a:r>
            <a:r>
              <a:rPr/>
              <a:t> </a:t>
            </a:r>
            <a:r>
              <a:rPr sz="1800">
                <a:latin typeface="Courier"/>
              </a:rPr>
              <a:t>powerpoint_presentation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2019-03-15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affordable</a:t>
            </a:r>
            <a:r>
              <a:rPr/>
              <a:t> </a:t>
            </a:r>
            <a:r>
              <a:rPr/>
              <a:t>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(scales)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 to make y-axis in non-scientific notation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median, </a:t>
            </a:r>
            <a:r>
              <a:rPr sz="1800">
                <a:solidFill>
                  <a:srgbClr val="902000"/>
                </a:solidFill>
                <a:latin typeface="Courier"/>
              </a:rPr>
              <a:t>fill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 =</a:t>
            </a:r>
            <a:r>
              <a:rPr sz="1800">
                <a:latin typeface="Courier"/>
              </a:rPr>
              <a:t> sales), </a:t>
            </a:r>
            <a:r>
              <a:rPr sz="1800">
                <a:solidFill>
                  <a:srgbClr val="902000"/>
                </a:solidFill>
                <a:latin typeface="Courier"/>
              </a:rPr>
              <a:t>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binwidth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15000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comma)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“Months inventory”: amount of time it would take to sell all current listings at current pace of sales.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year,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inventory,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 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Inspired by: </a:t>
            </a:r>
            <a:r>
              <a:rPr>
                <a:hlinkClick r:id="rId2"/>
              </a:rPr>
              <a:t>https://rmarkdown.rstudio.com/lesson-6.html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We’ll use </a:t>
            </a:r>
            <a:r>
              <a:rPr sz="1800">
                <a:latin typeface="Courier"/>
              </a:rPr>
              <a:t>ggplot2</a:t>
            </a:r>
            <a:r>
              <a:rPr/>
              <a:t> for visualization, and some light </a:t>
            </a:r>
            <a:r>
              <a:rPr sz="1800">
                <a:latin typeface="Courier"/>
              </a:rPr>
              <a:t>dplyr</a:t>
            </a:r>
            <a:r>
              <a:rPr/>
              <a:t> for data wrangling.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plotting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wrangling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Texas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data is loaded for you when you install and load the </a:t>
            </a:r>
            <a:r>
              <a:rPr sz="1800">
                <a:latin typeface="Courier"/>
              </a:rPr>
              <a:t>ggplot2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txsamp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txhousing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"Houston"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"Fort Worth"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"San Antonio"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"Dallas"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"Austin"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glimpse</a:t>
            </a:r>
            <a:r>
              <a:rPr sz="1800">
                <a:latin typeface="Courier"/>
              </a:rPr>
              <a:t>(txsamp)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Observations: 935
## Variables: 9
## $ city      &lt;chr&gt; "Austin", "Austin", "Austin", "Austin", "Austin", "Aus…
## $ year      &lt;int&gt; 2000, 2000, 2000, 2000, 2000, 2000, 2000, 2000, 2000, …
## $ month     &lt;int&gt; 1, 2, 3, 4, 5, 6, 7, 8, 9, 10, 11, 12, 1, 2, 3, 4, 5, …
## $ sales     &lt;dbl&gt; 1025, 1277, 1603, 1556, 1980, 1885, 1818, 1880, 1498, …
## $ volume    &lt;dbl&gt; 173053635, 226038438, 298557656, 289197960, 393073774,…
## $ median    &lt;dbl&gt; 133700, 134000, 136700, 136900, 144700, 148800, 149300…
## $ listings  &lt;dbl&gt; 3084, 2989, 3042, 3192, 3617, 3799, 3944, 3948, 4058, …
## $ inventory &lt;dbl&gt; 2.0, 2.0, 2.0, 2.1, 2.3, 2.4, 2.6, 2.6, 2.6, 2.6, 2.7,…
## $ date      &lt;dbl&gt; 2000.000, 2000.083, 2000.167, 2000.250, 2000.333, 2000…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just a sample of rows from one city to show that we have data for each of the 12 months for each year, except for 2015.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txsamp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(year)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16 x 2
##     year     n
##    &lt;int&gt; &lt;int&gt;
##  1  2000    12
##  2  2001    12
##  3  2002    12
##  4  2003    12
##  5  2004    12
##  6  2005    12
##  7  2006    12
##  8  2007    12
##  9  2008    12
## 10  2009    12
## 11  2010    12
## 12  2011    12
## 13  2012    12
## 14  2013    12
## 15  2014    12
## 16  2015     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txsamp,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city))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"City\nCenter"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Austin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(txsamp, city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"Austin"</a:t>
            </a:r>
            <a:r>
              <a:rPr sz="1800">
                <a:latin typeface="Courier"/>
              </a:rPr>
              <a:t>),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sales,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median))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year))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scale_colour_viridis_c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"Austin by year"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option =</a:t>
            </a:r>
            <a:r>
              <a:rPr sz="1800">
                <a:latin typeface="Courier"/>
              </a:rPr>
              <a:t> params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viridis_palette, </a:t>
            </a:r>
            <a:r>
              <a:rPr sz="1800">
                <a:solidFill>
                  <a:srgbClr val="902000"/>
                </a:solidFill>
                <a:latin typeface="Courier"/>
              </a:rPr>
              <a:t>direction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alison/rprojs/rmd-render-factory/gallery/outputs/slides/powerpoint_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Texas: powerpoint_presentation</dc:title>
  <dc:creator/>
  <cp:keywords/>
  <dcterms:created xsi:type="dcterms:W3CDTF">2019-03-15T19:53:52Z</dcterms:created>
  <dcterms:modified xsi:type="dcterms:W3CDTF">2019-03-15T19:53:52Z</dcterms:modified>
</cp:coreProperties>
</file>