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txhousing</a:t>
            </a:r>
            <a:r>
              <a:rPr/>
              <a:t> data is available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pic>
        <p:nvPicPr>
          <p:cNvPr descr="/Users/alison/rprojs/rmd-render-factory/gallery/outputs/slides/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pic>
        <p:nvPicPr>
          <p:cNvPr descr="/Users/alison/rprojs/rmd-render-factory/gallery/outputs/slides/powerpoin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Housing Prices: powerpoint_presentation</dc:title>
  <dc:creator>Alison Hill</dc:creator>
  <cp:keywords/>
  <dcterms:created xsi:type="dcterms:W3CDTF">2019-03-17T05:26:04Z</dcterms:created>
  <dcterms:modified xsi:type="dcterms:W3CDTF">2019-03-17T05:26:04Z</dcterms:modified>
</cp:coreProperties>
</file>