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Texas: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Observations: 935
## Variables: 9
## $ city      &lt;chr&gt; "Austin", "Austin", "Austin", "Austin", "Austin", "Aus…
## $ year      &lt;int&gt; 2000, 2000, 2000, 2000, 2000, 2000, 2000, 2000, 2000, …
## $ month     &lt;int&gt; 1, 2, 3, 4, 5, 6, 7, 8, 9, 10, 11, 12, 1, 2, 3, 4, 5, …
## $ sales     &lt;dbl&gt; 1025, 1277, 1603, 1556, 1980, 1885, 1818, 1880, 1498, …
## $ volume    &lt;dbl&gt; 173053635, 226038438, 298557656, 289197960, 393073774,…
## $ median    &lt;dbl&gt; 133700, 134000, 136700, 136900, 144700, 148800, 149300…
## $ listings  &lt;dbl&gt; 3084, 2989, 3042, 3192, 3617, 3799, 3944, 3948, 4058, …
## $ inventory &lt;dbl&gt; 2.0, 2.0, 2.0, 2.1, 2.3, 2.4, 2.6, 2.6, 2.6, 2.6, 2.7,…
## $ date      &lt;dbl&gt; 2000.000, 2000.083, 2000.167, 2000.250, 2000.333, 2000…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just a sample of rows from one city to show that we have data for each of the 12 months for each year, except for 2015.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16 x 2
##     year     n
##    &lt;int&gt; &lt;int&gt;
##  1  2000    12
##  2  2001    12
##  3  2002    12
##  4  2003    12
##  5  2004    12
##  6  2005    12
##  7  2006    12
##  8  2007    12
##  9  2008    12
## 10  2009    12
## 11  2010    12
## 12  2011    12
## 13  2012    12
## 14  2013    12
## 15  2014    12
## 16  2015     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pic>
        <p:nvPicPr>
          <p:cNvPr descr="/Users/alison/rprojs/rmd-render-factory/gallery/outputs/slides/powerpoint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Texas: powerpoint_presentation</dc:title>
  <dc:creator>Alison Hill</dc:creator>
  <cp:keywords/>
  <dcterms:created xsi:type="dcterms:W3CDTF">2019-03-16T03:06:15Z</dcterms:created>
  <dcterms:modified xsi:type="dcterms:W3CDTF">2019-03-16T03:06:15Z</dcterms:modified>
</cp:coreProperties>
</file>