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txhousing</a:t>
            </a:r>
            <a:r>
              <a:rPr/>
              <a:t> data is available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txsamp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txhousing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"Houston"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"Fort Worth"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"San Antonio"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"Dallas"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"Austin"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(txsamp, 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year))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"Austin by 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(scales)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make y-axis in non-scientific notation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median,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 =</a:t>
            </a:r>
            <a:r>
              <a:rPr sz="1800">
                <a:latin typeface="Courier"/>
              </a:rPr>
              <a:t> sales),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inventory,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Housing Prices: powerpoint_presentation</dc:title>
  <dc:creator>Alison Hill</dc:creator>
  <cp:keywords/>
  <dcterms:created xsi:type="dcterms:W3CDTF">2019-03-24T03:10:35Z</dcterms:created>
  <dcterms:modified xsi:type="dcterms:W3CDTF">2019-03-24T03:10:35Z</dcterms:modified>
</cp:coreProperties>
</file>