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Alt</a:t>
            </a:r>
            <a:r>
              <a:rPr/>
              <a:t> </a:t>
            </a:r>
            <a:r>
              <a:rPr/>
              <a:t>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Alison</a:t>
            </a:r>
            <a:r>
              <a:rPr/>
              <a:t> </a:t>
            </a:r>
            <a:r>
              <a:rPr/>
              <a:t>Hill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6/3/2021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![look a puffin](https://upload.wikimedia.org/wikipedia/commons/9/94/Puffin_Mrkoww.jpg "Title: A proper puffin"){fig.alt="alt text: it is a very cute puffin."}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9/94/Puffin_Mrkoww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puffin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either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![look a puffin](../images/Puffin_Mrkoww.jpg "Title: A proper puffin"){fig.alt="alt text: it is a very cute puffin."}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Puffin_Mrkoww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puffin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 text</dc:title>
  <dc:creator>Alison Hill</dc:creator>
  <cp:keywords/>
  <dcterms:created xsi:type="dcterms:W3CDTF">2021-07-12T23:07:34Z</dcterms:created>
  <dcterms:modified xsi:type="dcterms:W3CDTF">2021-07-12T23:07:34Z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6/3/2021</vt:lpwstr>
  </property>
  <property fmtid="{D5CDD505-2E9C-101B-9397-08002B2CF9AE}" pid="3" name="output">
    <vt:lpwstr/>
  </property>
</Properties>
</file>