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Spaceless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Alison</a:t>
            </a:r>
            <a:r>
              <a:rPr/>
              <a:t> </a:t>
            </a:r>
            <a:r>
              <a:rPr/>
              <a:t>Hill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6/3/2021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Img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spaceless</a:t>
            </a:r>
            <a:r>
              <a:rPr/>
              <a:t> </a:t>
            </a:r>
            <a:r>
              <a:rPr/>
              <a:t>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opening remarks with no space look a puffin</a:t>
            </a:r>
          </a:p>
          <a:p>
            <a:pPr lvl="0" marL="0" indent="0">
              <a:buNone/>
            </a:pPr>
            <a:r>
              <a:rPr/>
              <a:t>Some closing remarks below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Img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spaced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opening remarks with a space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uffin_Mrkoww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1600200"/>
            <a:ext cx="5359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look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puffin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closing remarks below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Spaceless</dc:title>
  <dc:creator>Alison Hill</dc:creator>
  <cp:keywords/>
  <dcterms:created xsi:type="dcterms:W3CDTF">2021-06-04T00:26:53Z</dcterms:created>
  <dcterms:modified xsi:type="dcterms:W3CDTF">2021-06-04T00:26:53Z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6/3/2021</vt:lpwstr>
  </property>
  <property fmtid="{D5CDD505-2E9C-101B-9397-08002B2CF9AE}" pid="3" name="output">
    <vt:lpwstr>powerpoint_presentation</vt:lpwstr>
  </property>
</Properties>
</file>