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![look a puffin](https://upload.wikimedia.org/wikipedia/commons/9/94/Puffin_Mrkoww.jpg "Is this alt text?: A proper puffin")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9/94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either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![look a puffin](../images/Puffin_Mrkoww.jpg "Is this alt text?: A proper puffin")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text</dc:title>
  <dc:creator>Alison Hill</dc:creator>
  <cp:keywords/>
  <dcterms:created xsi:type="dcterms:W3CDTF">2021-07-13T16:15:41Z</dcterms:created>
  <dcterms:modified xsi:type="dcterms:W3CDTF">2021-07-13T16:15:41Z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6/3/2021</vt:lpwstr>
  </property>
  <property fmtid="{D5CDD505-2E9C-101B-9397-08002B2CF9AE}" pid="3" name="output">
    <vt:lpwstr/>
  </property>
</Properties>
</file>