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83" r:id="rId2"/>
    <p:sldId id="366" r:id="rId3"/>
    <p:sldId id="350" r:id="rId4"/>
    <p:sldId id="336" r:id="rId5"/>
    <p:sldId id="389" r:id="rId6"/>
    <p:sldId id="401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F5C"/>
    <a:srgbClr val="DE4968"/>
    <a:srgbClr val="150E37"/>
    <a:srgbClr val="84D6D3"/>
    <a:srgbClr val="B63679"/>
    <a:srgbClr val="F9998C"/>
    <a:srgbClr val="F88474"/>
    <a:srgbClr val="3B0F70"/>
    <a:srgbClr val="515D86"/>
    <a:srgbClr val="343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/>
    <p:restoredTop sz="94490"/>
  </p:normalViewPr>
  <p:slideViewPr>
    <p:cSldViewPr snapToGrid="0" snapToObjects="1">
      <p:cViewPr varScale="1">
        <p:scale>
          <a:sx n="121" d="100"/>
          <a:sy n="121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4518F-B41C-0448-8932-FC0C97F527F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E133-E7B7-8741-B440-919DF424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7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11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9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53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1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45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6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58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7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Colored</a:t>
            </a:r>
            <a:r>
              <a:rPr lang="en-US" baseline="0" dirty="0"/>
              <a:t> around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3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2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08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28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20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4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8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9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5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B8FA-B828-2540-84D3-3B90B1C6AFD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5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Nothing+You+Could+Do" TargetMode="External"/><Relationship Id="rId2" Type="http://schemas.openxmlformats.org/officeDocument/2006/relationships/hyperlink" Target="https://fonts.google.com/specimen/Mu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nts.google.com/specimen/PT+Mon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7CED-4302-FE47-9BF2-8053FDA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Font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26A45-8224-3F4C-A822-F0D45CF0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uli" pitchFamily="2" charset="77"/>
              </a:rPr>
              <a:t>All free to download from Google Fonts: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Muli" pitchFamily="2" charset="77"/>
              </a:rPr>
              <a:t>Muli</a:t>
            </a:r>
            <a:r>
              <a:rPr lang="en-US" dirty="0">
                <a:latin typeface="Muli" pitchFamily="2" charset="77"/>
              </a:rPr>
              <a:t>: </a:t>
            </a:r>
            <a:r>
              <a:rPr lang="en-US" dirty="0">
                <a:latin typeface="Muli" pitchFamily="2" charset="77"/>
                <a:hlinkClick r:id="rId2"/>
              </a:rPr>
              <a:t>https://fonts.google.com/specimen/Muli</a:t>
            </a:r>
            <a:endParaRPr lang="en-US" dirty="0">
              <a:latin typeface="Muli" pitchFamily="2" charset="77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Muli" pitchFamily="2" charset="77"/>
              </a:rPr>
              <a:t>Nothing you could do: </a:t>
            </a:r>
            <a:r>
              <a:rPr lang="en-US" dirty="0">
                <a:latin typeface="Muli" pitchFamily="2" charset="77"/>
                <a:hlinkClick r:id="rId3"/>
              </a:rPr>
              <a:t>https://fonts.google.com/specimen/Nothing+You+Could+Do</a:t>
            </a:r>
            <a:endParaRPr lang="en-US" dirty="0">
              <a:latin typeface="Muli" pitchFamily="2" charset="77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Muli" pitchFamily="2" charset="77"/>
              </a:rPr>
              <a:t>PT Mono: </a:t>
            </a:r>
            <a:r>
              <a:rPr lang="en-US" dirty="0">
                <a:latin typeface="Muli" pitchFamily="2" charset="77"/>
                <a:hlinkClick r:id="rId4"/>
              </a:rPr>
              <a:t>https://fonts.google.com/specimen/PT+Mono</a:t>
            </a:r>
            <a:endParaRPr lang="en-US" dirty="0">
              <a:latin typeface="Mul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2238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59CD436-64D6-9C40-96E9-99EB73E2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04968"/>
              </p:ext>
            </p:extLst>
          </p:nvPr>
        </p:nvGraphicFramePr>
        <p:xfrm>
          <a:off x="7871926" y="1583058"/>
          <a:ext cx="326644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1FB4A5A-95FA-484C-A70F-7781D253F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837249"/>
              </p:ext>
            </p:extLst>
          </p:nvPr>
        </p:nvGraphicFramePr>
        <p:xfrm>
          <a:off x="686085" y="1575947"/>
          <a:ext cx="5294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91241" y="3065240"/>
            <a:ext cx="5604759" cy="37523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58090" y="4533045"/>
            <a:ext cx="4805685" cy="205390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3015049" y="1565614"/>
            <a:ext cx="4110320" cy="14996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8C6249-52FC-314A-BBC3-1C84DABF4A03}"/>
              </a:ext>
            </a:extLst>
          </p:cNvPr>
          <p:cNvSpPr/>
          <p:nvPr/>
        </p:nvSpPr>
        <p:spPr>
          <a:xfrm>
            <a:off x="7511414" y="1961980"/>
            <a:ext cx="3626952" cy="22131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BA99-1A10-FF4D-A6C7-7E4C895AD5A1}"/>
              </a:ext>
            </a:extLst>
          </p:cNvPr>
          <p:cNvSpPr/>
          <p:nvPr/>
        </p:nvSpPr>
        <p:spPr>
          <a:xfrm>
            <a:off x="376164" y="1957880"/>
            <a:ext cx="2638885" cy="725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61E510CC-9C2A-CD4B-B408-4675F98B6C68}"/>
              </a:ext>
            </a:extLst>
          </p:cNvPr>
          <p:cNvSpPr/>
          <p:nvPr/>
        </p:nvSpPr>
        <p:spPr>
          <a:xfrm flipH="1" flipV="1">
            <a:off x="2249214" y="454020"/>
            <a:ext cx="7969824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B6367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2A442B-6AA8-1444-8702-3B9B6CE99A5C}"/>
              </a:ext>
            </a:extLst>
          </p:cNvPr>
          <p:cNvGrpSpPr/>
          <p:nvPr/>
        </p:nvGrpSpPr>
        <p:grpSpPr>
          <a:xfrm>
            <a:off x="491241" y="4622065"/>
            <a:ext cx="9021989" cy="1759456"/>
            <a:chOff x="491241" y="4622065"/>
            <a:chExt cx="9021989" cy="1759456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6BE5829-ECB8-E44A-92CF-71E75C5CDE94}"/>
                </a:ext>
              </a:extLst>
            </p:cNvPr>
            <p:cNvSpPr/>
            <p:nvPr/>
          </p:nvSpPr>
          <p:spPr>
            <a:xfrm>
              <a:off x="5375837" y="5961289"/>
              <a:ext cx="1716577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3925BAE-6E0F-0F48-82B9-41E0236C0C0A}"/>
                </a:ext>
              </a:extLst>
            </p:cNvPr>
            <p:cNvSpPr/>
            <p:nvPr/>
          </p:nvSpPr>
          <p:spPr>
            <a:xfrm>
              <a:off x="3057141" y="4826867"/>
              <a:ext cx="3652003" cy="355699"/>
            </a:xfrm>
            <a:prstGeom prst="roundRect">
              <a:avLst/>
            </a:prstGeom>
            <a:solidFill>
              <a:srgbClr val="B636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277D17A-0B7F-3142-B553-B8A6D3E468CC}"/>
                </a:ext>
              </a:extLst>
            </p:cNvPr>
            <p:cNvSpPr/>
            <p:nvPr/>
          </p:nvSpPr>
          <p:spPr>
            <a:xfrm>
              <a:off x="5120635" y="5353000"/>
              <a:ext cx="1411309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923BF7-74E5-BC4E-8DCC-21DBA82CDF59}"/>
                </a:ext>
              </a:extLst>
            </p:cNvPr>
            <p:cNvSpPr txBox="1"/>
            <p:nvPr/>
          </p:nvSpPr>
          <p:spPr>
            <a:xfrm>
              <a:off x="491241" y="4622065"/>
              <a:ext cx="9021989" cy="17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cinnamon_1:nutmeg_3,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spice’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values_to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correct’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11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6A8D248-00FD-D241-9EAE-034D4EB2A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221008"/>
              </p:ext>
            </p:extLst>
          </p:nvPr>
        </p:nvGraphicFramePr>
        <p:xfrm>
          <a:off x="7871926" y="1583058"/>
          <a:ext cx="326644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DF5F2399-AF39-F14E-A49C-BCA46914D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98828"/>
              </p:ext>
            </p:extLst>
          </p:nvPr>
        </p:nvGraphicFramePr>
        <p:xfrm>
          <a:off x="686085" y="1575947"/>
          <a:ext cx="5294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91241" y="3061756"/>
            <a:ext cx="5604759" cy="37872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58090" y="4929352"/>
            <a:ext cx="4805685" cy="164708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4508937" y="1565613"/>
            <a:ext cx="2616431" cy="14961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411C71-B108-FF44-8862-A5F56D49A859}"/>
              </a:ext>
            </a:extLst>
          </p:cNvPr>
          <p:cNvSpPr/>
          <p:nvPr/>
        </p:nvSpPr>
        <p:spPr>
          <a:xfrm>
            <a:off x="7589737" y="1954572"/>
            <a:ext cx="3626952" cy="22205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3CCEFA-128F-594B-BFDE-599B73A3130E}"/>
              </a:ext>
            </a:extLst>
          </p:cNvPr>
          <p:cNvSpPr/>
          <p:nvPr/>
        </p:nvSpPr>
        <p:spPr>
          <a:xfrm>
            <a:off x="376164" y="1957880"/>
            <a:ext cx="4132773" cy="7354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C4FF4F96-07C3-C44A-9265-63CD18C73BA3}"/>
              </a:ext>
            </a:extLst>
          </p:cNvPr>
          <p:cNvSpPr/>
          <p:nvPr/>
        </p:nvSpPr>
        <p:spPr>
          <a:xfrm flipH="1" flipV="1">
            <a:off x="3645242" y="454019"/>
            <a:ext cx="6573795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DE4968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214AF4-4A49-9A4E-984E-354979A67847}"/>
              </a:ext>
            </a:extLst>
          </p:cNvPr>
          <p:cNvGrpSpPr/>
          <p:nvPr/>
        </p:nvGrpSpPr>
        <p:grpSpPr>
          <a:xfrm>
            <a:off x="491241" y="4622065"/>
            <a:ext cx="9021989" cy="1759456"/>
            <a:chOff x="491241" y="4622065"/>
            <a:chExt cx="9021989" cy="1759456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F9E5056-185B-C241-A15F-46930A22E1B2}"/>
                </a:ext>
              </a:extLst>
            </p:cNvPr>
            <p:cNvSpPr/>
            <p:nvPr/>
          </p:nvSpPr>
          <p:spPr>
            <a:xfrm>
              <a:off x="5375837" y="5961289"/>
              <a:ext cx="1716577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136215E-75C3-174D-921C-4BA64779BB94}"/>
                </a:ext>
              </a:extLst>
            </p:cNvPr>
            <p:cNvSpPr/>
            <p:nvPr/>
          </p:nvSpPr>
          <p:spPr>
            <a:xfrm>
              <a:off x="3057141" y="4826867"/>
              <a:ext cx="3652003" cy="355699"/>
            </a:xfrm>
            <a:prstGeom prst="roundRect">
              <a:avLst/>
            </a:prstGeom>
            <a:solidFill>
              <a:srgbClr val="DE4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644ACC3-8B30-B844-A596-96111ED8DEB7}"/>
                </a:ext>
              </a:extLst>
            </p:cNvPr>
            <p:cNvSpPr/>
            <p:nvPr/>
          </p:nvSpPr>
          <p:spPr>
            <a:xfrm>
              <a:off x="5120635" y="5353000"/>
              <a:ext cx="1411309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D593CD-3CF2-EE44-8821-BC257AC3E57F}"/>
                </a:ext>
              </a:extLst>
            </p:cNvPr>
            <p:cNvSpPr txBox="1"/>
            <p:nvPr/>
          </p:nvSpPr>
          <p:spPr>
            <a:xfrm>
              <a:off x="491241" y="4622065"/>
              <a:ext cx="9021989" cy="17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cinnamon_1:nutmeg_3,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spice’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values_to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correct’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526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D3F0FF2-CD91-784A-8AC1-D6A161B01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89770"/>
              </p:ext>
            </p:extLst>
          </p:nvPr>
        </p:nvGraphicFramePr>
        <p:xfrm>
          <a:off x="7871926" y="1583058"/>
          <a:ext cx="326644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DED7CA5-F51A-7D4E-81A4-3D706280A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00497"/>
              </p:ext>
            </p:extLst>
          </p:nvPr>
        </p:nvGraphicFramePr>
        <p:xfrm>
          <a:off x="686085" y="1575947"/>
          <a:ext cx="5294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91241" y="3061757"/>
            <a:ext cx="5604759" cy="37872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58090" y="5274942"/>
            <a:ext cx="4805685" cy="131200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7BF134-223C-7248-9A98-A209EC4B546A}"/>
              </a:ext>
            </a:extLst>
          </p:cNvPr>
          <p:cNvSpPr/>
          <p:nvPr/>
        </p:nvSpPr>
        <p:spPr>
          <a:xfrm>
            <a:off x="376164" y="1950970"/>
            <a:ext cx="5719836" cy="74239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D47DA4-B90C-E04F-87D4-6A3F39D7E788}"/>
              </a:ext>
            </a:extLst>
          </p:cNvPr>
          <p:cNvSpPr/>
          <p:nvPr/>
        </p:nvSpPr>
        <p:spPr>
          <a:xfrm>
            <a:off x="7589737" y="1954572"/>
            <a:ext cx="3626952" cy="22205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3F5B341E-DF00-B944-948E-F9C011D568EE}"/>
              </a:ext>
            </a:extLst>
          </p:cNvPr>
          <p:cNvSpPr/>
          <p:nvPr/>
        </p:nvSpPr>
        <p:spPr>
          <a:xfrm flipH="1" flipV="1">
            <a:off x="5140410" y="454018"/>
            <a:ext cx="5078626" cy="2562447"/>
          </a:xfrm>
          <a:prstGeom prst="arc">
            <a:avLst>
              <a:gd name="adj1" fmla="val 300106"/>
              <a:gd name="adj2" fmla="val 10564066"/>
            </a:avLst>
          </a:prstGeom>
          <a:ln w="38100">
            <a:solidFill>
              <a:srgbClr val="F76F5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E3495D-9288-1F44-8E42-35A537849263}"/>
              </a:ext>
            </a:extLst>
          </p:cNvPr>
          <p:cNvGrpSpPr/>
          <p:nvPr/>
        </p:nvGrpSpPr>
        <p:grpSpPr>
          <a:xfrm>
            <a:off x="491241" y="4622065"/>
            <a:ext cx="9021989" cy="1759456"/>
            <a:chOff x="491241" y="4622065"/>
            <a:chExt cx="9021989" cy="175945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D0AE07B-8401-CD41-BE65-2A9547853BC7}"/>
                </a:ext>
              </a:extLst>
            </p:cNvPr>
            <p:cNvSpPr/>
            <p:nvPr/>
          </p:nvSpPr>
          <p:spPr>
            <a:xfrm>
              <a:off x="5375837" y="5961289"/>
              <a:ext cx="1716577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E8692ED-BC82-804B-A974-668047C20B28}"/>
                </a:ext>
              </a:extLst>
            </p:cNvPr>
            <p:cNvSpPr/>
            <p:nvPr/>
          </p:nvSpPr>
          <p:spPr>
            <a:xfrm>
              <a:off x="3057141" y="4826867"/>
              <a:ext cx="3652003" cy="355699"/>
            </a:xfrm>
            <a:prstGeom prst="roundRect">
              <a:avLst/>
            </a:prstGeom>
            <a:solidFill>
              <a:srgbClr val="F76F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5E48F8C-73BA-514C-8129-2C35DCC0B95A}"/>
                </a:ext>
              </a:extLst>
            </p:cNvPr>
            <p:cNvSpPr/>
            <p:nvPr/>
          </p:nvSpPr>
          <p:spPr>
            <a:xfrm>
              <a:off x="5120635" y="5353000"/>
              <a:ext cx="1411309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BFC3D1-10E2-B146-8F00-F4AF76EADE1E}"/>
                </a:ext>
              </a:extLst>
            </p:cNvPr>
            <p:cNvSpPr txBox="1"/>
            <p:nvPr/>
          </p:nvSpPr>
          <p:spPr>
            <a:xfrm>
              <a:off x="491241" y="4622065"/>
              <a:ext cx="9021989" cy="17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cinnamon_1:nutmeg_3,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spice’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values_to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correct’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16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54CEA83-6CB3-A94B-8922-4F4BE9B24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12876"/>
              </p:ext>
            </p:extLst>
          </p:nvPr>
        </p:nvGraphicFramePr>
        <p:xfrm>
          <a:off x="7871926" y="1583058"/>
          <a:ext cx="326644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24974A4-9CB4-0B4B-BA03-2EB9776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43887"/>
              </p:ext>
            </p:extLst>
          </p:nvPr>
        </p:nvGraphicFramePr>
        <p:xfrm>
          <a:off x="686085" y="1575947"/>
          <a:ext cx="5294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158090" y="5653863"/>
            <a:ext cx="4805685" cy="93308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3015049" y="1565614"/>
            <a:ext cx="4110320" cy="18633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8C6249-52FC-314A-BBC3-1C84DABF4A03}"/>
              </a:ext>
            </a:extLst>
          </p:cNvPr>
          <p:cNvSpPr/>
          <p:nvPr/>
        </p:nvSpPr>
        <p:spPr>
          <a:xfrm>
            <a:off x="7511414" y="1957880"/>
            <a:ext cx="3626952" cy="33275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BA99-1A10-FF4D-A6C7-7E4C895AD5A1}"/>
              </a:ext>
            </a:extLst>
          </p:cNvPr>
          <p:cNvSpPr/>
          <p:nvPr/>
        </p:nvSpPr>
        <p:spPr>
          <a:xfrm>
            <a:off x="376164" y="1957880"/>
            <a:ext cx="2638885" cy="11073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886327DD-43BE-154D-93B0-D6ACEE5F478F}"/>
              </a:ext>
            </a:extLst>
          </p:cNvPr>
          <p:cNvSpPr/>
          <p:nvPr/>
        </p:nvSpPr>
        <p:spPr>
          <a:xfrm flipH="1" flipV="1">
            <a:off x="2249214" y="454020"/>
            <a:ext cx="7969824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B6367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23E3A4-DC1B-F047-A285-4CF7E948175F}"/>
              </a:ext>
            </a:extLst>
          </p:cNvPr>
          <p:cNvGrpSpPr/>
          <p:nvPr/>
        </p:nvGrpSpPr>
        <p:grpSpPr>
          <a:xfrm>
            <a:off x="491241" y="4622065"/>
            <a:ext cx="9021989" cy="1759456"/>
            <a:chOff x="491241" y="4622065"/>
            <a:chExt cx="9021989" cy="1759456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621043E-1707-EA42-821B-372E9BAF4A6E}"/>
                </a:ext>
              </a:extLst>
            </p:cNvPr>
            <p:cNvSpPr/>
            <p:nvPr/>
          </p:nvSpPr>
          <p:spPr>
            <a:xfrm>
              <a:off x="5375837" y="5961289"/>
              <a:ext cx="1716577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4842BF1-804E-BF4F-8F2F-BFDC78708AEB}"/>
                </a:ext>
              </a:extLst>
            </p:cNvPr>
            <p:cNvSpPr/>
            <p:nvPr/>
          </p:nvSpPr>
          <p:spPr>
            <a:xfrm>
              <a:off x="3057141" y="4826867"/>
              <a:ext cx="3652003" cy="355699"/>
            </a:xfrm>
            <a:prstGeom prst="roundRect">
              <a:avLst/>
            </a:prstGeom>
            <a:solidFill>
              <a:srgbClr val="B636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C225BE-94B7-B94B-9E9C-5051A606DD42}"/>
                </a:ext>
              </a:extLst>
            </p:cNvPr>
            <p:cNvSpPr/>
            <p:nvPr/>
          </p:nvSpPr>
          <p:spPr>
            <a:xfrm>
              <a:off x="5120635" y="5353000"/>
              <a:ext cx="1411309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43BF25-E9D6-D440-8D01-2A066B3C471E}"/>
                </a:ext>
              </a:extLst>
            </p:cNvPr>
            <p:cNvSpPr txBox="1"/>
            <p:nvPr/>
          </p:nvSpPr>
          <p:spPr>
            <a:xfrm>
              <a:off x="491241" y="4622065"/>
              <a:ext cx="9021989" cy="17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cinnamon_1:nutmeg_3,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spice’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values_to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‘c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orrect’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59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F379E41-0A20-2046-8993-B8F596950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06273"/>
              </p:ext>
            </p:extLst>
          </p:nvPr>
        </p:nvGraphicFramePr>
        <p:xfrm>
          <a:off x="7871926" y="1583058"/>
          <a:ext cx="326644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6DF41DE-19E4-774E-9C9B-7728D4B7C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104162"/>
              </p:ext>
            </p:extLst>
          </p:nvPr>
        </p:nvGraphicFramePr>
        <p:xfrm>
          <a:off x="686085" y="1575947"/>
          <a:ext cx="5294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158090" y="6043448"/>
            <a:ext cx="4805685" cy="53298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4508937" y="1565613"/>
            <a:ext cx="2616431" cy="19064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411C71-B108-FF44-8862-A5F56D49A859}"/>
              </a:ext>
            </a:extLst>
          </p:cNvPr>
          <p:cNvSpPr/>
          <p:nvPr/>
        </p:nvSpPr>
        <p:spPr>
          <a:xfrm>
            <a:off x="7589737" y="1965082"/>
            <a:ext cx="3626952" cy="332037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3CCEFA-128F-594B-BFDE-599B73A3130E}"/>
              </a:ext>
            </a:extLst>
          </p:cNvPr>
          <p:cNvSpPr/>
          <p:nvPr/>
        </p:nvSpPr>
        <p:spPr>
          <a:xfrm>
            <a:off x="376164" y="1957880"/>
            <a:ext cx="4132773" cy="110387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F194E1DF-EB18-E245-B693-355F0E805F3D}"/>
              </a:ext>
            </a:extLst>
          </p:cNvPr>
          <p:cNvSpPr/>
          <p:nvPr/>
        </p:nvSpPr>
        <p:spPr>
          <a:xfrm flipH="1" flipV="1">
            <a:off x="3645242" y="454019"/>
            <a:ext cx="6573795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DE4968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8FC38C-F691-4945-9AD1-B29930BD552B}"/>
              </a:ext>
            </a:extLst>
          </p:cNvPr>
          <p:cNvGrpSpPr/>
          <p:nvPr/>
        </p:nvGrpSpPr>
        <p:grpSpPr>
          <a:xfrm>
            <a:off x="491241" y="4622065"/>
            <a:ext cx="9021989" cy="1759456"/>
            <a:chOff x="491241" y="4622065"/>
            <a:chExt cx="9021989" cy="175945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F30F016-E588-C243-971B-DE0A5B393C25}"/>
                </a:ext>
              </a:extLst>
            </p:cNvPr>
            <p:cNvSpPr/>
            <p:nvPr/>
          </p:nvSpPr>
          <p:spPr>
            <a:xfrm>
              <a:off x="5375837" y="5961289"/>
              <a:ext cx="1716577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BB31D4B-571C-8842-B2B1-6D0FC5B7A33E}"/>
                </a:ext>
              </a:extLst>
            </p:cNvPr>
            <p:cNvSpPr/>
            <p:nvPr/>
          </p:nvSpPr>
          <p:spPr>
            <a:xfrm>
              <a:off x="3057141" y="4826867"/>
              <a:ext cx="3652003" cy="355699"/>
            </a:xfrm>
            <a:prstGeom prst="roundRect">
              <a:avLst/>
            </a:prstGeom>
            <a:solidFill>
              <a:srgbClr val="DE4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7F1C68A-AF25-3945-88AF-3BB69C03CE32}"/>
                </a:ext>
              </a:extLst>
            </p:cNvPr>
            <p:cNvSpPr/>
            <p:nvPr/>
          </p:nvSpPr>
          <p:spPr>
            <a:xfrm>
              <a:off x="5120635" y="5353000"/>
              <a:ext cx="1411309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7994EE-CC01-1946-89AC-EE28F80B158C}"/>
                </a:ext>
              </a:extLst>
            </p:cNvPr>
            <p:cNvSpPr txBox="1"/>
            <p:nvPr/>
          </p:nvSpPr>
          <p:spPr>
            <a:xfrm>
              <a:off x="491241" y="4622065"/>
              <a:ext cx="9021989" cy="17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cinnamon_1:nutmeg_3,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spice’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values_to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correct’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89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55ADD33-D3F2-FC43-9712-482B217A7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9580"/>
              </p:ext>
            </p:extLst>
          </p:nvPr>
        </p:nvGraphicFramePr>
        <p:xfrm>
          <a:off x="7871926" y="1583058"/>
          <a:ext cx="326644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2DF27A2-391D-5C4F-AA11-F57AAC530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673512"/>
              </p:ext>
            </p:extLst>
          </p:nvPr>
        </p:nvGraphicFramePr>
        <p:xfrm>
          <a:off x="686085" y="1575947"/>
          <a:ext cx="5294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07BF134-223C-7248-9A98-A209EC4B546A}"/>
              </a:ext>
            </a:extLst>
          </p:cNvPr>
          <p:cNvSpPr/>
          <p:nvPr/>
        </p:nvSpPr>
        <p:spPr>
          <a:xfrm>
            <a:off x="376164" y="1950970"/>
            <a:ext cx="5719836" cy="10970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D47DA4-B90C-E04F-87D4-6A3F39D7E788}"/>
              </a:ext>
            </a:extLst>
          </p:cNvPr>
          <p:cNvSpPr/>
          <p:nvPr/>
        </p:nvSpPr>
        <p:spPr>
          <a:xfrm>
            <a:off x="7589737" y="1965082"/>
            <a:ext cx="3626952" cy="332037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B3964326-9910-9445-87B5-EE3D9737983C}"/>
              </a:ext>
            </a:extLst>
          </p:cNvPr>
          <p:cNvSpPr/>
          <p:nvPr/>
        </p:nvSpPr>
        <p:spPr>
          <a:xfrm flipH="1" flipV="1">
            <a:off x="5140410" y="454018"/>
            <a:ext cx="5078626" cy="2562447"/>
          </a:xfrm>
          <a:prstGeom prst="arc">
            <a:avLst>
              <a:gd name="adj1" fmla="val 300106"/>
              <a:gd name="adj2" fmla="val 10564066"/>
            </a:avLst>
          </a:prstGeom>
          <a:ln w="38100">
            <a:solidFill>
              <a:srgbClr val="F76F5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F015B7-24F3-AC43-9FCE-9B4377E62157}"/>
              </a:ext>
            </a:extLst>
          </p:cNvPr>
          <p:cNvGrpSpPr/>
          <p:nvPr/>
        </p:nvGrpSpPr>
        <p:grpSpPr>
          <a:xfrm>
            <a:off x="491241" y="4622065"/>
            <a:ext cx="9021989" cy="1759456"/>
            <a:chOff x="491241" y="4622065"/>
            <a:chExt cx="9021989" cy="175945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17039E6-D828-3B47-85FF-26EF737DF81C}"/>
                </a:ext>
              </a:extLst>
            </p:cNvPr>
            <p:cNvSpPr/>
            <p:nvPr/>
          </p:nvSpPr>
          <p:spPr>
            <a:xfrm>
              <a:off x="5375837" y="5961289"/>
              <a:ext cx="1716577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B85011A-A9D2-A547-849D-FC374D090DDF}"/>
                </a:ext>
              </a:extLst>
            </p:cNvPr>
            <p:cNvSpPr/>
            <p:nvPr/>
          </p:nvSpPr>
          <p:spPr>
            <a:xfrm>
              <a:off x="3057141" y="4826867"/>
              <a:ext cx="3652003" cy="355699"/>
            </a:xfrm>
            <a:prstGeom prst="roundRect">
              <a:avLst/>
            </a:prstGeom>
            <a:solidFill>
              <a:srgbClr val="F76F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95E9C47-4D3D-EB48-86CE-5C3DA5651989}"/>
                </a:ext>
              </a:extLst>
            </p:cNvPr>
            <p:cNvSpPr/>
            <p:nvPr/>
          </p:nvSpPr>
          <p:spPr>
            <a:xfrm>
              <a:off x="5120635" y="5353000"/>
              <a:ext cx="1411309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25614-43F4-044F-91D4-16E7A0CDB427}"/>
                </a:ext>
              </a:extLst>
            </p:cNvPr>
            <p:cNvSpPr txBox="1"/>
            <p:nvPr/>
          </p:nvSpPr>
          <p:spPr>
            <a:xfrm>
              <a:off x="491241" y="4622065"/>
              <a:ext cx="9021989" cy="17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cinnamon_1:nutmeg_3,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spice’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values_to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correct’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59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 15">
            <a:extLst>
              <a:ext uri="{FF2B5EF4-FFF2-40B4-BE49-F238E27FC236}">
                <a16:creationId xmlns:a16="http://schemas.microsoft.com/office/drawing/2014/main" id="{457EFE13-1914-754A-BF88-60E2CA1430A2}"/>
              </a:ext>
            </a:extLst>
          </p:cNvPr>
          <p:cNvSpPr/>
          <p:nvPr/>
        </p:nvSpPr>
        <p:spPr>
          <a:xfrm flipH="1" flipV="1">
            <a:off x="2678770" y="302225"/>
            <a:ext cx="7536438" cy="2682712"/>
          </a:xfrm>
          <a:prstGeom prst="arc">
            <a:avLst>
              <a:gd name="adj1" fmla="val 94401"/>
              <a:gd name="adj2" fmla="val 10723720"/>
            </a:avLst>
          </a:prstGeom>
          <a:ln w="38100">
            <a:solidFill>
              <a:srgbClr val="859094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F4DDE4E-367D-6842-891E-AE7984B5E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59895"/>
              </p:ext>
            </p:extLst>
          </p:nvPr>
        </p:nvGraphicFramePr>
        <p:xfrm>
          <a:off x="686085" y="1575947"/>
          <a:ext cx="5294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BB917B9-A077-DF44-A5B7-0E1AA3178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86240"/>
              </p:ext>
            </p:extLst>
          </p:nvPr>
        </p:nvGraphicFramePr>
        <p:xfrm>
          <a:off x="7871926" y="1583058"/>
          <a:ext cx="326644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AD08CFA-49AD-E246-8CF5-090176B4EBE5}"/>
              </a:ext>
            </a:extLst>
          </p:cNvPr>
          <p:cNvGrpSpPr/>
          <p:nvPr/>
        </p:nvGrpSpPr>
        <p:grpSpPr>
          <a:xfrm>
            <a:off x="491241" y="4622065"/>
            <a:ext cx="9021989" cy="1759456"/>
            <a:chOff x="491241" y="4622065"/>
            <a:chExt cx="9021989" cy="1759456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C22DE7F-1601-D94F-B3B3-343953332494}"/>
                </a:ext>
              </a:extLst>
            </p:cNvPr>
            <p:cNvSpPr/>
            <p:nvPr/>
          </p:nvSpPr>
          <p:spPr>
            <a:xfrm>
              <a:off x="5375837" y="5961289"/>
              <a:ext cx="1716577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7B12C37-4984-E44D-B24E-3C44229B3F0D}"/>
                </a:ext>
              </a:extLst>
            </p:cNvPr>
            <p:cNvSpPr/>
            <p:nvPr/>
          </p:nvSpPr>
          <p:spPr>
            <a:xfrm>
              <a:off x="3057141" y="4826867"/>
              <a:ext cx="3652003" cy="355699"/>
            </a:xfrm>
            <a:prstGeom prst="roundRect">
              <a:avLst/>
            </a:prstGeom>
            <a:solidFill>
              <a:srgbClr val="F76F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3431159-180A-3A40-BF77-CCC793686C77}"/>
                </a:ext>
              </a:extLst>
            </p:cNvPr>
            <p:cNvSpPr/>
            <p:nvPr/>
          </p:nvSpPr>
          <p:spPr>
            <a:xfrm>
              <a:off x="5120635" y="5353000"/>
              <a:ext cx="1411309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44212-5DB7-4741-A3DB-6699EF20F2B3}"/>
                </a:ext>
              </a:extLst>
            </p:cNvPr>
            <p:cNvSpPr txBox="1"/>
            <p:nvPr/>
          </p:nvSpPr>
          <p:spPr>
            <a:xfrm>
              <a:off x="491241" y="4622065"/>
              <a:ext cx="9021989" cy="17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cinnamon_1:nutmeg_3,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spice’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values_to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correct’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80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F4DDE4E-367D-6842-891E-AE7984B5EC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6085" y="1575947"/>
          <a:ext cx="5294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BB917B9-A077-DF44-A5B7-0E1AA3178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60997"/>
              </p:ext>
            </p:extLst>
          </p:nvPr>
        </p:nvGraphicFramePr>
        <p:xfrm>
          <a:off x="7871926" y="1583058"/>
          <a:ext cx="379698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29399615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41641A66-C742-DA42-92FE-44E4D00FB0BA}"/>
              </a:ext>
            </a:extLst>
          </p:cNvPr>
          <p:cNvGrpSpPr/>
          <p:nvPr/>
        </p:nvGrpSpPr>
        <p:grpSpPr>
          <a:xfrm>
            <a:off x="216772" y="4253413"/>
            <a:ext cx="9021989" cy="2073740"/>
            <a:chOff x="713577" y="4142393"/>
            <a:chExt cx="9021989" cy="207374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F47F6EE-0EE7-B24D-834A-78EFDE553299}"/>
                </a:ext>
              </a:extLst>
            </p:cNvPr>
            <p:cNvSpPr/>
            <p:nvPr/>
          </p:nvSpPr>
          <p:spPr>
            <a:xfrm>
              <a:off x="4982308" y="5813271"/>
              <a:ext cx="153066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084598A-79BE-734F-B583-D771E5A69E57}"/>
                </a:ext>
              </a:extLst>
            </p:cNvPr>
            <p:cNvGrpSpPr/>
            <p:nvPr/>
          </p:nvGrpSpPr>
          <p:grpSpPr>
            <a:xfrm>
              <a:off x="713577" y="4142393"/>
              <a:ext cx="9021989" cy="2067746"/>
              <a:chOff x="971110" y="4139816"/>
              <a:chExt cx="9021989" cy="2067746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E084395-2B03-334F-8F0F-F076F57860F3}"/>
                  </a:ext>
                </a:extLst>
              </p:cNvPr>
              <p:cNvSpPr/>
              <p:nvPr/>
            </p:nvSpPr>
            <p:spPr>
              <a:xfrm>
                <a:off x="5239841" y="5275026"/>
                <a:ext cx="537629" cy="402862"/>
              </a:xfrm>
              <a:prstGeom prst="roundRect">
                <a:avLst/>
              </a:prstGeom>
              <a:solidFill>
                <a:srgbClr val="150E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F6E276C-A624-5045-9CAE-5E80C5EDD663}"/>
                  </a:ext>
                </a:extLst>
              </p:cNvPr>
              <p:cNvSpPr/>
              <p:nvPr/>
            </p:nvSpPr>
            <p:spPr>
              <a:xfrm>
                <a:off x="3239097" y="4307428"/>
                <a:ext cx="3224063" cy="355699"/>
              </a:xfrm>
              <a:prstGeom prst="roundRect">
                <a:avLst/>
              </a:prstGeom>
              <a:solidFill>
                <a:srgbClr val="F76F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D5EBB76-6FA4-4A40-9FD6-1965707ECB82}"/>
                  </a:ext>
                </a:extLst>
              </p:cNvPr>
              <p:cNvSpPr/>
              <p:nvPr/>
            </p:nvSpPr>
            <p:spPr>
              <a:xfrm>
                <a:off x="5080254" y="4773824"/>
                <a:ext cx="3224063" cy="402862"/>
              </a:xfrm>
              <a:prstGeom prst="roundRect">
                <a:avLst/>
              </a:prstGeom>
              <a:solidFill>
                <a:srgbClr val="150E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0DDE2F-ED10-4E4F-9892-7CBCF9A7B63C}"/>
                  </a:ext>
                </a:extLst>
              </p:cNvPr>
              <p:cNvSpPr txBox="1"/>
              <p:nvPr/>
            </p:nvSpPr>
            <p:spPr>
              <a:xfrm>
                <a:off x="971110" y="4139816"/>
                <a:ext cx="9021989" cy="206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 err="1"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pivot_longer</a:t>
                </a:r>
                <a:r>
                  <a:rPr lang="en-US" sz="2200" dirty="0"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(</a:t>
                </a:r>
                <a:r>
                  <a:rPr lang="en-US" sz="2200" dirty="0">
                    <a:uFill>
                      <a:solidFill>
                        <a:srgbClr val="3BB8D6"/>
                      </a:solidFill>
                    </a:uFill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cinnamon_1:nutmeg_3,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uFill>
                      <a:solidFill>
                        <a:srgbClr val="3BB8D6"/>
                      </a:solidFill>
                    </a:uFill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             </a:t>
                </a:r>
                <a:r>
                  <a:rPr lang="en-US" sz="2200" dirty="0" err="1">
                    <a:uFill>
                      <a:solidFill>
                        <a:srgbClr val="3BB8D6"/>
                      </a:solidFill>
                    </a:uFill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names_to</a:t>
                </a:r>
                <a:r>
                  <a:rPr lang="en-US" sz="2200" dirty="0"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 = </a:t>
                </a:r>
                <a:r>
                  <a:rPr lang="en-US" sz="2200" dirty="0">
                    <a:solidFill>
                      <a:schemeClr val="bg1"/>
                    </a:solidFill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c(‘s</a:t>
                </a:r>
                <a:r>
                  <a:rPr lang="en-US" sz="2200" dirty="0">
                    <a:solidFill>
                      <a:schemeClr val="bg1"/>
                    </a:solidFill>
                    <a:uFill>
                      <a:solidFill>
                        <a:srgbClr val="3BDA90"/>
                      </a:solidFill>
                    </a:uFill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pice’, ‘order’)</a:t>
                </a:r>
                <a:r>
                  <a:rPr lang="en-US" sz="2200" dirty="0"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             </a:t>
                </a:r>
                <a:r>
                  <a:rPr lang="en-US" sz="2200" dirty="0" err="1"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names_sep</a:t>
                </a:r>
                <a:r>
                  <a:rPr lang="en-US" sz="2200" dirty="0"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 = </a:t>
                </a:r>
                <a:r>
                  <a:rPr lang="en-US" sz="2200" dirty="0">
                    <a:solidFill>
                      <a:schemeClr val="bg1"/>
                    </a:solidFill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‘_’</a:t>
                </a:r>
                <a:r>
                  <a:rPr lang="en-US" sz="2200" dirty="0"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             </a:t>
                </a:r>
                <a:r>
                  <a:rPr lang="en-US" sz="2200" dirty="0" err="1"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values_to</a:t>
                </a:r>
                <a:r>
                  <a:rPr lang="en-US" sz="2200" dirty="0"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 = </a:t>
                </a:r>
                <a:r>
                  <a:rPr lang="en-US" sz="2200" dirty="0">
                    <a:solidFill>
                      <a:schemeClr val="bg1"/>
                    </a:solidFill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‘</a:t>
                </a:r>
                <a:r>
                  <a:rPr lang="en-US" sz="2200" dirty="0">
                    <a:solidFill>
                      <a:schemeClr val="bg1"/>
                    </a:solidFill>
                    <a:uFill>
                      <a:solidFill>
                        <a:srgbClr val="3BDA90"/>
                      </a:solidFill>
                    </a:uFill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correct’</a:t>
                </a:r>
                <a:r>
                  <a:rPr lang="en-US" sz="2200" dirty="0">
                    <a:uFill>
                      <a:solidFill>
                        <a:srgbClr val="3BB8D6"/>
                      </a:solidFill>
                    </a:uFill>
                    <a:latin typeface="PT Mono" panose="02060509020205020204" pitchFamily="49" charset="77"/>
                    <a:ea typeface="Roboto Mono" charset="0"/>
                    <a:cs typeface="Roboto Mono" charset="0"/>
                  </a:rPr>
                  <a:t>)</a:t>
                </a:r>
              </a:p>
            </p:txBody>
          </p:sp>
        </p:grp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62A6F87B-3877-114B-8AE7-3CF7D4D5FFBA}"/>
              </a:ext>
            </a:extLst>
          </p:cNvPr>
          <p:cNvSpPr/>
          <p:nvPr/>
        </p:nvSpPr>
        <p:spPr>
          <a:xfrm flipH="1" flipV="1">
            <a:off x="2678770" y="302225"/>
            <a:ext cx="7536438" cy="2682712"/>
          </a:xfrm>
          <a:prstGeom prst="arc">
            <a:avLst>
              <a:gd name="adj1" fmla="val 94401"/>
              <a:gd name="adj2" fmla="val 10723720"/>
            </a:avLst>
          </a:prstGeom>
          <a:ln w="38100">
            <a:solidFill>
              <a:srgbClr val="859094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5515012" y="3476253"/>
            <a:ext cx="2559668" cy="9666"/>
          </a:xfrm>
          <a:prstGeom prst="straightConnector1">
            <a:avLst/>
          </a:prstGeom>
          <a:ln w="762000">
            <a:solidFill>
              <a:srgbClr val="85909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61527" y="3240503"/>
            <a:ext cx="2563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PT Mono" panose="02060509020205020204" pitchFamily="49" charset="77"/>
                <a:ea typeface="Lato" charset="0"/>
                <a:cs typeface="Lato" charset="0"/>
              </a:rPr>
              <a:t>pivot_longer</a:t>
            </a:r>
            <a:r>
              <a:rPr lang="en-US" sz="2200" dirty="0">
                <a:solidFill>
                  <a:schemeClr val="bg1"/>
                </a:solidFill>
                <a:latin typeface="PT Mono" panose="02060509020205020204" pitchFamily="49" charset="77"/>
                <a:ea typeface="Lato" charset="0"/>
                <a:cs typeface="Lato" charset="0"/>
              </a:rPr>
              <a:t>()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20760"/>
              </p:ext>
            </p:extLst>
          </p:nvPr>
        </p:nvGraphicFramePr>
        <p:xfrm>
          <a:off x="8074680" y="1107833"/>
          <a:ext cx="379571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names_to</a:t>
                      </a:r>
                      <a:endParaRPr lang="en-US" dirty="0">
                        <a:solidFill>
                          <a:schemeClr val="bg1"/>
                        </a:solidFill>
                        <a:latin typeface="Muli" pitchFamily="2" charset="77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values_to</a:t>
                      </a:r>
                      <a:endParaRPr lang="en-US" dirty="0">
                        <a:solidFill>
                          <a:schemeClr val="bg1"/>
                        </a:solidFill>
                        <a:latin typeface="Muli" pitchFamily="2" charset="77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900597"/>
              </p:ext>
            </p:extLst>
          </p:nvPr>
        </p:nvGraphicFramePr>
        <p:xfrm>
          <a:off x="736262" y="2528847"/>
          <a:ext cx="4701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>
          <a:xfrm>
            <a:off x="6585252" y="3714165"/>
            <a:ext cx="4907742" cy="821521"/>
          </a:xfrm>
          <a:prstGeom prst="wedgeRectCallout">
            <a:avLst>
              <a:gd name="adj1" fmla="val -6148"/>
              <a:gd name="adj2" fmla="val -1241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Column </a:t>
            </a:r>
            <a:r>
              <a:rPr lang="en-US" sz="2800" b="1" u="sng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names</a:t>
            </a:r>
            <a:r>
              <a:rPr lang="en-US" sz="2800" b="1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 go </a:t>
            </a:r>
            <a:r>
              <a:rPr lang="en-US" sz="2800" b="1" u="sng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to</a:t>
            </a:r>
            <a:r>
              <a:rPr lang="en-US" sz="2800" b="1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…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650807" y="5828831"/>
            <a:ext cx="4202275" cy="821521"/>
          </a:xfrm>
          <a:prstGeom prst="wedgeRectCallout">
            <a:avLst>
              <a:gd name="adj1" fmla="val -25687"/>
              <a:gd name="adj2" fmla="val -12423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Cell </a:t>
            </a:r>
            <a:r>
              <a:rPr lang="en-US" sz="2800" b="1" u="sng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values</a:t>
            </a:r>
            <a:r>
              <a:rPr lang="en-US" sz="2800" b="1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 go </a:t>
            </a:r>
            <a:r>
              <a:rPr lang="en-US" sz="2800" b="1" u="sng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to</a:t>
            </a:r>
            <a:r>
              <a:rPr lang="en-US" sz="2800" b="1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…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92455" y="880533"/>
            <a:ext cx="1877828" cy="955362"/>
          </a:xfrm>
          <a:prstGeom prst="wedgeRectCallout">
            <a:avLst>
              <a:gd name="adj1" fmla="val -31710"/>
              <a:gd name="adj2" fmla="val 11196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Data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you </a:t>
            </a:r>
            <a:r>
              <a:rPr lang="en-US" sz="2800" b="1" dirty="0">
                <a:solidFill>
                  <a:srgbClr val="84D6D3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have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086519" y="880533"/>
            <a:ext cx="3199982" cy="955362"/>
          </a:xfrm>
          <a:prstGeom prst="wedgeRectCallout">
            <a:avLst>
              <a:gd name="adj1" fmla="val -32541"/>
              <a:gd name="adj2" fmla="val 14243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Columns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you </a:t>
            </a:r>
            <a:r>
              <a:rPr lang="en-US" sz="2800" b="1" dirty="0">
                <a:solidFill>
                  <a:srgbClr val="84D6D3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have</a:t>
            </a:r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31369" y="1835895"/>
            <a:ext cx="0" cy="830997"/>
          </a:xfrm>
          <a:prstGeom prst="straightConnector1">
            <a:avLst/>
          </a:prstGeom>
          <a:ln w="25400">
            <a:solidFill>
              <a:srgbClr val="84D6D3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4684333" y="1835895"/>
            <a:ext cx="0" cy="1514630"/>
          </a:xfrm>
          <a:prstGeom prst="straightConnector1">
            <a:avLst/>
          </a:prstGeom>
          <a:ln w="25400">
            <a:solidFill>
              <a:srgbClr val="84D6D3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5751945" y="4913525"/>
            <a:ext cx="0" cy="1047385"/>
          </a:xfrm>
          <a:prstGeom prst="straightConnector1">
            <a:avLst/>
          </a:prstGeom>
          <a:ln w="25400">
            <a:solidFill>
              <a:srgbClr val="150E37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6286501" y="4037743"/>
            <a:ext cx="881921" cy="1"/>
          </a:xfrm>
          <a:prstGeom prst="straightConnector1">
            <a:avLst/>
          </a:prstGeom>
          <a:ln w="25400">
            <a:solidFill>
              <a:srgbClr val="150E37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812088" y="3844069"/>
            <a:ext cx="1237130" cy="440807"/>
          </a:xfrm>
          <a:prstGeom prst="roundRect">
            <a:avLst/>
          </a:prstGeom>
          <a:solidFill>
            <a:srgbClr val="15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951847" y="4399875"/>
            <a:ext cx="1600201" cy="440807"/>
          </a:xfrm>
          <a:prstGeom prst="roundRect">
            <a:avLst/>
          </a:prstGeom>
          <a:solidFill>
            <a:srgbClr val="15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BBAD0C6-6A35-7147-8F7A-DF57189BC663}"/>
              </a:ext>
            </a:extLst>
          </p:cNvPr>
          <p:cNvSpPr/>
          <p:nvPr/>
        </p:nvSpPr>
        <p:spPr>
          <a:xfrm>
            <a:off x="2872761" y="3402253"/>
            <a:ext cx="3382210" cy="355699"/>
          </a:xfrm>
          <a:prstGeom prst="roundRect">
            <a:avLst/>
          </a:prstGeom>
          <a:solidFill>
            <a:srgbClr val="84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B623672-84D0-224A-A74C-63CB44B54D6C}"/>
              </a:ext>
            </a:extLst>
          </p:cNvPr>
          <p:cNvSpPr/>
          <p:nvPr/>
        </p:nvSpPr>
        <p:spPr>
          <a:xfrm>
            <a:off x="33857" y="2855258"/>
            <a:ext cx="2585767" cy="355699"/>
          </a:xfrm>
          <a:prstGeom prst="roundRect">
            <a:avLst/>
          </a:prstGeom>
          <a:solidFill>
            <a:srgbClr val="84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" y="2693786"/>
            <a:ext cx="12191999" cy="268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 err="1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rPr>
              <a:t>juniors_untidy</a:t>
            </a: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 %&gt;%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   </a:t>
            </a:r>
            <a:r>
              <a:rPr lang="en-US" sz="2300" dirty="0" err="1">
                <a:latin typeface="PT Mono" panose="02060509020205020204" pitchFamily="49" charset="77"/>
                <a:ea typeface="Roboto Mono" charset="0"/>
                <a:cs typeface="Roboto Mono" charset="0"/>
              </a:rPr>
              <a:t>pivot_longer</a:t>
            </a: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(</a:t>
            </a:r>
            <a:r>
              <a:rPr lang="en-US" sz="23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rPr>
              <a:t>cinnamon_1:nutmeg_3</a:t>
            </a: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                </a:t>
            </a:r>
            <a:r>
              <a:rPr lang="en-US" sz="2300" dirty="0" err="1">
                <a:latin typeface="PT Mono" panose="02060509020205020204" pitchFamily="49" charset="77"/>
                <a:ea typeface="Roboto Mono" charset="0"/>
                <a:cs typeface="Roboto Mono" charset="0"/>
              </a:rPr>
              <a:t>names_to</a:t>
            </a: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 = </a:t>
            </a:r>
            <a:r>
              <a:rPr lang="en-US" sz="2300" dirty="0">
                <a:solidFill>
                  <a:schemeClr val="bg1"/>
                </a:solidFill>
                <a:latin typeface="PT Mono" panose="02060509020205020204" pitchFamily="49" charset="77"/>
                <a:ea typeface="Roboto Mono" charset="0"/>
                <a:cs typeface="Roboto Mono" charset="0"/>
              </a:rPr>
              <a:t>‘</a:t>
            </a:r>
            <a:r>
              <a:rPr lang="en-US" sz="2300" dirty="0">
                <a:solidFill>
                  <a:schemeClr val="bg1"/>
                </a:solidFill>
                <a:uFill>
                  <a:solidFill>
                    <a:srgbClr val="3BDA90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rPr>
              <a:t>spice’</a:t>
            </a: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,</a:t>
            </a:r>
            <a:r>
              <a:rPr lang="en-US" sz="2300" dirty="0">
                <a:solidFill>
                  <a:schemeClr val="bg1"/>
                </a:solidFill>
                <a:latin typeface="PT Mono" panose="02060509020205020204" pitchFamily="49" charset="77"/>
                <a:ea typeface="Roboto Mono" charset="0"/>
                <a:cs typeface="Roboto Mono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                </a:t>
            </a:r>
            <a:r>
              <a:rPr lang="en-US" sz="2300" dirty="0" err="1">
                <a:latin typeface="PT Mono" panose="02060509020205020204" pitchFamily="49" charset="77"/>
                <a:ea typeface="Roboto Mono" charset="0"/>
                <a:cs typeface="Roboto Mono" charset="0"/>
              </a:rPr>
              <a:t>values_to</a:t>
            </a: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 = </a:t>
            </a:r>
            <a:r>
              <a:rPr lang="en-US" sz="2300" dirty="0">
                <a:solidFill>
                  <a:schemeClr val="bg1"/>
                </a:solidFill>
                <a:latin typeface="PT Mono" panose="02060509020205020204" pitchFamily="49" charset="77"/>
                <a:ea typeface="Roboto Mono" charset="0"/>
                <a:cs typeface="Roboto Mono" charset="0"/>
              </a:rPr>
              <a:t>‘</a:t>
            </a:r>
            <a:r>
              <a:rPr lang="en-US" sz="2300" dirty="0">
                <a:solidFill>
                  <a:schemeClr val="bg1"/>
                </a:solidFill>
                <a:uFill>
                  <a:solidFill>
                    <a:srgbClr val="3BDA90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rPr>
              <a:t>correct’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uFill>
                  <a:solidFill>
                    <a:srgbClr val="3BDA90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rPr>
              <a:t>                </a:t>
            </a:r>
            <a:r>
              <a:rPr lang="en-US" sz="23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326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973817"/>
              </p:ext>
            </p:extLst>
          </p:nvPr>
        </p:nvGraphicFramePr>
        <p:xfrm>
          <a:off x="7871926" y="1583058"/>
          <a:ext cx="326644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43723"/>
              </p:ext>
            </p:extLst>
          </p:nvPr>
        </p:nvGraphicFramePr>
        <p:xfrm>
          <a:off x="686085" y="1575947"/>
          <a:ext cx="5294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491241" y="4622065"/>
            <a:ext cx="9021989" cy="1759456"/>
            <a:chOff x="491241" y="4622065"/>
            <a:chExt cx="9021989" cy="175945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5375837" y="5961289"/>
              <a:ext cx="1716577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057141" y="4826867"/>
              <a:ext cx="3652003" cy="355699"/>
            </a:xfrm>
            <a:prstGeom prst="roundRect">
              <a:avLst/>
            </a:prstGeom>
            <a:solidFill>
              <a:srgbClr val="B636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20635" y="5353000"/>
              <a:ext cx="1411309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7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cinnamon_1:nutmeg_3,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spice’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values_to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correct’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491241" y="2322786"/>
            <a:ext cx="5604759" cy="11176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88772" y="2322786"/>
            <a:ext cx="4575003" cy="426416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2249214" y="454020"/>
            <a:ext cx="7969824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B6367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3015049" y="1565614"/>
            <a:ext cx="4110320" cy="7571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02807"/>
              </p:ext>
            </p:extLst>
          </p:nvPr>
        </p:nvGraphicFramePr>
        <p:xfrm>
          <a:off x="7871926" y="1583058"/>
          <a:ext cx="326644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08207"/>
              </p:ext>
            </p:extLst>
          </p:nvPr>
        </p:nvGraphicFramePr>
        <p:xfrm>
          <a:off x="686085" y="1575947"/>
          <a:ext cx="5294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91241" y="2322786"/>
            <a:ext cx="5604759" cy="11176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58090" y="2693366"/>
            <a:ext cx="4805685" cy="389358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4508937" y="1565614"/>
            <a:ext cx="2616431" cy="7571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87516F88-8864-694F-A9F3-68D4C1E01681}"/>
              </a:ext>
            </a:extLst>
          </p:cNvPr>
          <p:cNvSpPr/>
          <p:nvPr/>
        </p:nvSpPr>
        <p:spPr>
          <a:xfrm flipH="1" flipV="1">
            <a:off x="3645242" y="454019"/>
            <a:ext cx="6573795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DE4968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571521-B418-914C-B2B3-F5E7E224A4A1}"/>
              </a:ext>
            </a:extLst>
          </p:cNvPr>
          <p:cNvGrpSpPr/>
          <p:nvPr/>
        </p:nvGrpSpPr>
        <p:grpSpPr>
          <a:xfrm>
            <a:off x="491241" y="4622065"/>
            <a:ext cx="9021989" cy="1759456"/>
            <a:chOff x="491241" y="4622065"/>
            <a:chExt cx="9021989" cy="175945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5AAA4A4-72B9-6649-892E-2F7FAAD51167}"/>
                </a:ext>
              </a:extLst>
            </p:cNvPr>
            <p:cNvSpPr/>
            <p:nvPr/>
          </p:nvSpPr>
          <p:spPr>
            <a:xfrm>
              <a:off x="5375837" y="5961289"/>
              <a:ext cx="1716577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4FB467B-6BE7-CC44-B0F0-2429C82FB9E9}"/>
                </a:ext>
              </a:extLst>
            </p:cNvPr>
            <p:cNvSpPr/>
            <p:nvPr/>
          </p:nvSpPr>
          <p:spPr>
            <a:xfrm>
              <a:off x="3057141" y="4826867"/>
              <a:ext cx="3652003" cy="355699"/>
            </a:xfrm>
            <a:prstGeom prst="roundRect">
              <a:avLst/>
            </a:prstGeom>
            <a:solidFill>
              <a:srgbClr val="DE4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1824E87-6717-7143-8DAA-D433DC5A8E7A}"/>
                </a:ext>
              </a:extLst>
            </p:cNvPr>
            <p:cNvSpPr/>
            <p:nvPr/>
          </p:nvSpPr>
          <p:spPr>
            <a:xfrm>
              <a:off x="5120635" y="5353000"/>
              <a:ext cx="1411309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FF753D-9C5F-A84C-BEF0-608E94B00B6D}"/>
                </a:ext>
              </a:extLst>
            </p:cNvPr>
            <p:cNvSpPr txBox="1"/>
            <p:nvPr/>
          </p:nvSpPr>
          <p:spPr>
            <a:xfrm>
              <a:off x="491241" y="4622065"/>
              <a:ext cx="9021989" cy="17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cinnamon_1:nutmeg_3,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spice’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values_to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correct’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436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871926" y="1583058"/>
          <a:ext cx="326644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86085" y="1575947"/>
          <a:ext cx="5294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91241" y="2322786"/>
            <a:ext cx="5604759" cy="11176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58090" y="3076832"/>
            <a:ext cx="4805685" cy="347304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9A59332-4502-F54F-B211-4CDBE750FCD8}"/>
              </a:ext>
            </a:extLst>
          </p:cNvPr>
          <p:cNvSpPr/>
          <p:nvPr/>
        </p:nvSpPr>
        <p:spPr>
          <a:xfrm flipH="1" flipV="1">
            <a:off x="5140410" y="454018"/>
            <a:ext cx="5078626" cy="2562447"/>
          </a:xfrm>
          <a:prstGeom prst="arc">
            <a:avLst>
              <a:gd name="adj1" fmla="val 300106"/>
              <a:gd name="adj2" fmla="val 10564066"/>
            </a:avLst>
          </a:prstGeom>
          <a:ln w="38100">
            <a:solidFill>
              <a:srgbClr val="F76F5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A21048-7228-8E41-ADCC-CB0E39DD4507}"/>
              </a:ext>
            </a:extLst>
          </p:cNvPr>
          <p:cNvGrpSpPr/>
          <p:nvPr/>
        </p:nvGrpSpPr>
        <p:grpSpPr>
          <a:xfrm>
            <a:off x="491241" y="4622065"/>
            <a:ext cx="9021989" cy="1759456"/>
            <a:chOff x="491241" y="4622065"/>
            <a:chExt cx="9021989" cy="1759456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6D809B2-15B1-A740-A5F3-1D95F0C3C814}"/>
                </a:ext>
              </a:extLst>
            </p:cNvPr>
            <p:cNvSpPr/>
            <p:nvPr/>
          </p:nvSpPr>
          <p:spPr>
            <a:xfrm>
              <a:off x="5375837" y="5961289"/>
              <a:ext cx="1716577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3432979-AA18-8F41-B667-6D0EDBCE9C71}"/>
                </a:ext>
              </a:extLst>
            </p:cNvPr>
            <p:cNvSpPr/>
            <p:nvPr/>
          </p:nvSpPr>
          <p:spPr>
            <a:xfrm>
              <a:off x="3057141" y="4826867"/>
              <a:ext cx="3652003" cy="355699"/>
            </a:xfrm>
            <a:prstGeom prst="roundRect">
              <a:avLst/>
            </a:prstGeom>
            <a:solidFill>
              <a:srgbClr val="F76F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53F66A9-45C8-2D46-B25E-05D283A6C896}"/>
                </a:ext>
              </a:extLst>
            </p:cNvPr>
            <p:cNvSpPr/>
            <p:nvPr/>
          </p:nvSpPr>
          <p:spPr>
            <a:xfrm>
              <a:off x="5120635" y="5353000"/>
              <a:ext cx="1411309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390C50-A9C2-EC4B-868D-36A381FF5022}"/>
                </a:ext>
              </a:extLst>
            </p:cNvPr>
            <p:cNvSpPr txBox="1"/>
            <p:nvPr/>
          </p:nvSpPr>
          <p:spPr>
            <a:xfrm>
              <a:off x="491241" y="4622065"/>
              <a:ext cx="9021989" cy="17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cinnamon_1:nutmeg_3,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spice’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values_to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correct’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7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882DECC5-6A23-A04E-A6B9-CD91A48DE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23742"/>
              </p:ext>
            </p:extLst>
          </p:nvPr>
        </p:nvGraphicFramePr>
        <p:xfrm>
          <a:off x="7871926" y="1583058"/>
          <a:ext cx="326644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BD71C9C-61D3-3C42-92FE-3A26C0CCF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68822"/>
              </p:ext>
            </p:extLst>
          </p:nvPr>
        </p:nvGraphicFramePr>
        <p:xfrm>
          <a:off x="686085" y="1575947"/>
          <a:ext cx="5294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91241" y="2683308"/>
            <a:ext cx="5604759" cy="7571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58090" y="3429000"/>
            <a:ext cx="4805685" cy="315794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3015049" y="1565614"/>
            <a:ext cx="4110320" cy="11176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8C6249-52FC-314A-BBC3-1C84DABF4A03}"/>
              </a:ext>
            </a:extLst>
          </p:cNvPr>
          <p:cNvSpPr/>
          <p:nvPr/>
        </p:nvSpPr>
        <p:spPr>
          <a:xfrm>
            <a:off x="7511414" y="1951471"/>
            <a:ext cx="3626952" cy="11176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BA99-1A10-FF4D-A6C7-7E4C895AD5A1}"/>
              </a:ext>
            </a:extLst>
          </p:cNvPr>
          <p:cNvSpPr/>
          <p:nvPr/>
        </p:nvSpPr>
        <p:spPr>
          <a:xfrm>
            <a:off x="376164" y="1957880"/>
            <a:ext cx="2638885" cy="3496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404E42EB-7421-264D-9D71-A7CE242967CB}"/>
              </a:ext>
            </a:extLst>
          </p:cNvPr>
          <p:cNvSpPr/>
          <p:nvPr/>
        </p:nvSpPr>
        <p:spPr>
          <a:xfrm flipH="1" flipV="1">
            <a:off x="2249214" y="454020"/>
            <a:ext cx="7969824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B6367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F0E52A-DBD7-5B48-BB20-B1889F7FD1A1}"/>
              </a:ext>
            </a:extLst>
          </p:cNvPr>
          <p:cNvGrpSpPr/>
          <p:nvPr/>
        </p:nvGrpSpPr>
        <p:grpSpPr>
          <a:xfrm>
            <a:off x="491241" y="4622065"/>
            <a:ext cx="9021989" cy="1759456"/>
            <a:chOff x="491241" y="4622065"/>
            <a:chExt cx="9021989" cy="1759456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9166388-423A-B542-AE42-1A8A6B3CAA5B}"/>
                </a:ext>
              </a:extLst>
            </p:cNvPr>
            <p:cNvSpPr/>
            <p:nvPr/>
          </p:nvSpPr>
          <p:spPr>
            <a:xfrm>
              <a:off x="5375837" y="5961289"/>
              <a:ext cx="1716577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29A0389-4BF4-0E4F-9C2F-0F72238658A1}"/>
                </a:ext>
              </a:extLst>
            </p:cNvPr>
            <p:cNvSpPr/>
            <p:nvPr/>
          </p:nvSpPr>
          <p:spPr>
            <a:xfrm>
              <a:off x="3057141" y="4826867"/>
              <a:ext cx="3652003" cy="355699"/>
            </a:xfrm>
            <a:prstGeom prst="roundRect">
              <a:avLst/>
            </a:prstGeom>
            <a:solidFill>
              <a:srgbClr val="B636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A0FE9A4-4F06-0042-AF69-3959C7A34495}"/>
                </a:ext>
              </a:extLst>
            </p:cNvPr>
            <p:cNvSpPr/>
            <p:nvPr/>
          </p:nvSpPr>
          <p:spPr>
            <a:xfrm>
              <a:off x="5120635" y="5353000"/>
              <a:ext cx="1411309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4CF64-2F59-E343-83F9-3B507ABBCCB6}"/>
                </a:ext>
              </a:extLst>
            </p:cNvPr>
            <p:cNvSpPr txBox="1"/>
            <p:nvPr/>
          </p:nvSpPr>
          <p:spPr>
            <a:xfrm>
              <a:off x="491241" y="4622065"/>
              <a:ext cx="9021989" cy="17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cinnamon_1:nutmeg_3,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spice’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values_to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correct’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2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600910B-0581-A644-A21E-1A8F49A6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09109"/>
              </p:ext>
            </p:extLst>
          </p:nvPr>
        </p:nvGraphicFramePr>
        <p:xfrm>
          <a:off x="7871926" y="1583058"/>
          <a:ext cx="326644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923C80F-3A93-CF48-94D8-2DBCCECBE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19617"/>
              </p:ext>
            </p:extLst>
          </p:nvPr>
        </p:nvGraphicFramePr>
        <p:xfrm>
          <a:off x="686085" y="1575947"/>
          <a:ext cx="5294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91241" y="2693366"/>
            <a:ext cx="5604759" cy="7471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58090" y="3796244"/>
            <a:ext cx="4805685" cy="27907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4508937" y="1565613"/>
            <a:ext cx="2616431" cy="112775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411C71-B108-FF44-8862-A5F56D49A859}"/>
              </a:ext>
            </a:extLst>
          </p:cNvPr>
          <p:cNvSpPr/>
          <p:nvPr/>
        </p:nvSpPr>
        <p:spPr>
          <a:xfrm>
            <a:off x="7589737" y="1944063"/>
            <a:ext cx="3626952" cy="11176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3CCEFA-128F-594B-BFDE-599B73A3130E}"/>
              </a:ext>
            </a:extLst>
          </p:cNvPr>
          <p:cNvSpPr/>
          <p:nvPr/>
        </p:nvSpPr>
        <p:spPr>
          <a:xfrm>
            <a:off x="376164" y="1957880"/>
            <a:ext cx="4132773" cy="3496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A613151-FD15-B841-B222-B3916345A513}"/>
              </a:ext>
            </a:extLst>
          </p:cNvPr>
          <p:cNvSpPr/>
          <p:nvPr/>
        </p:nvSpPr>
        <p:spPr>
          <a:xfrm flipH="1" flipV="1">
            <a:off x="3645242" y="454019"/>
            <a:ext cx="6573795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DE4968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3AE5B2-5719-5646-BE8B-78DCF533D8AB}"/>
              </a:ext>
            </a:extLst>
          </p:cNvPr>
          <p:cNvGrpSpPr/>
          <p:nvPr/>
        </p:nvGrpSpPr>
        <p:grpSpPr>
          <a:xfrm>
            <a:off x="491241" y="4622065"/>
            <a:ext cx="9021989" cy="1759456"/>
            <a:chOff x="491241" y="4622065"/>
            <a:chExt cx="9021989" cy="1759456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D17A804-FFA3-714D-9D64-8574BDC043BD}"/>
                </a:ext>
              </a:extLst>
            </p:cNvPr>
            <p:cNvSpPr/>
            <p:nvPr/>
          </p:nvSpPr>
          <p:spPr>
            <a:xfrm>
              <a:off x="5375837" y="5961289"/>
              <a:ext cx="1716577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E6410C8-34E6-7648-B532-2F2CE8A02A5F}"/>
                </a:ext>
              </a:extLst>
            </p:cNvPr>
            <p:cNvSpPr/>
            <p:nvPr/>
          </p:nvSpPr>
          <p:spPr>
            <a:xfrm>
              <a:off x="3057141" y="4826867"/>
              <a:ext cx="3652003" cy="355699"/>
            </a:xfrm>
            <a:prstGeom prst="roundRect">
              <a:avLst/>
            </a:prstGeom>
            <a:solidFill>
              <a:srgbClr val="DE4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8D7680B-DB13-2441-A222-06C2E72A9FD3}"/>
                </a:ext>
              </a:extLst>
            </p:cNvPr>
            <p:cNvSpPr/>
            <p:nvPr/>
          </p:nvSpPr>
          <p:spPr>
            <a:xfrm>
              <a:off x="5120635" y="5353000"/>
              <a:ext cx="1411309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C955A8-17F3-CE45-8953-D138B8A385F7}"/>
                </a:ext>
              </a:extLst>
            </p:cNvPr>
            <p:cNvSpPr txBox="1"/>
            <p:nvPr/>
          </p:nvSpPr>
          <p:spPr>
            <a:xfrm>
              <a:off x="491241" y="4622065"/>
              <a:ext cx="9021989" cy="17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cinnamon_1:nutmeg_3,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spice’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values_to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correct’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24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6304C07-3F50-A049-BD69-DB1ABBE60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62894"/>
              </p:ext>
            </p:extLst>
          </p:nvPr>
        </p:nvGraphicFramePr>
        <p:xfrm>
          <a:off x="7871926" y="1583058"/>
          <a:ext cx="326644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spice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correct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B27D044-628F-A74F-9BAA-4F2C06D6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39864"/>
              </p:ext>
            </p:extLst>
          </p:nvPr>
        </p:nvGraphicFramePr>
        <p:xfrm>
          <a:off x="686085" y="1575947"/>
          <a:ext cx="5294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cinnamon_1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cardamom_2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nutmeg_3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91241" y="2689442"/>
            <a:ext cx="5604759" cy="75103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58090" y="4164634"/>
            <a:ext cx="4805685" cy="242231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7BF134-223C-7248-9A98-A209EC4B546A}"/>
              </a:ext>
            </a:extLst>
          </p:cNvPr>
          <p:cNvSpPr/>
          <p:nvPr/>
        </p:nvSpPr>
        <p:spPr>
          <a:xfrm>
            <a:off x="376164" y="1957880"/>
            <a:ext cx="5719836" cy="3496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D47DA4-B90C-E04F-87D4-6A3F39D7E788}"/>
              </a:ext>
            </a:extLst>
          </p:cNvPr>
          <p:cNvSpPr/>
          <p:nvPr/>
        </p:nvSpPr>
        <p:spPr>
          <a:xfrm>
            <a:off x="7589737" y="1944063"/>
            <a:ext cx="3626952" cy="11176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6B179BA4-6CD5-1745-9A38-C61EC768A1F5}"/>
              </a:ext>
            </a:extLst>
          </p:cNvPr>
          <p:cNvSpPr/>
          <p:nvPr/>
        </p:nvSpPr>
        <p:spPr>
          <a:xfrm flipH="1" flipV="1">
            <a:off x="5140410" y="454018"/>
            <a:ext cx="5078626" cy="2562447"/>
          </a:xfrm>
          <a:prstGeom prst="arc">
            <a:avLst>
              <a:gd name="adj1" fmla="val 300106"/>
              <a:gd name="adj2" fmla="val 10564066"/>
            </a:avLst>
          </a:prstGeom>
          <a:ln w="38100">
            <a:solidFill>
              <a:srgbClr val="F76F5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7E8639-24DA-DE46-94B5-0CB17F7879BF}"/>
              </a:ext>
            </a:extLst>
          </p:cNvPr>
          <p:cNvGrpSpPr/>
          <p:nvPr/>
        </p:nvGrpSpPr>
        <p:grpSpPr>
          <a:xfrm>
            <a:off x="491241" y="4622065"/>
            <a:ext cx="9021989" cy="1759456"/>
            <a:chOff x="491241" y="4622065"/>
            <a:chExt cx="9021989" cy="175945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A897AC1-4DF4-8C42-B1C6-7EE549A44464}"/>
                </a:ext>
              </a:extLst>
            </p:cNvPr>
            <p:cNvSpPr/>
            <p:nvPr/>
          </p:nvSpPr>
          <p:spPr>
            <a:xfrm>
              <a:off x="5375837" y="5961289"/>
              <a:ext cx="1716577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EFE27B1-6DE1-2044-B113-47C49CE502F8}"/>
                </a:ext>
              </a:extLst>
            </p:cNvPr>
            <p:cNvSpPr/>
            <p:nvPr/>
          </p:nvSpPr>
          <p:spPr>
            <a:xfrm>
              <a:off x="3057141" y="4826867"/>
              <a:ext cx="3652003" cy="355699"/>
            </a:xfrm>
            <a:prstGeom prst="roundRect">
              <a:avLst/>
            </a:prstGeom>
            <a:solidFill>
              <a:srgbClr val="F76F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2ACA703-FE5E-C846-88BA-AF830EEC659C}"/>
                </a:ext>
              </a:extLst>
            </p:cNvPr>
            <p:cNvSpPr/>
            <p:nvPr/>
          </p:nvSpPr>
          <p:spPr>
            <a:xfrm>
              <a:off x="5120635" y="5353000"/>
              <a:ext cx="1411309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74B3D6-3809-5240-9B87-AFBF2764D7AB}"/>
                </a:ext>
              </a:extLst>
            </p:cNvPr>
            <p:cNvSpPr txBox="1"/>
            <p:nvPr/>
          </p:nvSpPr>
          <p:spPr>
            <a:xfrm>
              <a:off x="491241" y="4622065"/>
              <a:ext cx="9021989" cy="17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cinnamon_1:nutmeg_3,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spice’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5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values_to</a:t>
              </a:r>
              <a:r>
                <a:rPr lang="en-US" sz="25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5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</a:t>
              </a:r>
              <a:r>
                <a:rPr lang="en-US" sz="25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correct’</a:t>
              </a:r>
              <a:r>
                <a:rPr lang="en-US" sz="25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6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32919</TotalTime>
  <Words>1823</Words>
  <Application>Microsoft Macintosh PowerPoint</Application>
  <PresentationFormat>Widescreen</PresentationFormat>
  <Paragraphs>933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Muli</vt:lpstr>
      <vt:lpstr>Nothing You Could Do</vt:lpstr>
      <vt:lpstr>PT Mono</vt:lpstr>
      <vt:lpstr>Office Theme</vt:lpstr>
      <vt:lpstr>Font Dependencies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Presmanes Hill</dc:creator>
  <cp:lastModifiedBy>Alison Hill</cp:lastModifiedBy>
  <cp:revision>644</cp:revision>
  <cp:lastPrinted>2018-04-08T22:17:46Z</cp:lastPrinted>
  <dcterms:created xsi:type="dcterms:W3CDTF">2017-12-05T00:41:33Z</dcterms:created>
  <dcterms:modified xsi:type="dcterms:W3CDTF">2019-03-29T03:11:56Z</dcterms:modified>
</cp:coreProperties>
</file>