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6" r:id="rId3"/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  <p:embeddedFont>
      <p:font typeface="Century Gothic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22" Type="http://schemas.openxmlformats.org/officeDocument/2006/relationships/font" Target="fonts/CenturyGothic-regular.fntdata"/><Relationship Id="rId21" Type="http://schemas.openxmlformats.org/officeDocument/2006/relationships/font" Target="fonts/ProximaNova-boldItalic.fntdata"/><Relationship Id="rId24" Type="http://schemas.openxmlformats.org/officeDocument/2006/relationships/font" Target="fonts/CenturyGothic-italic.fntdata"/><Relationship Id="rId23" Type="http://schemas.openxmlformats.org/officeDocument/2006/relationships/font" Target="fonts/CenturyGothic-bold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5" Type="http://schemas.openxmlformats.org/officeDocument/2006/relationships/font" Target="fonts/CenturyGothic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roximaNova-bold.fntdata"/><Relationship Id="rId1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60350" lvl="0" marL="254000" rtl="0">
              <a:spcBef>
                <a:spcPts val="80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t/>
            </a:r>
            <a:endParaRPr sz="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0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0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0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0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0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0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Shape 68"/>
          <p:cNvGrpSpPr/>
          <p:nvPr/>
        </p:nvGrpSpPr>
        <p:grpSpPr>
          <a:xfrm>
            <a:off x="0" y="-1779"/>
            <a:ext cx="9144000" cy="5150270"/>
            <a:chOff x="0" y="-2372"/>
            <a:chExt cx="12192000" cy="6867026"/>
          </a:xfrm>
        </p:grpSpPr>
        <p:sp>
          <p:nvSpPr>
            <p:cNvPr id="69" name="Shape 6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322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7999411" y="-2372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8609011" y="5874053"/>
              <a:ext cx="990599" cy="990599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0" y="1586"/>
              <a:ext cx="12192000" cy="68564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76" name="Shape 76"/>
          <p:cNvSpPr txBox="1"/>
          <p:nvPr>
            <p:ph type="ctrTitle"/>
          </p:nvPr>
        </p:nvSpPr>
        <p:spPr>
          <a:xfrm>
            <a:off x="866216" y="1574799"/>
            <a:ext cx="6619243" cy="2008236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41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subTitle"/>
          </p:nvPr>
        </p:nvSpPr>
        <p:spPr>
          <a:xfrm>
            <a:off x="866216" y="3583035"/>
            <a:ext cx="6619243" cy="64606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 rot="5400000">
            <a:off x="7567042" y="1344167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 rot="5400000">
            <a:off x="6719693" y="2420115"/>
            <a:ext cx="2894846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0" name="Shape 80"/>
          <p:cNvSpPr/>
          <p:nvPr/>
        </p:nvSpPr>
        <p:spPr>
          <a:xfrm>
            <a:off x="7828358" y="0"/>
            <a:ext cx="514349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7763255" y="219456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866214" y="730250"/>
            <a:ext cx="6571059" cy="530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27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866216" y="1952625"/>
            <a:ext cx="6571059" cy="256222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0" type="dt"/>
          </p:nvPr>
        </p:nvSpPr>
        <p:spPr>
          <a:xfrm>
            <a:off x="7988203" y="4795545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1" type="ftr"/>
          </p:nvPr>
        </p:nvSpPr>
        <p:spPr>
          <a:xfrm>
            <a:off x="396268" y="4793878"/>
            <a:ext cx="2894846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7764404" y="221796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Shape 89"/>
          <p:cNvGrpSpPr/>
          <p:nvPr/>
        </p:nvGrpSpPr>
        <p:grpSpPr>
          <a:xfrm>
            <a:off x="0" y="-1779"/>
            <a:ext cx="9144000" cy="5150270"/>
            <a:chOff x="0" y="-2372"/>
            <a:chExt cx="12192000" cy="6867026"/>
          </a:xfrm>
        </p:grpSpPr>
        <p:sp>
          <p:nvSpPr>
            <p:cNvPr id="90" name="Shape 9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322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7999411" y="-2372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8609011" y="5874053"/>
              <a:ext cx="990599" cy="990599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7289800" y="402164"/>
              <a:ext cx="4478864" cy="605366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 rot="-5677511">
              <a:off x="4698352" y="1826078"/>
              <a:ext cx="3299406" cy="440923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 rot="-5400000">
              <a:off x="3787244" y="2801721"/>
              <a:ext cx="6053669" cy="1254558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99" name="Shape 99"/>
            <p:cNvSpPr/>
            <p:nvPr/>
          </p:nvSpPr>
          <p:spPr>
            <a:xfrm>
              <a:off x="0" y="1586"/>
              <a:ext cx="12192000" cy="68564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00" name="Shape 100"/>
          <p:cNvSpPr txBox="1"/>
          <p:nvPr>
            <p:ph type="title"/>
          </p:nvPr>
        </p:nvSpPr>
        <p:spPr>
          <a:xfrm>
            <a:off x="866216" y="2008233"/>
            <a:ext cx="3263267" cy="1712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3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5171668" y="2008232"/>
            <a:ext cx="2816534" cy="1712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0" type="dt"/>
          </p:nvPr>
        </p:nvSpPr>
        <p:spPr>
          <a:xfrm>
            <a:off x="7988203" y="4795545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1" type="ftr"/>
          </p:nvPr>
        </p:nvSpPr>
        <p:spPr>
          <a:xfrm>
            <a:off x="396268" y="4793878"/>
            <a:ext cx="2894846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4" name="Shape 104"/>
          <p:cNvSpPr/>
          <p:nvPr/>
        </p:nvSpPr>
        <p:spPr>
          <a:xfrm>
            <a:off x="7828358" y="0"/>
            <a:ext cx="514349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7764404" y="221796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866214" y="730250"/>
            <a:ext cx="6571059" cy="530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27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866215" y="1952625"/>
            <a:ext cx="3618868" cy="256222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2" type="body"/>
          </p:nvPr>
        </p:nvSpPr>
        <p:spPr>
          <a:xfrm>
            <a:off x="4656534" y="1952625"/>
            <a:ext cx="3618869" cy="256222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0" type="dt"/>
          </p:nvPr>
        </p:nvSpPr>
        <p:spPr>
          <a:xfrm>
            <a:off x="7988203" y="4795545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1" type="ftr"/>
          </p:nvPr>
        </p:nvSpPr>
        <p:spPr>
          <a:xfrm>
            <a:off x="396268" y="4793878"/>
            <a:ext cx="2894846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7764404" y="221796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866214" y="730250"/>
            <a:ext cx="6571059" cy="530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27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866215" y="1952625"/>
            <a:ext cx="3618867" cy="432196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5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2" type="body"/>
          </p:nvPr>
        </p:nvSpPr>
        <p:spPr>
          <a:xfrm>
            <a:off x="866215" y="2384821"/>
            <a:ext cx="3618868" cy="213002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3" type="body"/>
          </p:nvPr>
        </p:nvSpPr>
        <p:spPr>
          <a:xfrm>
            <a:off x="4656534" y="1952625"/>
            <a:ext cx="3618869" cy="432196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5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4" type="body"/>
          </p:nvPr>
        </p:nvSpPr>
        <p:spPr>
          <a:xfrm>
            <a:off x="4656532" y="2384821"/>
            <a:ext cx="3618869" cy="213002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0" type="dt"/>
          </p:nvPr>
        </p:nvSpPr>
        <p:spPr>
          <a:xfrm>
            <a:off x="7988203" y="4795545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1" type="ftr"/>
          </p:nvPr>
        </p:nvSpPr>
        <p:spPr>
          <a:xfrm>
            <a:off x="396268" y="4793878"/>
            <a:ext cx="2894846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7764404" y="221796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866214" y="730250"/>
            <a:ext cx="6571059" cy="530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27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7988203" y="4795545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396268" y="4793878"/>
            <a:ext cx="2894846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7764404" y="221796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0" type="dt"/>
          </p:nvPr>
        </p:nvSpPr>
        <p:spPr>
          <a:xfrm>
            <a:off x="7988203" y="4795545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1" type="ftr"/>
          </p:nvPr>
        </p:nvSpPr>
        <p:spPr>
          <a:xfrm>
            <a:off x="396268" y="4793878"/>
            <a:ext cx="2894846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0" name="Shape 130"/>
          <p:cNvSpPr/>
          <p:nvPr/>
        </p:nvSpPr>
        <p:spPr>
          <a:xfrm>
            <a:off x="7828358" y="0"/>
            <a:ext cx="514349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7764404" y="221796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Shape 133"/>
          <p:cNvGrpSpPr/>
          <p:nvPr/>
        </p:nvGrpSpPr>
        <p:grpSpPr>
          <a:xfrm>
            <a:off x="0" y="-1779"/>
            <a:ext cx="9144000" cy="5150270"/>
            <a:chOff x="0" y="-2372"/>
            <a:chExt cx="12192000" cy="6867026"/>
          </a:xfrm>
        </p:grpSpPr>
        <p:sp>
          <p:nvSpPr>
            <p:cNvPr id="134" name="Shape 13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322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7999411" y="-2372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8609011" y="5874053"/>
              <a:ext cx="990599" cy="990599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713412" y="402164"/>
              <a:ext cx="6055252" cy="605366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 rot="-5677511">
              <a:off x="3140484" y="1826078"/>
              <a:ext cx="3299406" cy="440923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 rot="-5400000">
              <a:off x="2229376" y="2801721"/>
              <a:ext cx="6053669" cy="1254558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43" name="Shape 143"/>
            <p:cNvSpPr/>
            <p:nvPr/>
          </p:nvSpPr>
          <p:spPr>
            <a:xfrm>
              <a:off x="0" y="1586"/>
              <a:ext cx="12192000" cy="68564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44" name="Shape 144"/>
          <p:cNvSpPr txBox="1"/>
          <p:nvPr>
            <p:ph type="title"/>
          </p:nvPr>
        </p:nvSpPr>
        <p:spPr>
          <a:xfrm>
            <a:off x="866215" y="971550"/>
            <a:ext cx="2094869" cy="120014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18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4335859" y="1085850"/>
            <a:ext cx="3892548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2" type="body"/>
          </p:nvPr>
        </p:nvSpPr>
        <p:spPr>
          <a:xfrm>
            <a:off x="866216" y="2171700"/>
            <a:ext cx="2094868" cy="234695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7" name="Shape 147"/>
          <p:cNvSpPr txBox="1"/>
          <p:nvPr>
            <p:ph idx="10" type="dt"/>
          </p:nvPr>
        </p:nvSpPr>
        <p:spPr>
          <a:xfrm>
            <a:off x="7988203" y="4795545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11" type="ftr"/>
          </p:nvPr>
        </p:nvSpPr>
        <p:spPr>
          <a:xfrm>
            <a:off x="396268" y="4793878"/>
            <a:ext cx="2894846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9" name="Shape 149"/>
          <p:cNvSpPr/>
          <p:nvPr/>
        </p:nvSpPr>
        <p:spPr>
          <a:xfrm>
            <a:off x="7828358" y="0"/>
            <a:ext cx="514349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7764404" y="221796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Shape 152"/>
          <p:cNvGrpSpPr/>
          <p:nvPr/>
        </p:nvGrpSpPr>
        <p:grpSpPr>
          <a:xfrm>
            <a:off x="0" y="-1779"/>
            <a:ext cx="9144000" cy="5150270"/>
            <a:chOff x="0" y="-2372"/>
            <a:chExt cx="12192000" cy="6867026"/>
          </a:xfrm>
        </p:grpSpPr>
        <p:sp>
          <p:nvSpPr>
            <p:cNvPr id="153" name="Shape 15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322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7999411" y="-2372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8609011" y="5874053"/>
              <a:ext cx="990599" cy="990599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6172200" y="402164"/>
              <a:ext cx="5596464" cy="605366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 rot="-5400000">
              <a:off x="3295431" y="2801721"/>
              <a:ext cx="6053669" cy="1254558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1" name="Shape 161"/>
            <p:cNvSpPr/>
            <p:nvPr/>
          </p:nvSpPr>
          <p:spPr>
            <a:xfrm rot="-5677511">
              <a:off x="4203593" y="1826078"/>
              <a:ext cx="3299406" cy="440923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0" y="1586"/>
              <a:ext cx="12192000" cy="68564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3" name="Shape 163"/>
          <p:cNvSpPr txBox="1"/>
          <p:nvPr>
            <p:ph type="title"/>
          </p:nvPr>
        </p:nvSpPr>
        <p:spPr>
          <a:xfrm>
            <a:off x="865430" y="1269999"/>
            <a:ext cx="2895194" cy="1301751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27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4" name="Shape 164"/>
          <p:cNvSpPr/>
          <p:nvPr>
            <p:ph idx="2" type="pic"/>
          </p:nvPr>
        </p:nvSpPr>
        <p:spPr>
          <a:xfrm>
            <a:off x="4910902" y="857250"/>
            <a:ext cx="2420394" cy="3429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68575" lIns="68575" rIns="68575" tIns="68575"/>
          <a:lstStyle>
            <a:lvl1pPr indent="0" lvl="0" mar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866216" y="2743200"/>
            <a:ext cx="2894409" cy="10286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6" name="Shape 166"/>
          <p:cNvSpPr txBox="1"/>
          <p:nvPr>
            <p:ph idx="10" type="dt"/>
          </p:nvPr>
        </p:nvSpPr>
        <p:spPr>
          <a:xfrm>
            <a:off x="7988203" y="4795545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7" name="Shape 167"/>
          <p:cNvSpPr txBox="1"/>
          <p:nvPr>
            <p:ph idx="11" type="ftr"/>
          </p:nvPr>
        </p:nvSpPr>
        <p:spPr>
          <a:xfrm>
            <a:off x="396268" y="4793878"/>
            <a:ext cx="2894846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8" name="Shape 168"/>
          <p:cNvSpPr/>
          <p:nvPr/>
        </p:nvSpPr>
        <p:spPr>
          <a:xfrm>
            <a:off x="7828358" y="0"/>
            <a:ext cx="514349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7764404" y="221796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anoramic Picture with Caption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Shape 171"/>
          <p:cNvGrpSpPr/>
          <p:nvPr/>
        </p:nvGrpSpPr>
        <p:grpSpPr>
          <a:xfrm>
            <a:off x="0" y="-1779"/>
            <a:ext cx="9144000" cy="5150270"/>
            <a:chOff x="0" y="-2372"/>
            <a:chExt cx="12192000" cy="6867026"/>
          </a:xfrm>
        </p:grpSpPr>
        <p:sp>
          <p:nvSpPr>
            <p:cNvPr id="172" name="Shape 17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322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7999411" y="-2372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8609011" y="5874053"/>
              <a:ext cx="990599" cy="990599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 rot="10371525">
              <a:off x="263766" y="4438254"/>
              <a:ext cx="3299406" cy="440923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 rot="10800000">
              <a:off x="459505" y="321130"/>
              <a:ext cx="11277600" cy="45338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42"/>
                  </a:lnTo>
                  <a:lnTo>
                    <a:pt x="120000" y="42"/>
                  </a:lnTo>
                  <a:lnTo>
                    <a:pt x="117280" y="1092"/>
                  </a:lnTo>
                  <a:lnTo>
                    <a:pt x="114560" y="2100"/>
                  </a:lnTo>
                  <a:lnTo>
                    <a:pt x="111841" y="3067"/>
                  </a:lnTo>
                  <a:lnTo>
                    <a:pt x="109104" y="3907"/>
                  </a:lnTo>
                  <a:lnTo>
                    <a:pt x="106385" y="4747"/>
                  </a:lnTo>
                  <a:lnTo>
                    <a:pt x="103648" y="5546"/>
                  </a:lnTo>
                  <a:lnTo>
                    <a:pt x="100945" y="6218"/>
                  </a:lnTo>
                  <a:lnTo>
                    <a:pt x="98209" y="6848"/>
                  </a:lnTo>
                  <a:lnTo>
                    <a:pt x="95489" y="7436"/>
                  </a:lnTo>
                  <a:lnTo>
                    <a:pt x="92804" y="7941"/>
                  </a:lnTo>
                  <a:lnTo>
                    <a:pt x="90101" y="8445"/>
                  </a:lnTo>
                  <a:lnTo>
                    <a:pt x="87415" y="8865"/>
                  </a:lnTo>
                  <a:lnTo>
                    <a:pt x="84746" y="9201"/>
                  </a:lnTo>
                  <a:lnTo>
                    <a:pt x="82077" y="9537"/>
                  </a:lnTo>
                  <a:lnTo>
                    <a:pt x="79442" y="9831"/>
                  </a:lnTo>
                  <a:lnTo>
                    <a:pt x="76824" y="10042"/>
                  </a:lnTo>
                  <a:lnTo>
                    <a:pt x="74206" y="10210"/>
                  </a:lnTo>
                  <a:lnTo>
                    <a:pt x="71621" y="10378"/>
                  </a:lnTo>
                  <a:lnTo>
                    <a:pt x="69054" y="10462"/>
                  </a:lnTo>
                  <a:lnTo>
                    <a:pt x="66503" y="10546"/>
                  </a:lnTo>
                  <a:lnTo>
                    <a:pt x="63986" y="10588"/>
                  </a:lnTo>
                  <a:lnTo>
                    <a:pt x="61486" y="10546"/>
                  </a:lnTo>
                  <a:lnTo>
                    <a:pt x="59020" y="10546"/>
                  </a:lnTo>
                  <a:lnTo>
                    <a:pt x="56570" y="10462"/>
                  </a:lnTo>
                  <a:lnTo>
                    <a:pt x="54172" y="10336"/>
                  </a:lnTo>
                  <a:lnTo>
                    <a:pt x="51790" y="10210"/>
                  </a:lnTo>
                  <a:lnTo>
                    <a:pt x="49459" y="10084"/>
                  </a:lnTo>
                  <a:lnTo>
                    <a:pt x="47145" y="9873"/>
                  </a:lnTo>
                  <a:lnTo>
                    <a:pt x="44864" y="9663"/>
                  </a:lnTo>
                  <a:lnTo>
                    <a:pt x="42635" y="9453"/>
                  </a:lnTo>
                  <a:lnTo>
                    <a:pt x="38277" y="8907"/>
                  </a:lnTo>
                  <a:lnTo>
                    <a:pt x="34104" y="8319"/>
                  </a:lnTo>
                  <a:lnTo>
                    <a:pt x="30101" y="7689"/>
                  </a:lnTo>
                  <a:lnTo>
                    <a:pt x="26300" y="7016"/>
                  </a:lnTo>
                  <a:lnTo>
                    <a:pt x="22685" y="6302"/>
                  </a:lnTo>
                  <a:lnTo>
                    <a:pt x="19324" y="5546"/>
                  </a:lnTo>
                  <a:lnTo>
                    <a:pt x="16165" y="4789"/>
                  </a:lnTo>
                  <a:lnTo>
                    <a:pt x="13260" y="4033"/>
                  </a:lnTo>
                  <a:lnTo>
                    <a:pt x="10591" y="3319"/>
                  </a:lnTo>
                  <a:lnTo>
                    <a:pt x="8226" y="2647"/>
                  </a:lnTo>
                  <a:lnTo>
                    <a:pt x="6097" y="2016"/>
                  </a:lnTo>
                  <a:lnTo>
                    <a:pt x="4290" y="1470"/>
                  </a:lnTo>
                  <a:lnTo>
                    <a:pt x="2787" y="966"/>
                  </a:lnTo>
                  <a:lnTo>
                    <a:pt x="709" y="25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0" name="Shape 180"/>
            <p:cNvSpPr/>
            <p:nvPr/>
          </p:nvSpPr>
          <p:spPr>
            <a:xfrm>
              <a:off x="0" y="1586"/>
              <a:ext cx="12192000" cy="68564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81" name="Shape 181"/>
          <p:cNvSpPr txBox="1"/>
          <p:nvPr>
            <p:ph type="title"/>
          </p:nvPr>
        </p:nvSpPr>
        <p:spPr>
          <a:xfrm>
            <a:off x="866216" y="3725005"/>
            <a:ext cx="6619242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18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2" name="Shape 182"/>
          <p:cNvSpPr/>
          <p:nvPr>
            <p:ph idx="2" type="pic"/>
          </p:nvPr>
        </p:nvSpPr>
        <p:spPr>
          <a:xfrm>
            <a:off x="866216" y="514350"/>
            <a:ext cx="6619243" cy="257175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68575" lIns="68575" rIns="68575" tIns="68575"/>
          <a:lstStyle>
            <a:lvl1pPr indent="0" lvl="0" mar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866216" y="4152498"/>
            <a:ext cx="6619241" cy="37028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4" name="Shape 184"/>
          <p:cNvSpPr txBox="1"/>
          <p:nvPr>
            <p:ph idx="10" type="dt"/>
          </p:nvPr>
        </p:nvSpPr>
        <p:spPr>
          <a:xfrm>
            <a:off x="7988203" y="4795545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5" name="Shape 185"/>
          <p:cNvSpPr txBox="1"/>
          <p:nvPr>
            <p:ph idx="11" type="ftr"/>
          </p:nvPr>
        </p:nvSpPr>
        <p:spPr>
          <a:xfrm>
            <a:off x="396268" y="4793878"/>
            <a:ext cx="2894846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6" name="Shape 186"/>
          <p:cNvSpPr/>
          <p:nvPr/>
        </p:nvSpPr>
        <p:spPr>
          <a:xfrm>
            <a:off x="7828358" y="0"/>
            <a:ext cx="514349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 txBox="1"/>
          <p:nvPr>
            <p:ph idx="12" type="sldNum"/>
          </p:nvPr>
        </p:nvSpPr>
        <p:spPr>
          <a:xfrm>
            <a:off x="7764404" y="221796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Shape 189"/>
          <p:cNvGrpSpPr/>
          <p:nvPr/>
        </p:nvGrpSpPr>
        <p:grpSpPr>
          <a:xfrm>
            <a:off x="0" y="-1779"/>
            <a:ext cx="9144000" cy="5150270"/>
            <a:chOff x="0" y="-2372"/>
            <a:chExt cx="12192000" cy="6867026"/>
          </a:xfrm>
        </p:grpSpPr>
        <p:sp>
          <p:nvSpPr>
            <p:cNvPr id="190" name="Shape 19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322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7999411" y="-2372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8609011" y="5874053"/>
              <a:ext cx="990599" cy="990599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455612" y="2801318"/>
              <a:ext cx="11277600" cy="3602636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84"/>
                  </a:lnTo>
                  <a:lnTo>
                    <a:pt x="120000" y="120000"/>
                  </a:lnTo>
                  <a:lnTo>
                    <a:pt x="120000" y="60"/>
                  </a:lnTo>
                  <a:lnTo>
                    <a:pt x="120000" y="60"/>
                  </a:lnTo>
                  <a:lnTo>
                    <a:pt x="117276" y="1374"/>
                  </a:lnTo>
                  <a:lnTo>
                    <a:pt x="114564" y="2642"/>
                  </a:lnTo>
                  <a:lnTo>
                    <a:pt x="111840" y="3866"/>
                  </a:lnTo>
                  <a:lnTo>
                    <a:pt x="109104" y="4923"/>
                  </a:lnTo>
                  <a:lnTo>
                    <a:pt x="106380" y="5980"/>
                  </a:lnTo>
                  <a:lnTo>
                    <a:pt x="103644" y="6977"/>
                  </a:lnTo>
                  <a:lnTo>
                    <a:pt x="100944" y="7822"/>
                  </a:lnTo>
                  <a:lnTo>
                    <a:pt x="98208" y="8623"/>
                  </a:lnTo>
                  <a:lnTo>
                    <a:pt x="95484" y="9363"/>
                  </a:lnTo>
                  <a:lnTo>
                    <a:pt x="92808" y="9997"/>
                  </a:lnTo>
                  <a:lnTo>
                    <a:pt x="90096" y="10631"/>
                  </a:lnTo>
                  <a:lnTo>
                    <a:pt x="87420" y="11160"/>
                  </a:lnTo>
                  <a:lnTo>
                    <a:pt x="84744" y="11583"/>
                  </a:lnTo>
                  <a:lnTo>
                    <a:pt x="82080" y="12006"/>
                  </a:lnTo>
                  <a:lnTo>
                    <a:pt x="79440" y="12368"/>
                  </a:lnTo>
                  <a:lnTo>
                    <a:pt x="76824" y="12640"/>
                  </a:lnTo>
                  <a:lnTo>
                    <a:pt x="74208" y="12851"/>
                  </a:lnTo>
                  <a:lnTo>
                    <a:pt x="71616" y="13063"/>
                  </a:lnTo>
                  <a:lnTo>
                    <a:pt x="69060" y="13168"/>
                  </a:lnTo>
                  <a:lnTo>
                    <a:pt x="66504" y="13274"/>
                  </a:lnTo>
                  <a:lnTo>
                    <a:pt x="63984" y="13319"/>
                  </a:lnTo>
                  <a:lnTo>
                    <a:pt x="61488" y="13274"/>
                  </a:lnTo>
                  <a:lnTo>
                    <a:pt x="59016" y="13274"/>
                  </a:lnTo>
                  <a:lnTo>
                    <a:pt x="56568" y="13168"/>
                  </a:lnTo>
                  <a:lnTo>
                    <a:pt x="54168" y="13002"/>
                  </a:lnTo>
                  <a:lnTo>
                    <a:pt x="51792" y="12851"/>
                  </a:lnTo>
                  <a:lnTo>
                    <a:pt x="49464" y="12685"/>
                  </a:lnTo>
                  <a:lnTo>
                    <a:pt x="47148" y="12428"/>
                  </a:lnTo>
                  <a:lnTo>
                    <a:pt x="44868" y="12157"/>
                  </a:lnTo>
                  <a:lnTo>
                    <a:pt x="42636" y="11900"/>
                  </a:lnTo>
                  <a:lnTo>
                    <a:pt x="38280" y="11205"/>
                  </a:lnTo>
                  <a:lnTo>
                    <a:pt x="34104" y="10465"/>
                  </a:lnTo>
                  <a:lnTo>
                    <a:pt x="30096" y="9680"/>
                  </a:lnTo>
                  <a:lnTo>
                    <a:pt x="26304" y="8834"/>
                  </a:lnTo>
                  <a:lnTo>
                    <a:pt x="22680" y="7928"/>
                  </a:lnTo>
                  <a:lnTo>
                    <a:pt x="19320" y="6977"/>
                  </a:lnTo>
                  <a:lnTo>
                    <a:pt x="16164" y="6025"/>
                  </a:lnTo>
                  <a:lnTo>
                    <a:pt x="13260" y="5074"/>
                  </a:lnTo>
                  <a:lnTo>
                    <a:pt x="10596" y="4183"/>
                  </a:lnTo>
                  <a:lnTo>
                    <a:pt x="8232" y="3337"/>
                  </a:lnTo>
                  <a:lnTo>
                    <a:pt x="6096" y="2537"/>
                  </a:lnTo>
                  <a:lnTo>
                    <a:pt x="4296" y="1857"/>
                  </a:lnTo>
                  <a:lnTo>
                    <a:pt x="2784" y="1223"/>
                  </a:lnTo>
                  <a:lnTo>
                    <a:pt x="708" y="31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98" name="Shape 198"/>
            <p:cNvSpPr/>
            <p:nvPr/>
          </p:nvSpPr>
          <p:spPr>
            <a:xfrm>
              <a:off x="0" y="1586"/>
              <a:ext cx="12192000" cy="68564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99" name="Shape 199"/>
          <p:cNvSpPr txBox="1"/>
          <p:nvPr>
            <p:ph type="title"/>
          </p:nvPr>
        </p:nvSpPr>
        <p:spPr>
          <a:xfrm>
            <a:off x="866215" y="797562"/>
            <a:ext cx="6619244" cy="1034816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3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866215" y="2657475"/>
            <a:ext cx="6619244" cy="1857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1" name="Shape 201"/>
          <p:cNvSpPr txBox="1"/>
          <p:nvPr>
            <p:ph idx="10" type="dt"/>
          </p:nvPr>
        </p:nvSpPr>
        <p:spPr>
          <a:xfrm>
            <a:off x="7988203" y="4795545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2" name="Shape 202"/>
          <p:cNvSpPr txBox="1"/>
          <p:nvPr>
            <p:ph idx="11" type="ftr"/>
          </p:nvPr>
        </p:nvSpPr>
        <p:spPr>
          <a:xfrm>
            <a:off x="396268" y="4793878"/>
            <a:ext cx="2894846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3" name="Shape 203"/>
          <p:cNvSpPr/>
          <p:nvPr/>
        </p:nvSpPr>
        <p:spPr>
          <a:xfrm>
            <a:off x="7828358" y="0"/>
            <a:ext cx="514349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 txBox="1"/>
          <p:nvPr>
            <p:ph idx="12" type="sldNum"/>
          </p:nvPr>
        </p:nvSpPr>
        <p:spPr>
          <a:xfrm>
            <a:off x="7764404" y="221796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Shape 206"/>
          <p:cNvGrpSpPr/>
          <p:nvPr/>
        </p:nvGrpSpPr>
        <p:grpSpPr>
          <a:xfrm>
            <a:off x="0" y="-1779"/>
            <a:ext cx="9144000" cy="5150270"/>
            <a:chOff x="0" y="-2372"/>
            <a:chExt cx="12192000" cy="6867026"/>
          </a:xfrm>
        </p:grpSpPr>
        <p:sp>
          <p:nvSpPr>
            <p:cNvPr id="207" name="Shape 20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322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7999411" y="-2372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8609011" y="5874053"/>
              <a:ext cx="990599" cy="990599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455612" y="4241801"/>
              <a:ext cx="11277600" cy="233716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15" name="Shape 215"/>
            <p:cNvSpPr/>
            <p:nvPr/>
          </p:nvSpPr>
          <p:spPr>
            <a:xfrm>
              <a:off x="0" y="1586"/>
              <a:ext cx="12192000" cy="68564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16" name="Shape 216"/>
          <p:cNvSpPr txBox="1"/>
          <p:nvPr/>
        </p:nvSpPr>
        <p:spPr>
          <a:xfrm>
            <a:off x="7289578" y="1973861"/>
            <a:ext cx="601434" cy="11772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673721" y="443319"/>
            <a:ext cx="601434" cy="11772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218" name="Shape 218"/>
          <p:cNvSpPr txBox="1"/>
          <p:nvPr>
            <p:ph type="title"/>
          </p:nvPr>
        </p:nvSpPr>
        <p:spPr>
          <a:xfrm>
            <a:off x="1186408" y="735387"/>
            <a:ext cx="6340429" cy="2023686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3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1459458" y="2759074"/>
            <a:ext cx="5794328" cy="25663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small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0" name="Shape 220"/>
          <p:cNvSpPr txBox="1"/>
          <p:nvPr>
            <p:ph idx="2" type="body"/>
          </p:nvPr>
        </p:nvSpPr>
        <p:spPr>
          <a:xfrm>
            <a:off x="866215" y="3262992"/>
            <a:ext cx="6619244" cy="1257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1" name="Shape 221"/>
          <p:cNvSpPr txBox="1"/>
          <p:nvPr>
            <p:ph idx="10" type="dt"/>
          </p:nvPr>
        </p:nvSpPr>
        <p:spPr>
          <a:xfrm>
            <a:off x="7988203" y="4795545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2" name="Shape 222"/>
          <p:cNvSpPr txBox="1"/>
          <p:nvPr>
            <p:ph idx="11" type="ftr"/>
          </p:nvPr>
        </p:nvSpPr>
        <p:spPr>
          <a:xfrm>
            <a:off x="396268" y="4793878"/>
            <a:ext cx="2894846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3" name="Shape 223"/>
          <p:cNvSpPr/>
          <p:nvPr/>
        </p:nvSpPr>
        <p:spPr>
          <a:xfrm>
            <a:off x="7828358" y="0"/>
            <a:ext cx="514349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 txBox="1"/>
          <p:nvPr>
            <p:ph idx="12" type="sldNum"/>
          </p:nvPr>
        </p:nvSpPr>
        <p:spPr>
          <a:xfrm>
            <a:off x="7764404" y="221796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Shape 226"/>
          <p:cNvGrpSpPr/>
          <p:nvPr/>
        </p:nvGrpSpPr>
        <p:grpSpPr>
          <a:xfrm>
            <a:off x="0" y="-1779"/>
            <a:ext cx="9144000" cy="5150270"/>
            <a:chOff x="0" y="-2372"/>
            <a:chExt cx="12192000" cy="6867026"/>
          </a:xfrm>
        </p:grpSpPr>
        <p:sp>
          <p:nvSpPr>
            <p:cNvPr id="227" name="Shape 22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322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7999411" y="-2372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8609011" y="5874053"/>
              <a:ext cx="990599" cy="990599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455612" y="4241801"/>
              <a:ext cx="11277600" cy="233716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35" name="Shape 235"/>
            <p:cNvSpPr/>
            <p:nvPr/>
          </p:nvSpPr>
          <p:spPr>
            <a:xfrm>
              <a:off x="0" y="1586"/>
              <a:ext cx="12192000" cy="68564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36" name="Shape 236"/>
          <p:cNvSpPr txBox="1"/>
          <p:nvPr>
            <p:ph type="title"/>
          </p:nvPr>
        </p:nvSpPr>
        <p:spPr>
          <a:xfrm>
            <a:off x="866215" y="1778000"/>
            <a:ext cx="6619244" cy="1366885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3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866215" y="3774800"/>
            <a:ext cx="6619244" cy="6452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5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8" name="Shape 238"/>
          <p:cNvSpPr txBox="1"/>
          <p:nvPr>
            <p:ph idx="10" type="dt"/>
          </p:nvPr>
        </p:nvSpPr>
        <p:spPr>
          <a:xfrm>
            <a:off x="7988203" y="4795545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9" name="Shape 239"/>
          <p:cNvSpPr txBox="1"/>
          <p:nvPr>
            <p:ph idx="11" type="ftr"/>
          </p:nvPr>
        </p:nvSpPr>
        <p:spPr>
          <a:xfrm>
            <a:off x="396268" y="4793878"/>
            <a:ext cx="2894846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0" name="Shape 240"/>
          <p:cNvSpPr/>
          <p:nvPr/>
        </p:nvSpPr>
        <p:spPr>
          <a:xfrm>
            <a:off x="7828358" y="0"/>
            <a:ext cx="514349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 txBox="1"/>
          <p:nvPr>
            <p:ph idx="12" type="sldNum"/>
          </p:nvPr>
        </p:nvSpPr>
        <p:spPr>
          <a:xfrm>
            <a:off x="7764404" y="221796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Column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866214" y="730250"/>
            <a:ext cx="6571059" cy="530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27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866215" y="1962974"/>
            <a:ext cx="2346876" cy="432196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5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5" name="Shape 245"/>
          <p:cNvSpPr txBox="1"/>
          <p:nvPr>
            <p:ph idx="2" type="body"/>
          </p:nvPr>
        </p:nvSpPr>
        <p:spPr>
          <a:xfrm>
            <a:off x="866215" y="2395170"/>
            <a:ext cx="2346876" cy="212512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6" name="Shape 246"/>
          <p:cNvSpPr txBox="1"/>
          <p:nvPr>
            <p:ph idx="3" type="body"/>
          </p:nvPr>
        </p:nvSpPr>
        <p:spPr>
          <a:xfrm>
            <a:off x="3384540" y="1952626"/>
            <a:ext cx="2359035" cy="432196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5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7" name="Shape 247"/>
          <p:cNvSpPr txBox="1"/>
          <p:nvPr>
            <p:ph idx="4" type="body"/>
          </p:nvPr>
        </p:nvSpPr>
        <p:spPr>
          <a:xfrm>
            <a:off x="3384540" y="2395170"/>
            <a:ext cx="2359035" cy="212512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8" name="Shape 248"/>
          <p:cNvSpPr txBox="1"/>
          <p:nvPr>
            <p:ph idx="5" type="body"/>
          </p:nvPr>
        </p:nvSpPr>
        <p:spPr>
          <a:xfrm>
            <a:off x="5915025" y="1962974"/>
            <a:ext cx="2370771" cy="432195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5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9" name="Shape 249"/>
          <p:cNvSpPr txBox="1"/>
          <p:nvPr>
            <p:ph idx="6" type="body"/>
          </p:nvPr>
        </p:nvSpPr>
        <p:spPr>
          <a:xfrm>
            <a:off x="5915025" y="2395170"/>
            <a:ext cx="2373539" cy="212511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250" name="Shape 250"/>
          <p:cNvCxnSpPr/>
          <p:nvPr/>
        </p:nvCxnSpPr>
        <p:spPr>
          <a:xfrm>
            <a:off x="3302978" y="1927224"/>
            <a:ext cx="0" cy="2619374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784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Shape 251"/>
          <p:cNvCxnSpPr/>
          <p:nvPr/>
        </p:nvCxnSpPr>
        <p:spPr>
          <a:xfrm>
            <a:off x="5829300" y="1927224"/>
            <a:ext cx="0" cy="2619374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784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" name="Shape 252"/>
          <p:cNvSpPr txBox="1"/>
          <p:nvPr>
            <p:ph idx="10" type="dt"/>
          </p:nvPr>
        </p:nvSpPr>
        <p:spPr>
          <a:xfrm>
            <a:off x="7988203" y="4795545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53" name="Shape 253"/>
          <p:cNvSpPr txBox="1"/>
          <p:nvPr>
            <p:ph idx="11" type="ftr"/>
          </p:nvPr>
        </p:nvSpPr>
        <p:spPr>
          <a:xfrm>
            <a:off x="396268" y="4793878"/>
            <a:ext cx="2894846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54" name="Shape 254"/>
          <p:cNvSpPr txBox="1"/>
          <p:nvPr>
            <p:ph idx="12" type="sldNum"/>
          </p:nvPr>
        </p:nvSpPr>
        <p:spPr>
          <a:xfrm>
            <a:off x="7764404" y="221796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Picture Column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866214" y="730250"/>
            <a:ext cx="6571059" cy="530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27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866213" y="3399633"/>
            <a:ext cx="2287829" cy="432196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5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58" name="Shape 258"/>
          <p:cNvSpPr/>
          <p:nvPr>
            <p:ph idx="2" type="pic"/>
          </p:nvPr>
        </p:nvSpPr>
        <p:spPr>
          <a:xfrm>
            <a:off x="1000913" y="1952625"/>
            <a:ext cx="2018431" cy="1193632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68575" lIns="68575" rIns="68575" tIns="68575"/>
          <a:lstStyle>
            <a:lvl1pPr indent="0" lvl="0" mar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59" name="Shape 259"/>
          <p:cNvSpPr txBox="1"/>
          <p:nvPr>
            <p:ph idx="3" type="body"/>
          </p:nvPr>
        </p:nvSpPr>
        <p:spPr>
          <a:xfrm>
            <a:off x="866214" y="3831830"/>
            <a:ext cx="2287827" cy="68846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0" name="Shape 260"/>
          <p:cNvSpPr txBox="1"/>
          <p:nvPr>
            <p:ph idx="4" type="body"/>
          </p:nvPr>
        </p:nvSpPr>
        <p:spPr>
          <a:xfrm>
            <a:off x="3429402" y="3399634"/>
            <a:ext cx="2285074" cy="488366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5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1" name="Shape 261"/>
          <p:cNvSpPr/>
          <p:nvPr>
            <p:ph idx="5" type="pic"/>
          </p:nvPr>
        </p:nvSpPr>
        <p:spPr>
          <a:xfrm>
            <a:off x="3561347" y="1952625"/>
            <a:ext cx="2018430" cy="1193632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68575" lIns="68575" rIns="68575" tIns="68575"/>
          <a:lstStyle>
            <a:lvl1pPr indent="0" lvl="0" mar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2" name="Shape 262"/>
          <p:cNvSpPr txBox="1"/>
          <p:nvPr>
            <p:ph idx="6" type="body"/>
          </p:nvPr>
        </p:nvSpPr>
        <p:spPr>
          <a:xfrm>
            <a:off x="3426648" y="3888001"/>
            <a:ext cx="2287828" cy="63229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3" name="Shape 263"/>
          <p:cNvSpPr txBox="1"/>
          <p:nvPr>
            <p:ph idx="7" type="body"/>
          </p:nvPr>
        </p:nvSpPr>
        <p:spPr>
          <a:xfrm>
            <a:off x="5987575" y="3399635"/>
            <a:ext cx="2287828" cy="488365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5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4" name="Shape 264"/>
          <p:cNvSpPr/>
          <p:nvPr>
            <p:ph idx="8" type="pic"/>
          </p:nvPr>
        </p:nvSpPr>
        <p:spPr>
          <a:xfrm>
            <a:off x="6122273" y="1952625"/>
            <a:ext cx="2018431" cy="1193632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68575" lIns="68575" rIns="68575" tIns="68575"/>
          <a:lstStyle>
            <a:lvl1pPr indent="0" lvl="0" mar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5" name="Shape 265"/>
          <p:cNvSpPr txBox="1"/>
          <p:nvPr>
            <p:ph idx="9" type="body"/>
          </p:nvPr>
        </p:nvSpPr>
        <p:spPr>
          <a:xfrm>
            <a:off x="5987575" y="3888000"/>
            <a:ext cx="2287827" cy="63229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266" name="Shape 266"/>
          <p:cNvCxnSpPr/>
          <p:nvPr/>
        </p:nvCxnSpPr>
        <p:spPr>
          <a:xfrm>
            <a:off x="3291114" y="1952625"/>
            <a:ext cx="0" cy="2638195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Shape 267"/>
          <p:cNvCxnSpPr/>
          <p:nvPr/>
        </p:nvCxnSpPr>
        <p:spPr>
          <a:xfrm>
            <a:off x="5851428" y="1952625"/>
            <a:ext cx="0" cy="2619375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8" name="Shape 268"/>
          <p:cNvSpPr txBox="1"/>
          <p:nvPr>
            <p:ph idx="10" type="dt"/>
          </p:nvPr>
        </p:nvSpPr>
        <p:spPr>
          <a:xfrm>
            <a:off x="7988203" y="4795545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1" type="ftr"/>
          </p:nvPr>
        </p:nvSpPr>
        <p:spPr>
          <a:xfrm>
            <a:off x="396268" y="4793878"/>
            <a:ext cx="2894846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7764404" y="221796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866214" y="730250"/>
            <a:ext cx="6619244" cy="530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27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 rot="5400000">
            <a:off x="2870633" y="-51792"/>
            <a:ext cx="2562224" cy="657105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74" name="Shape 274"/>
          <p:cNvSpPr txBox="1"/>
          <p:nvPr>
            <p:ph idx="10" type="dt"/>
          </p:nvPr>
        </p:nvSpPr>
        <p:spPr>
          <a:xfrm>
            <a:off x="7988203" y="4795545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75" name="Shape 275"/>
          <p:cNvSpPr txBox="1"/>
          <p:nvPr>
            <p:ph idx="11" type="ftr"/>
          </p:nvPr>
        </p:nvSpPr>
        <p:spPr>
          <a:xfrm>
            <a:off x="396268" y="4793878"/>
            <a:ext cx="2894846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76" name="Shape 276"/>
          <p:cNvSpPr txBox="1"/>
          <p:nvPr>
            <p:ph idx="12" type="sldNum"/>
          </p:nvPr>
        </p:nvSpPr>
        <p:spPr>
          <a:xfrm>
            <a:off x="7764404" y="221796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Shape 278"/>
          <p:cNvGrpSpPr/>
          <p:nvPr/>
        </p:nvGrpSpPr>
        <p:grpSpPr>
          <a:xfrm>
            <a:off x="0" y="-1779"/>
            <a:ext cx="9144000" cy="5150270"/>
            <a:chOff x="0" y="-2372"/>
            <a:chExt cx="12192000" cy="6867026"/>
          </a:xfrm>
        </p:grpSpPr>
        <p:sp>
          <p:nvSpPr>
            <p:cNvPr id="279" name="Shape 27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322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7999411" y="-2372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8609011" y="5874053"/>
              <a:ext cx="990599" cy="990599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 rot="5101749">
              <a:off x="6294738" y="4577737"/>
              <a:ext cx="3299407" cy="440923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414866" y="402164"/>
              <a:ext cx="6510865" cy="605366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 rot="5400000">
              <a:off x="4449232" y="2801720"/>
              <a:ext cx="6053669" cy="1254558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550"/>
                  </a:lnTo>
                  <a:lnTo>
                    <a:pt x="120000" y="120000"/>
                  </a:lnTo>
                  <a:lnTo>
                    <a:pt x="120000" y="105"/>
                  </a:lnTo>
                  <a:lnTo>
                    <a:pt x="120000" y="105"/>
                  </a:lnTo>
                  <a:lnTo>
                    <a:pt x="117276" y="2340"/>
                  </a:lnTo>
                  <a:lnTo>
                    <a:pt x="114564" y="4470"/>
                  </a:lnTo>
                  <a:lnTo>
                    <a:pt x="111840" y="6555"/>
                  </a:lnTo>
                  <a:lnTo>
                    <a:pt x="109104" y="8340"/>
                  </a:lnTo>
                  <a:lnTo>
                    <a:pt x="106380" y="10140"/>
                  </a:lnTo>
                  <a:lnTo>
                    <a:pt x="103644" y="11820"/>
                  </a:lnTo>
                  <a:lnTo>
                    <a:pt x="100944" y="13260"/>
                  </a:lnTo>
                  <a:lnTo>
                    <a:pt x="98208" y="14625"/>
                  </a:lnTo>
                  <a:lnTo>
                    <a:pt x="95484" y="15870"/>
                  </a:lnTo>
                  <a:lnTo>
                    <a:pt x="92808" y="16950"/>
                  </a:lnTo>
                  <a:lnTo>
                    <a:pt x="90096" y="18030"/>
                  </a:lnTo>
                  <a:lnTo>
                    <a:pt x="87420" y="18930"/>
                  </a:lnTo>
                  <a:lnTo>
                    <a:pt x="84744" y="19635"/>
                  </a:lnTo>
                  <a:lnTo>
                    <a:pt x="82080" y="20370"/>
                  </a:lnTo>
                  <a:lnTo>
                    <a:pt x="79440" y="20985"/>
                  </a:lnTo>
                  <a:lnTo>
                    <a:pt x="76824" y="21420"/>
                  </a:lnTo>
                  <a:lnTo>
                    <a:pt x="74208" y="21795"/>
                  </a:lnTo>
                  <a:lnTo>
                    <a:pt x="71616" y="22155"/>
                  </a:lnTo>
                  <a:lnTo>
                    <a:pt x="69060" y="22320"/>
                  </a:lnTo>
                  <a:lnTo>
                    <a:pt x="66504" y="22500"/>
                  </a:lnTo>
                  <a:lnTo>
                    <a:pt x="63984" y="22590"/>
                  </a:lnTo>
                  <a:lnTo>
                    <a:pt x="61488" y="22500"/>
                  </a:lnTo>
                  <a:lnTo>
                    <a:pt x="59016" y="22500"/>
                  </a:lnTo>
                  <a:lnTo>
                    <a:pt x="56568" y="22320"/>
                  </a:lnTo>
                  <a:lnTo>
                    <a:pt x="54168" y="22050"/>
                  </a:lnTo>
                  <a:lnTo>
                    <a:pt x="51792" y="21795"/>
                  </a:lnTo>
                  <a:lnTo>
                    <a:pt x="49464" y="21510"/>
                  </a:lnTo>
                  <a:lnTo>
                    <a:pt x="47148" y="21075"/>
                  </a:lnTo>
                  <a:lnTo>
                    <a:pt x="44868" y="20610"/>
                  </a:lnTo>
                  <a:lnTo>
                    <a:pt x="42636" y="20190"/>
                  </a:lnTo>
                  <a:lnTo>
                    <a:pt x="38280" y="19005"/>
                  </a:lnTo>
                  <a:lnTo>
                    <a:pt x="34104" y="17745"/>
                  </a:lnTo>
                  <a:lnTo>
                    <a:pt x="30096" y="16425"/>
                  </a:lnTo>
                  <a:lnTo>
                    <a:pt x="26304" y="14970"/>
                  </a:lnTo>
                  <a:lnTo>
                    <a:pt x="22680" y="13455"/>
                  </a:lnTo>
                  <a:lnTo>
                    <a:pt x="19320" y="11820"/>
                  </a:lnTo>
                  <a:lnTo>
                    <a:pt x="16164" y="10215"/>
                  </a:lnTo>
                  <a:lnTo>
                    <a:pt x="13260" y="8610"/>
                  </a:lnTo>
                  <a:lnTo>
                    <a:pt x="10596" y="7095"/>
                  </a:lnTo>
                  <a:lnTo>
                    <a:pt x="8232" y="5655"/>
                  </a:lnTo>
                  <a:lnTo>
                    <a:pt x="6096" y="4290"/>
                  </a:lnTo>
                  <a:lnTo>
                    <a:pt x="4296" y="3150"/>
                  </a:lnTo>
                  <a:lnTo>
                    <a:pt x="2784" y="2070"/>
                  </a:lnTo>
                  <a:lnTo>
                    <a:pt x="708" y="5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88" name="Shape 288"/>
            <p:cNvSpPr/>
            <p:nvPr/>
          </p:nvSpPr>
          <p:spPr>
            <a:xfrm>
              <a:off x="0" y="1586"/>
              <a:ext cx="12192000" cy="68564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89" name="Shape 289"/>
          <p:cNvSpPr txBox="1"/>
          <p:nvPr>
            <p:ph type="title"/>
          </p:nvPr>
        </p:nvSpPr>
        <p:spPr>
          <a:xfrm rot="5400000">
            <a:off x="5182071" y="2209346"/>
            <a:ext cx="3561441" cy="106044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b="0" i="0" sz="27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 rot="5400000">
            <a:off x="1428324" y="396742"/>
            <a:ext cx="3561442" cy="468565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91" name="Shape 291"/>
          <p:cNvSpPr txBox="1"/>
          <p:nvPr>
            <p:ph idx="10" type="dt"/>
          </p:nvPr>
        </p:nvSpPr>
        <p:spPr>
          <a:xfrm>
            <a:off x="7988203" y="4795545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92" name="Shape 292"/>
          <p:cNvSpPr txBox="1"/>
          <p:nvPr>
            <p:ph idx="11" type="ftr"/>
          </p:nvPr>
        </p:nvSpPr>
        <p:spPr>
          <a:xfrm>
            <a:off x="396268" y="4793878"/>
            <a:ext cx="2894846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93" name="Shape 293"/>
          <p:cNvSpPr/>
          <p:nvPr/>
        </p:nvSpPr>
        <p:spPr>
          <a:xfrm>
            <a:off x="7828358" y="0"/>
            <a:ext cx="514349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 txBox="1"/>
          <p:nvPr>
            <p:ph idx="12" type="sldNum"/>
          </p:nvPr>
        </p:nvSpPr>
        <p:spPr>
          <a:xfrm>
            <a:off x="7764404" y="221796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0" y="-1779"/>
            <a:ext cx="9144000" cy="5150270"/>
            <a:chOff x="0" y="-2372"/>
            <a:chExt cx="12192000" cy="6867026"/>
          </a:xfrm>
        </p:grpSpPr>
        <p:sp>
          <p:nvSpPr>
            <p:cNvPr id="52" name="Shape 5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3220" y="2667000"/>
              <a:ext cx="4190999" cy="4190999"/>
            </a:xfrm>
            <a:prstGeom prst="ellipse">
              <a:avLst/>
            </a:prstGeom>
            <a:gradFill>
              <a:gsLst>
                <a:gs pos="0">
                  <a:srgbClr val="F7F7F7">
                    <a:alpha val="10980"/>
                  </a:srgbClr>
                </a:gs>
                <a:gs pos="36000">
                  <a:srgbClr val="F7F7F7">
                    <a:alpha val="9803"/>
                  </a:srgbClr>
                </a:gs>
                <a:gs pos="75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F7F7F7">
                    <a:alpha val="7843"/>
                  </a:srgbClr>
                </a:gs>
                <a:gs pos="36000">
                  <a:srgbClr val="F7F7F7">
                    <a:alpha val="7843"/>
                  </a:srgbClr>
                </a:gs>
                <a:gs pos="72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8609011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F7F7F7">
                    <a:alpha val="6666"/>
                  </a:srgbClr>
                </a:gs>
                <a:gs pos="36000">
                  <a:srgbClr val="F7F7F7">
                    <a:alpha val="5882"/>
                  </a:srgbClr>
                </a:gs>
                <a:gs pos="69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7999411" y="-2372"/>
              <a:ext cx="1600199" cy="1600199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73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8609011" y="5874053"/>
              <a:ext cx="990599" cy="990599"/>
            </a:xfrm>
            <a:prstGeom prst="ellipse">
              <a:avLst/>
            </a:prstGeom>
            <a:gradFill>
              <a:gsLst>
                <a:gs pos="0">
                  <a:srgbClr val="F7F7F7">
                    <a:alpha val="13725"/>
                  </a:srgbClr>
                </a:gs>
                <a:gs pos="36000">
                  <a:srgbClr val="F7F7F7">
                    <a:alpha val="6666"/>
                  </a:srgbClr>
                </a:gs>
                <a:gs pos="66000">
                  <a:srgbClr val="F7F7F7">
                    <a:alpha val="0"/>
                  </a:srgbClr>
                </a:gs>
                <a:gs pos="100000">
                  <a:srgbClr val="F7F7F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89932">
              <a:off x="8490951" y="1797516"/>
              <a:ext cx="3299407" cy="440924"/>
            </a:xfrm>
            <a:custGeom>
              <a:pathLst>
                <a:path extrusionOk="0" h="120000" w="120000">
                  <a:moveTo>
                    <a:pt x="1020" y="57425"/>
                  </a:moveTo>
                  <a:cubicBezTo>
                    <a:pt x="20832" y="88701"/>
                    <a:pt x="90288" y="120158"/>
                    <a:pt x="119496" y="120000"/>
                  </a:cubicBezTo>
                  <a:cubicBezTo>
                    <a:pt x="119868" y="44407"/>
                    <a:pt x="119628" y="75592"/>
                    <a:pt x="120000" y="0"/>
                  </a:cubicBezTo>
                  <a:lnTo>
                    <a:pt x="120000" y="0"/>
                  </a:lnTo>
                  <a:lnTo>
                    <a:pt x="116004" y="4626"/>
                  </a:lnTo>
                  <a:lnTo>
                    <a:pt x="112008" y="9072"/>
                  </a:lnTo>
                  <a:lnTo>
                    <a:pt x="108012" y="13381"/>
                  </a:lnTo>
                  <a:lnTo>
                    <a:pt x="104004" y="17078"/>
                  </a:lnTo>
                  <a:lnTo>
                    <a:pt x="99996" y="20797"/>
                  </a:lnTo>
                  <a:lnTo>
                    <a:pt x="95988" y="24290"/>
                  </a:lnTo>
                  <a:lnTo>
                    <a:pt x="92028" y="27261"/>
                  </a:lnTo>
                  <a:lnTo>
                    <a:pt x="87996" y="30051"/>
                  </a:lnTo>
                  <a:lnTo>
                    <a:pt x="84000" y="32659"/>
                  </a:lnTo>
                  <a:lnTo>
                    <a:pt x="80076" y="34881"/>
                  </a:lnTo>
                  <a:lnTo>
                    <a:pt x="76080" y="37104"/>
                  </a:lnTo>
                  <a:lnTo>
                    <a:pt x="72156" y="38986"/>
                  </a:lnTo>
                  <a:lnTo>
                    <a:pt x="68232" y="40461"/>
                  </a:lnTo>
                  <a:lnTo>
                    <a:pt x="64308" y="41958"/>
                  </a:lnTo>
                  <a:lnTo>
                    <a:pt x="60432" y="43228"/>
                  </a:lnTo>
                  <a:lnTo>
                    <a:pt x="56604" y="44180"/>
                  </a:lnTo>
                  <a:lnTo>
                    <a:pt x="52752" y="44906"/>
                  </a:lnTo>
                  <a:lnTo>
                    <a:pt x="48948" y="45654"/>
                  </a:lnTo>
                  <a:lnTo>
                    <a:pt x="45192" y="46017"/>
                  </a:lnTo>
                  <a:lnTo>
                    <a:pt x="41448" y="46403"/>
                  </a:lnTo>
                  <a:lnTo>
                    <a:pt x="37740" y="46562"/>
                  </a:lnTo>
                  <a:lnTo>
                    <a:pt x="34068" y="46403"/>
                  </a:lnTo>
                  <a:lnTo>
                    <a:pt x="30444" y="46403"/>
                  </a:lnTo>
                  <a:lnTo>
                    <a:pt x="26856" y="46017"/>
                  </a:lnTo>
                  <a:lnTo>
                    <a:pt x="23316" y="45450"/>
                  </a:lnTo>
                  <a:lnTo>
                    <a:pt x="19836" y="44906"/>
                  </a:lnTo>
                  <a:lnTo>
                    <a:pt x="16416" y="44339"/>
                  </a:lnTo>
                  <a:lnTo>
                    <a:pt x="13020" y="43432"/>
                  </a:lnTo>
                  <a:lnTo>
                    <a:pt x="9672" y="42479"/>
                  </a:lnTo>
                  <a:lnTo>
                    <a:pt x="6396" y="41572"/>
                  </a:lnTo>
                  <a:lnTo>
                    <a:pt x="0" y="39145"/>
                  </a:lnTo>
                  <a:cubicBezTo>
                    <a:pt x="336" y="45246"/>
                    <a:pt x="684" y="51324"/>
                    <a:pt x="1020" y="57425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459506" y="1866405"/>
              <a:ext cx="11277600" cy="45338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42"/>
                  </a:lnTo>
                  <a:lnTo>
                    <a:pt x="120000" y="42"/>
                  </a:lnTo>
                  <a:lnTo>
                    <a:pt x="117280" y="1092"/>
                  </a:lnTo>
                  <a:lnTo>
                    <a:pt x="114560" y="2100"/>
                  </a:lnTo>
                  <a:lnTo>
                    <a:pt x="111841" y="3067"/>
                  </a:lnTo>
                  <a:lnTo>
                    <a:pt x="109104" y="3907"/>
                  </a:lnTo>
                  <a:lnTo>
                    <a:pt x="106385" y="4747"/>
                  </a:lnTo>
                  <a:lnTo>
                    <a:pt x="103648" y="5546"/>
                  </a:lnTo>
                  <a:lnTo>
                    <a:pt x="100945" y="6218"/>
                  </a:lnTo>
                  <a:lnTo>
                    <a:pt x="98209" y="6848"/>
                  </a:lnTo>
                  <a:lnTo>
                    <a:pt x="95489" y="7436"/>
                  </a:lnTo>
                  <a:lnTo>
                    <a:pt x="92804" y="7941"/>
                  </a:lnTo>
                  <a:lnTo>
                    <a:pt x="90101" y="8445"/>
                  </a:lnTo>
                  <a:lnTo>
                    <a:pt x="87415" y="8865"/>
                  </a:lnTo>
                  <a:lnTo>
                    <a:pt x="84746" y="9201"/>
                  </a:lnTo>
                  <a:lnTo>
                    <a:pt x="82077" y="9537"/>
                  </a:lnTo>
                  <a:lnTo>
                    <a:pt x="79442" y="9831"/>
                  </a:lnTo>
                  <a:lnTo>
                    <a:pt x="76824" y="10042"/>
                  </a:lnTo>
                  <a:lnTo>
                    <a:pt x="74206" y="10210"/>
                  </a:lnTo>
                  <a:lnTo>
                    <a:pt x="71621" y="10378"/>
                  </a:lnTo>
                  <a:lnTo>
                    <a:pt x="69054" y="10462"/>
                  </a:lnTo>
                  <a:lnTo>
                    <a:pt x="66503" y="10546"/>
                  </a:lnTo>
                  <a:lnTo>
                    <a:pt x="63986" y="10588"/>
                  </a:lnTo>
                  <a:lnTo>
                    <a:pt x="61486" y="10546"/>
                  </a:lnTo>
                  <a:lnTo>
                    <a:pt x="59020" y="10546"/>
                  </a:lnTo>
                  <a:lnTo>
                    <a:pt x="56570" y="10462"/>
                  </a:lnTo>
                  <a:lnTo>
                    <a:pt x="54172" y="10336"/>
                  </a:lnTo>
                  <a:lnTo>
                    <a:pt x="51790" y="10210"/>
                  </a:lnTo>
                  <a:lnTo>
                    <a:pt x="49459" y="10084"/>
                  </a:lnTo>
                  <a:lnTo>
                    <a:pt x="47145" y="9873"/>
                  </a:lnTo>
                  <a:lnTo>
                    <a:pt x="44864" y="9663"/>
                  </a:lnTo>
                  <a:lnTo>
                    <a:pt x="42635" y="9453"/>
                  </a:lnTo>
                  <a:lnTo>
                    <a:pt x="38277" y="8907"/>
                  </a:lnTo>
                  <a:lnTo>
                    <a:pt x="34104" y="8319"/>
                  </a:lnTo>
                  <a:lnTo>
                    <a:pt x="30101" y="7689"/>
                  </a:lnTo>
                  <a:lnTo>
                    <a:pt x="26300" y="7016"/>
                  </a:lnTo>
                  <a:lnTo>
                    <a:pt x="22685" y="6302"/>
                  </a:lnTo>
                  <a:lnTo>
                    <a:pt x="19324" y="5546"/>
                  </a:lnTo>
                  <a:lnTo>
                    <a:pt x="16165" y="4789"/>
                  </a:lnTo>
                  <a:lnTo>
                    <a:pt x="13260" y="4033"/>
                  </a:lnTo>
                  <a:lnTo>
                    <a:pt x="10591" y="3319"/>
                  </a:lnTo>
                  <a:lnTo>
                    <a:pt x="8226" y="2647"/>
                  </a:lnTo>
                  <a:lnTo>
                    <a:pt x="6097" y="2016"/>
                  </a:lnTo>
                  <a:lnTo>
                    <a:pt x="4290" y="1470"/>
                  </a:lnTo>
                  <a:lnTo>
                    <a:pt x="2787" y="966"/>
                  </a:lnTo>
                  <a:lnTo>
                    <a:pt x="709" y="25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60" name="Shape 60"/>
            <p:cNvSpPr/>
            <p:nvPr/>
          </p:nvSpPr>
          <p:spPr>
            <a:xfrm>
              <a:off x="0" y="1586"/>
              <a:ext cx="12192000" cy="6856412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  <a:moveTo>
                    <a:pt x="115248" y="111664"/>
                  </a:moveTo>
                  <a:lnTo>
                    <a:pt x="4688" y="111664"/>
                  </a:lnTo>
                  <a:lnTo>
                    <a:pt x="4688" y="8224"/>
                  </a:lnTo>
                  <a:lnTo>
                    <a:pt x="115248" y="8224"/>
                  </a:lnTo>
                  <a:lnTo>
                    <a:pt x="115248" y="1116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61" name="Shape 61"/>
          <p:cNvSpPr txBox="1"/>
          <p:nvPr>
            <p:ph type="title"/>
          </p:nvPr>
        </p:nvSpPr>
        <p:spPr>
          <a:xfrm>
            <a:off x="866214" y="730250"/>
            <a:ext cx="6571059" cy="530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SzPct val="40740"/>
              <a:buFont typeface="Century Gothic"/>
              <a:buNone/>
              <a:defRPr b="0" i="0" sz="27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866216" y="1952625"/>
            <a:ext cx="6571059" cy="256222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7988203" y="4795545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r">
              <a:spcBef>
                <a:spcPts val="0"/>
              </a:spcBef>
              <a:buSzPct val="137500"/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396268" y="4793878"/>
            <a:ext cx="2894846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SzPct val="137500"/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5" name="Shape 65"/>
          <p:cNvSpPr/>
          <p:nvPr/>
        </p:nvSpPr>
        <p:spPr>
          <a:xfrm>
            <a:off x="7828358" y="0"/>
            <a:ext cx="514349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7764404" y="221796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postgresql.org/docs/9.1/static/backup.html" TargetMode="External"/><Relationship Id="rId4" Type="http://schemas.openxmlformats.org/officeDocument/2006/relationships/hyperlink" Target="http://www.postgresqltutorial.com/postgresql-sample-database/" TargetMode="External"/><Relationship Id="rId5" Type="http://schemas.openxmlformats.org/officeDocument/2006/relationships/hyperlink" Target="http://www.postgresqltutorial.com/postgresql-sample-database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postgresql.org/" TargetMode="External"/><Relationship Id="rId4" Type="http://schemas.openxmlformats.org/officeDocument/2006/relationships/hyperlink" Target="http://www.postgresqltutorial.com/postgresql-sample-database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w3schools.com/sql/sql_datatypes.asp" TargetMode="External"/><Relationship Id="rId4" Type="http://schemas.openxmlformats.org/officeDocument/2006/relationships/hyperlink" Target="https://www.postgresql.org/docs/current/static/datatype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Relationship Id="rId4" Type="http://schemas.openxmlformats.org/officeDocument/2006/relationships/image" Target="../media/image03.png"/><Relationship Id="rId5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postgresql.org/docs/current/static/functions-aggregate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iki.postgresql.org/wiki/Community_Guide_to_PostgreSQL_GUI_Tools" TargetMode="External"/><Relationship Id="rId4" Type="http://schemas.openxmlformats.org/officeDocument/2006/relationships/hyperlink" Target="http://wiki.postgresql.org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ctrTitle"/>
          </p:nvPr>
        </p:nvSpPr>
        <p:spPr>
          <a:xfrm>
            <a:off x="866216" y="1574799"/>
            <a:ext cx="6619243" cy="200823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"/>
              <a:t>SQL Part II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type="title"/>
          </p:nvPr>
        </p:nvSpPr>
        <p:spPr>
          <a:xfrm>
            <a:off x="866214" y="730250"/>
            <a:ext cx="6571200" cy="5301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File System level backup</a:t>
            </a:r>
          </a:p>
        </p:txBody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406350" y="1762025"/>
            <a:ext cx="8331300" cy="31065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An alternative backup strategy is to directly copy the files that PostgreSQL uses to store the data in the database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Two disadvantage of this method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The database server must be shut down in order to get a usable backup. Half-way measures such as disallowing all connections will not work 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You cannot backup individual tables or databases from their respective files or directories.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Note that a file system backup will typically be larger than an SQL dump. 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pg_dump does not need to dump the contents of indexes for example, just the commands to recreate them.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However, taking a file system backup might be faster.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tar -cf backup.tar /usr/local/pgsql/data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type="title"/>
          </p:nvPr>
        </p:nvSpPr>
        <p:spPr>
          <a:xfrm>
            <a:off x="866214" y="730250"/>
            <a:ext cx="6571200" cy="5301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Continuous</a:t>
            </a:r>
            <a:r>
              <a:rPr lang="en"/>
              <a:t> Archiving</a:t>
            </a:r>
          </a:p>
        </p:txBody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468525" y="1782400"/>
            <a:ext cx="8290800" cy="30453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At all times, PostgreSQL maintains a write ahead log (WAL) in the pg_xlog/ subdirectory of the cluster's data directory.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The log records every change made to the database's data files. 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This log exists primarily for crash-safety purposes: if the system crashes, the database can be restored to consistency by "replaying" the log entries made since the last checkpoint. 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Advantages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We do not need a perfectly consistent file system backup as the starting point. Any internal inconsistency in the backup will be corrected by log replay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Continuous backup can be achieved simply by continuing to archive the WAL files. This is particularly valuable for large databases, where it might not be convenient to take a full backup frequently.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It is possible to restore the database to its state at any time since your base backup was taken.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If we continuously feed the series of WAL files to another machine that has been loaded with the same base backup file, we have a warm standby system: at any point we can bring up the second machine and it will have a nearly-current copy of the database.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type="title"/>
          </p:nvPr>
        </p:nvSpPr>
        <p:spPr>
          <a:xfrm>
            <a:off x="866214" y="730250"/>
            <a:ext cx="6571200" cy="5301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 and Citation</a:t>
            </a:r>
          </a:p>
        </p:txBody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371250" y="1952625"/>
            <a:ext cx="8404500" cy="29211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PostgreSQL backup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https://www.postgresql.org/docs/9.1/static/backup.html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Sample PostgreSQL DB -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http://www.postgresqltutorial.com/postgresql-sample-database/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PostgreSQL website -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http://www.postgresqltutorial.com/postgresql-sample-database/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866214" y="730250"/>
            <a:ext cx="6571200" cy="5301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we learnt so far</a:t>
            </a:r>
          </a:p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411377" y="1836000"/>
            <a:ext cx="8371200" cy="31092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What is a Database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What are objects, attributes, relationships and schema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How to install and run SQLite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CREATE, INSERT, SELECT, CASE, COUNT, FROM, WHERE, DELETE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866214" y="730250"/>
            <a:ext cx="6571200" cy="5301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Moving forward...</a:t>
            </a:r>
          </a:p>
        </p:txBody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419875" y="1952625"/>
            <a:ext cx="7017600" cy="25623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We will talk about Data types, Keys, Joins, etc.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Let’s install PostgreSQL - most widely used open source enterprise DB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	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https://www.postgresql.org/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Grab a sample database to work with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	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http://www.postgresqltutorial.com/postgresql-sample-database/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idx="1" type="body"/>
          </p:nvPr>
        </p:nvSpPr>
        <p:spPr>
          <a:xfrm>
            <a:off x="420000" y="1751525"/>
            <a:ext cx="8304000" cy="28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26035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n"/>
              <a:t>Computer doesn’t understand the difference between 12, 12.0, abcd</a:t>
            </a:r>
          </a:p>
          <a:p>
            <a:pPr indent="-26035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</a:pPr>
            <a:r>
              <a:rPr lang="en"/>
              <a:t>Data types are crucial in any programming language including SQL </a:t>
            </a:r>
          </a:p>
          <a:p>
            <a:pPr lvl="0">
              <a:spcBef>
                <a:spcPts val="0"/>
              </a:spcBef>
              <a:buClr>
                <a:schemeClr val="accent1"/>
              </a:buClr>
              <a:buSzPct val="78571"/>
              <a:buFont typeface="Noto Sans Symbols"/>
              <a:buChar char="▶"/>
            </a:pPr>
            <a:r>
              <a:rPr lang="en"/>
              <a:t>Some of the basic data types for everyday use are: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	Int - Integer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	Numeric (Float) - Decimal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	Char - Textual data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	VarChar - Textual as well as numeric data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	Timestamp - Date and time combined</a:t>
            </a:r>
          </a:p>
          <a:p>
            <a:pPr lvl="0">
              <a:spcBef>
                <a:spcPts val="0"/>
              </a:spcBef>
              <a:buClr>
                <a:schemeClr val="accent1"/>
              </a:buClr>
              <a:buSzPct val="78571"/>
              <a:buFont typeface="Noto Sans Symbols"/>
              <a:buChar char="▶"/>
            </a:pPr>
            <a:r>
              <a:rPr b="1" lang="en" u="sng">
                <a:solidFill>
                  <a:schemeClr val="hlink"/>
                </a:solidFill>
                <a:hlinkClick r:id="rId3"/>
              </a:rPr>
              <a:t>https://www.w3schools.com/sql/sql_datatypes.asp</a:t>
            </a:r>
          </a:p>
          <a:p>
            <a:pPr lvl="0">
              <a:spcBef>
                <a:spcPts val="0"/>
              </a:spcBef>
              <a:buClr>
                <a:schemeClr val="accent1"/>
              </a:buClr>
              <a:buSzPct val="78571"/>
              <a:buFont typeface="Noto Sans Symbols"/>
              <a:buChar char="▶"/>
            </a:pPr>
            <a:r>
              <a:rPr b="1" lang="en" u="sng">
                <a:solidFill>
                  <a:schemeClr val="hlink"/>
                </a:solidFill>
                <a:hlinkClick r:id="rId4"/>
              </a:rPr>
              <a:t>https://www.postgresql.org/docs/current/static/datatype.html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6035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7" name="Shape 317"/>
          <p:cNvSpPr txBox="1"/>
          <p:nvPr>
            <p:ph type="title"/>
          </p:nvPr>
        </p:nvSpPr>
        <p:spPr>
          <a:xfrm>
            <a:off x="866214" y="730250"/>
            <a:ext cx="6571059" cy="530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"/>
              <a:t>Data Types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type="title"/>
          </p:nvPr>
        </p:nvSpPr>
        <p:spPr>
          <a:xfrm>
            <a:off x="866214" y="730250"/>
            <a:ext cx="6571200" cy="5301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Keys</a:t>
            </a:r>
          </a:p>
        </p:txBody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411025" y="1850175"/>
            <a:ext cx="8391300" cy="28644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Two important key types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/>
              <a:t>- </a:t>
            </a:r>
            <a:r>
              <a:rPr lang="en"/>
              <a:t>Primary Key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/>
              <a:t>- Foreign Key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Primary Key: Unique value which acts an identifier for each row in a table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		    Mostly a numeric ID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		    Cannot be null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lang="en"/>
              <a:t>	    Address (</a:t>
            </a:r>
            <a:r>
              <a:rPr b="1" lang="en"/>
              <a:t>address_id</a:t>
            </a:r>
            <a:r>
              <a:rPr lang="en"/>
              <a:t>, address_line1, address_line2, city, state)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Foreign Key: Refers to the primary key for a different table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			    Cannot be null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			    </a:t>
            </a:r>
            <a:r>
              <a:rPr lang="en"/>
              <a:t>Customer (</a:t>
            </a:r>
            <a:r>
              <a:rPr b="1" lang="en"/>
              <a:t>customer_id</a:t>
            </a:r>
            <a:r>
              <a:rPr lang="en"/>
              <a:t>, first_name, last_name, </a:t>
            </a:r>
            <a:r>
              <a:rPr lang="en" u="sng"/>
              <a:t>address_id</a:t>
            </a:r>
            <a:r>
              <a:rPr lang="en"/>
              <a:t>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type="title"/>
          </p:nvPr>
        </p:nvSpPr>
        <p:spPr>
          <a:xfrm>
            <a:off x="866214" y="730250"/>
            <a:ext cx="6571200" cy="5301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0740"/>
              <a:buFont typeface="Arial"/>
              <a:buNone/>
            </a:pPr>
            <a:r>
              <a:rPr lang="en"/>
              <a:t>JOINS</a:t>
            </a:r>
          </a:p>
        </p:txBody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268400" y="1553275"/>
            <a:ext cx="4198500" cy="29961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 u="sng"/>
              <a:t>INNER JOIN</a:t>
            </a:r>
            <a:r>
              <a:rPr lang="en"/>
              <a:t>: Joins two tables on common values and retrieves common results between the two tables.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 u="sng"/>
              <a:t>LEFT OUTER JOIN</a:t>
            </a:r>
            <a:r>
              <a:rPr lang="en"/>
              <a:t>: </a:t>
            </a:r>
            <a:r>
              <a:rPr lang="en"/>
              <a:t>Joins two tables on common values and retrieves ALL results from left table and matching results from the other table.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 u="sng"/>
              <a:t>RIGHT OUTER JOIN</a:t>
            </a:r>
            <a:r>
              <a:rPr lang="en"/>
              <a:t>: Joins two tables on common values and retrieves ALL results from right table and matching results from the other table.</a:t>
            </a:r>
          </a:p>
        </p:txBody>
      </p:sp>
      <p:pic>
        <p:nvPicPr>
          <p:cNvPr id="330" name="Shape 3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4474" y="1710662"/>
            <a:ext cx="1772999" cy="1003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left join image" id="331" name="Shape 3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4474" y="2895769"/>
            <a:ext cx="1772999" cy="1003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Shape 3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7800" y="4080871"/>
            <a:ext cx="1773000" cy="907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866214" y="730250"/>
            <a:ext cx="6571200" cy="5301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GROUP BY / HAVING</a:t>
            </a:r>
          </a:p>
        </p:txBody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265200" y="1758425"/>
            <a:ext cx="8669700" cy="27963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SQL allows several aggregation functions such as SUM, AVG, MAX, MIN, COUNT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	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https://www.postgresql.org/docs/current/static/functions-aggregate.html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Aggregation is achieved by grouping other columns.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Columns present in the SELECT list </a:t>
            </a:r>
            <a:r>
              <a:rPr b="1" lang="en" u="sng"/>
              <a:t>NEED</a:t>
            </a:r>
            <a:r>
              <a:rPr lang="en"/>
              <a:t> to go in the GROUP BY for aggregation.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Columns which are not present in the SELECT can still be included in the GROUP BY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WHERE clause lets us specify conditions. HAVING clause lets us specify conditions on the aggregated columns unlike WHERE clause.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type="title"/>
          </p:nvPr>
        </p:nvSpPr>
        <p:spPr>
          <a:xfrm>
            <a:off x="866214" y="730250"/>
            <a:ext cx="6571200" cy="5301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PostgreSQL backup</a:t>
            </a:r>
          </a:p>
        </p:txBody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384525" y="1741650"/>
            <a:ext cx="8354400" cy="32286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/>
              <a:t>There are three fundamentally different approaches to backing up PostgreSQL data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SQL dump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File system level backup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Continuous archiving</a:t>
            </a:r>
          </a:p>
          <a:p>
            <a:pPr indent="0" lvl="0" marL="0" rtl="0">
              <a:lnSpc>
                <a:spcPct val="150000"/>
              </a:lnSpc>
              <a:spcBef>
                <a:spcPts val="400"/>
              </a:spcBef>
              <a:spcAft>
                <a:spcPts val="20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/>
              <a:t> to PostgreSQL GUI tools -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http://wiki.postgresql.org/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type="title"/>
          </p:nvPr>
        </p:nvSpPr>
        <p:spPr>
          <a:xfrm>
            <a:off x="866214" y="730250"/>
            <a:ext cx="6571200" cy="5301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SQL dump</a:t>
            </a:r>
          </a:p>
        </p:txBody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387025" y="1680550"/>
            <a:ext cx="8382300" cy="31980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pg_dump is also the only method that will work when transferring a database to a different machine architecture, such as going from a 32-bit to a 64-bit server.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Advantage of SQL dump is, generally be re-loaded into newer versions of PostgreSQL, whereas file-level backups and continuous archiving are both extremely server-version-specific.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Another advantage is pg_dump does not block other operations on the database while it is working.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For large database you compress the dump or split in smaller file size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pg_dump dbname &gt; </a:t>
            </a:r>
            <a:r>
              <a:rPr i="1" lang="en" sz="1200">
                <a:latin typeface="Courier New"/>
                <a:ea typeface="Courier New"/>
                <a:cs typeface="Courier New"/>
                <a:sym typeface="Courier New"/>
              </a:rPr>
              <a:t>outfile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psql dbname &lt; </a:t>
            </a:r>
            <a:r>
              <a:rPr i="1" lang="en" sz="1200">
                <a:latin typeface="Courier New"/>
                <a:ea typeface="Courier New"/>
                <a:cs typeface="Courier New"/>
                <a:sym typeface="Courier New"/>
              </a:rPr>
              <a:t>infile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pg_dump -h host1 </a:t>
            </a:r>
            <a:r>
              <a:rPr i="1" lang="en" sz="1200">
                <a:latin typeface="Courier New"/>
                <a:ea typeface="Courier New"/>
                <a:cs typeface="Courier New"/>
                <a:sym typeface="Courier New"/>
              </a:rPr>
              <a:t>dbname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| psql -h host2 </a:t>
            </a:r>
            <a:r>
              <a:rPr i="1" lang="en" sz="1200">
                <a:latin typeface="Courier New"/>
                <a:ea typeface="Courier New"/>
                <a:cs typeface="Courier New"/>
                <a:sym typeface="Courier New"/>
              </a:rPr>
              <a:t>dbname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pg_dump </a:t>
            </a:r>
            <a:r>
              <a:rPr i="1" lang="en" sz="1200">
                <a:latin typeface="Courier New"/>
                <a:ea typeface="Courier New"/>
                <a:cs typeface="Courier New"/>
                <a:sym typeface="Courier New"/>
              </a:rPr>
              <a:t>dbname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| gzip &gt; </a:t>
            </a:r>
            <a:r>
              <a:rPr i="1" lang="en" sz="1200"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.gz  VS gunzip -c </a:t>
            </a:r>
            <a:r>
              <a:rPr i="1" lang="en" sz="1200"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.gz | psql </a:t>
            </a:r>
            <a:r>
              <a:rPr i="1" lang="en" sz="1200">
                <a:latin typeface="Courier New"/>
                <a:ea typeface="Courier New"/>
                <a:cs typeface="Courier New"/>
                <a:sym typeface="Courier New"/>
              </a:rPr>
              <a:t>dbname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pg_dump </a:t>
            </a:r>
            <a:r>
              <a:rPr i="1" lang="en" sz="1200">
                <a:latin typeface="Courier New"/>
                <a:ea typeface="Courier New"/>
                <a:cs typeface="Courier New"/>
                <a:sym typeface="Courier New"/>
              </a:rPr>
              <a:t>dbname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| split -b 1m - </a:t>
            </a:r>
            <a:r>
              <a:rPr i="1" lang="en" sz="1200"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VS cat </a:t>
            </a:r>
            <a:r>
              <a:rPr i="1" lang="en" sz="1200"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* | psql </a:t>
            </a:r>
            <a:r>
              <a:rPr i="1" lang="en" sz="1200">
                <a:latin typeface="Courier New"/>
                <a:ea typeface="Courier New"/>
                <a:cs typeface="Courier New"/>
                <a:sym typeface="Courier New"/>
              </a:rPr>
              <a:t>dbname</a:t>
            </a:r>
          </a:p>
          <a:p>
            <a:pPr indent="0" lvl="0" marL="190500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b="1" i="1" sz="1450">
              <a:solidFill>
                <a:schemeClr val="dk1"/>
              </a:solidFill>
              <a:highlight>
                <a:srgbClr val="F7F7F7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 Boardroom">
  <a:themeElements>
    <a:clrScheme name="Ion Boardroom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