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@TimeForge.com" TargetMode="External"/><Relationship Id="rId2" Type="http://schemas.openxmlformats.org/officeDocument/2006/relationships/hyperlink" Target="https://www.surveymonkey.com/r/DGD32J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linkedin.com/in/apresle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College Doesn’t</a:t>
            </a:r>
            <a:br>
              <a:rPr lang="en-US" dirty="0"/>
            </a:br>
            <a:r>
              <a:rPr lang="en-US" dirty="0"/>
              <a:t>Teach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(And How to learn even more)</a:t>
            </a:r>
          </a:p>
        </p:txBody>
      </p:sp>
    </p:spTree>
    <p:extLst>
      <p:ext uri="{BB962C8B-B14F-4D97-AF65-F5344CB8AC3E}">
        <p14:creationId xmlns:p14="http://schemas.microsoft.com/office/powerpoint/2010/main" val="22736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Schedule,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04690"/>
          </a:xfrm>
        </p:spPr>
        <p:txBody>
          <a:bodyPr>
            <a:normAutofit/>
          </a:bodyPr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  - 3/21: MVP Development, Target Audience Identification, Finding a Mentor, Failing Fast (Kimberly Gramm)</a:t>
            </a:r>
          </a:p>
          <a:p>
            <a:pPr lvl="1"/>
            <a:r>
              <a:rPr lang="en-US" dirty="0"/>
              <a:t>  - 3/23: Code Academy 101, What you can do in 10 weeks of dedicated learning (Charles @ </a:t>
            </a:r>
            <a:r>
              <a:rPr lang="en-US" dirty="0" err="1"/>
              <a:t>CodeIversity</a:t>
            </a:r>
            <a:r>
              <a:rPr lang="en-US" dirty="0"/>
              <a:t>)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  - 3/28: Web Services, Grails and .NET (</a:t>
            </a:r>
            <a:r>
              <a:rPr lang="en-US" dirty="0" err="1"/>
              <a:t>Dunno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- 3/30: Web Services, Grails and .NET (</a:t>
            </a:r>
            <a:r>
              <a:rPr lang="en-US" dirty="0" err="1"/>
              <a:t>Dunno</a:t>
            </a:r>
            <a:r>
              <a:rPr lang="en-US" dirty="0"/>
              <a:t>)</a:t>
            </a:r>
          </a:p>
          <a:p>
            <a:r>
              <a:rPr lang="en-US" dirty="0"/>
              <a:t>Week 5</a:t>
            </a:r>
          </a:p>
          <a:p>
            <a:pPr lvl="1"/>
            <a:r>
              <a:rPr lang="en-US" dirty="0"/>
              <a:t>  - 4/1: Crunching Data in Excel Quickly (Trent)</a:t>
            </a:r>
          </a:p>
          <a:p>
            <a:pPr lvl="1"/>
            <a:r>
              <a:rPr lang="en-US" dirty="0"/>
              <a:t>  - 4/6: Crunching Data in Excel Quickly (Trent)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Schedule,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6</a:t>
            </a:r>
          </a:p>
          <a:p>
            <a:pPr lvl="1"/>
            <a:r>
              <a:rPr lang="en-US" dirty="0"/>
              <a:t>  - 4/11: Mobile Apps / AngularJS / Ionic (Bobby)</a:t>
            </a:r>
          </a:p>
          <a:p>
            <a:pPr lvl="1"/>
            <a:r>
              <a:rPr lang="en-US" dirty="0"/>
              <a:t>  - 4/13: Mobile Apps / AngularJS / Ionic (Bobby)</a:t>
            </a:r>
          </a:p>
          <a:p>
            <a:r>
              <a:rPr lang="en-US" dirty="0"/>
              <a:t>Week 7</a:t>
            </a:r>
          </a:p>
          <a:p>
            <a:pPr lvl="1"/>
            <a:r>
              <a:rPr lang="en-US" dirty="0"/>
              <a:t>  - 4/18: Machine Learning / Visualization (</a:t>
            </a:r>
            <a:r>
              <a:rPr lang="en-US" dirty="0" err="1"/>
              <a:t>Jainam</a:t>
            </a:r>
            <a:r>
              <a:rPr lang="en-US" dirty="0"/>
              <a:t> / </a:t>
            </a:r>
            <a:r>
              <a:rPr lang="en-US" dirty="0" err="1"/>
              <a:t>Deepti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- 4/20: Machine Learning / Visualization (</a:t>
            </a:r>
            <a:r>
              <a:rPr lang="en-US" dirty="0" err="1"/>
              <a:t>Jainam</a:t>
            </a:r>
            <a:r>
              <a:rPr lang="en-US" dirty="0"/>
              <a:t> / </a:t>
            </a:r>
            <a:r>
              <a:rPr lang="en-US" dirty="0" err="1"/>
              <a:t>Deepti</a:t>
            </a:r>
            <a:r>
              <a:rPr lang="en-US" dirty="0"/>
              <a:t>)</a:t>
            </a:r>
          </a:p>
          <a:p>
            <a:r>
              <a:rPr lang="en-US" dirty="0"/>
              <a:t>Week 8</a:t>
            </a:r>
          </a:p>
          <a:p>
            <a:pPr lvl="1"/>
            <a:r>
              <a:rPr lang="en-US" dirty="0"/>
              <a:t>  - 4/25: DevOps and </a:t>
            </a:r>
            <a:r>
              <a:rPr lang="en-US" dirty="0" err="1"/>
              <a:t>SaltStack</a:t>
            </a:r>
            <a:r>
              <a:rPr lang="en-US" dirty="0"/>
              <a:t>, Making Things Repeatable (Erik / Yash)</a:t>
            </a:r>
          </a:p>
          <a:p>
            <a:pPr lvl="1"/>
            <a:r>
              <a:rPr lang="en-US" dirty="0"/>
              <a:t>  - 4/27: DevOps and </a:t>
            </a:r>
            <a:r>
              <a:rPr lang="en-US" dirty="0" err="1"/>
              <a:t>SaltStack</a:t>
            </a:r>
            <a:r>
              <a:rPr lang="en-US" dirty="0"/>
              <a:t>, Making Things Repeatable (Erik / Yash)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Schedule,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  <a:p>
            <a:pPr lvl="1"/>
            <a:r>
              <a:rPr lang="en-US" dirty="0"/>
              <a:t>  - 5/2: Creating Windows Services and Programs Part 1 (Zach)</a:t>
            </a:r>
          </a:p>
          <a:p>
            <a:pPr lvl="1"/>
            <a:r>
              <a:rPr lang="en-US" dirty="0"/>
              <a:t>  - 5/4: Prototypes, MVP, Alpha, Beta Code (Todd)</a:t>
            </a:r>
          </a:p>
          <a:p>
            <a:r>
              <a:rPr lang="en-US" dirty="0"/>
              <a:t>Week 11</a:t>
            </a:r>
          </a:p>
          <a:p>
            <a:pPr lvl="1"/>
            <a:r>
              <a:rPr lang="en-US" dirty="0"/>
              <a:t>  - 5/9: Creating Windows Services and Programs Part 2 (Zach)</a:t>
            </a:r>
          </a:p>
          <a:p>
            <a:pPr lvl="1"/>
            <a:r>
              <a:rPr lang="en-US" dirty="0"/>
              <a:t>  - 5/11: Wrap Up, Summer Projects, Keep It Going, Next Semester (Anthony)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Practically, nobody</a:t>
            </a:r>
          </a:p>
          <a:p>
            <a:endParaRPr lang="en-US" dirty="0"/>
          </a:p>
          <a:p>
            <a:r>
              <a:rPr lang="en-US" dirty="0"/>
              <a:t>Manage software teams on 3 continents</a:t>
            </a:r>
          </a:p>
          <a:p>
            <a:r>
              <a:rPr lang="en-US" dirty="0"/>
              <a:t>Owned 4 software companies</a:t>
            </a:r>
          </a:p>
          <a:p>
            <a:r>
              <a:rPr lang="en-US" dirty="0"/>
              <a:t>Sit on the CS Academy Board</a:t>
            </a:r>
          </a:p>
          <a:p>
            <a:pPr lvl="1"/>
            <a:r>
              <a:rPr lang="en-US" dirty="0"/>
              <a:t>IE, help influence curriculum across the CS and engineering department</a:t>
            </a:r>
          </a:p>
          <a:p>
            <a:r>
              <a:rPr lang="en-US" dirty="0"/>
              <a:t>Grown / managed companies from $0 to $65M / ARR</a:t>
            </a:r>
          </a:p>
          <a:p>
            <a:pPr lvl="1"/>
            <a:r>
              <a:rPr lang="en-US" dirty="0"/>
              <a:t>Note that makes me ALMOST a unicorn in the software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TTU doesn’t teach</a:t>
            </a:r>
          </a:p>
          <a:p>
            <a:r>
              <a:rPr lang="en-US" dirty="0"/>
              <a:t>The difference between higher </a:t>
            </a:r>
            <a:r>
              <a:rPr lang="en-US" dirty="0" err="1"/>
              <a:t>ed</a:t>
            </a:r>
            <a:r>
              <a:rPr lang="en-US" dirty="0"/>
              <a:t> and vocation</a:t>
            </a:r>
          </a:p>
          <a:p>
            <a:r>
              <a:rPr lang="en-US" dirty="0"/>
              <a:t>The missing link</a:t>
            </a:r>
          </a:p>
          <a:p>
            <a:r>
              <a:rPr lang="en-US" dirty="0"/>
              <a:t>Mentors / Apprenticeships</a:t>
            </a:r>
          </a:p>
          <a:p>
            <a:endParaRPr lang="en-US" dirty="0"/>
          </a:p>
          <a:p>
            <a:r>
              <a:rPr lang="en-US" dirty="0"/>
              <a:t>Who can come to the class?</a:t>
            </a:r>
          </a:p>
          <a:p>
            <a:r>
              <a:rPr lang="en-US" dirty="0"/>
              <a:t>Is it accredited?  Is it useful?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084" y="3537702"/>
            <a:ext cx="5524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What We’re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learning</a:t>
            </a:r>
          </a:p>
          <a:p>
            <a:r>
              <a:rPr lang="en-US" dirty="0"/>
              <a:t>Taught by industry experts</a:t>
            </a:r>
          </a:p>
          <a:p>
            <a:r>
              <a:rPr lang="en-US" dirty="0"/>
              <a:t>Folks who know “stuff”</a:t>
            </a:r>
          </a:p>
          <a:p>
            <a:r>
              <a:rPr lang="en-US" dirty="0"/>
              <a:t>Wide range of IT exposure</a:t>
            </a:r>
          </a:p>
          <a:p>
            <a:r>
              <a:rPr lang="en-US" dirty="0"/>
              <a:t>Go home and study, just like a normal class</a:t>
            </a:r>
          </a:p>
          <a:p>
            <a:endParaRPr lang="en-US" dirty="0"/>
          </a:p>
          <a:p>
            <a:r>
              <a:rPr lang="en-US" dirty="0"/>
              <a:t>This is a class for “meat eaters”</a:t>
            </a:r>
          </a:p>
        </p:txBody>
      </p:sp>
      <p:pic>
        <p:nvPicPr>
          <p:cNvPr id="1026" name="Picture 2" descr="Image result for definition of insa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33" y="3250022"/>
            <a:ext cx="4616297" cy="27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7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ahead, introduce yourselves.</a:t>
            </a:r>
          </a:p>
          <a:p>
            <a:endParaRPr lang="en-US" dirty="0"/>
          </a:p>
          <a:p>
            <a:r>
              <a:rPr lang="en-US" dirty="0"/>
              <a:t>What’s your name?</a:t>
            </a:r>
          </a:p>
          <a:p>
            <a:r>
              <a:rPr lang="en-US" dirty="0"/>
              <a:t>What’s your major?</a:t>
            </a:r>
          </a:p>
          <a:p>
            <a:r>
              <a:rPr lang="en-US" dirty="0"/>
              <a:t>Why are you here?</a:t>
            </a:r>
          </a:p>
        </p:txBody>
      </p:sp>
      <p:pic>
        <p:nvPicPr>
          <p:cNvPr id="2050" name="Picture 2" descr="Image result for introd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03" y="2603500"/>
            <a:ext cx="4301078" cy="31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We’ll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R /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Visual Studio / C#</a:t>
            </a:r>
          </a:p>
          <a:p>
            <a:r>
              <a:rPr lang="en-US" dirty="0" err="1"/>
              <a:t>SaltStack</a:t>
            </a:r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 err="1"/>
              <a:t>StackExchange</a:t>
            </a:r>
            <a:endParaRPr lang="en-US" dirty="0"/>
          </a:p>
          <a:p>
            <a:r>
              <a:rPr lang="en-US" dirty="0" err="1"/>
              <a:t>CodeFights</a:t>
            </a:r>
            <a:endParaRPr lang="en-US" dirty="0"/>
          </a:p>
        </p:txBody>
      </p:sp>
      <p:pic>
        <p:nvPicPr>
          <p:cNvPr id="3074" name="Picture 2" descr="Image result for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94" y="2376798"/>
            <a:ext cx="6015955" cy="386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8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Skillsets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number one thing that TTU is teaching you?</a:t>
            </a:r>
          </a:p>
          <a:p>
            <a:endParaRPr lang="en-US" dirty="0"/>
          </a:p>
          <a:p>
            <a:r>
              <a:rPr lang="en-US" dirty="0"/>
              <a:t>How do you learn best?</a:t>
            </a:r>
          </a:p>
          <a:p>
            <a:endParaRPr lang="en-US" dirty="0"/>
          </a:p>
          <a:p>
            <a:r>
              <a:rPr lang="en-US" dirty="0"/>
              <a:t>What else do you need to learn?</a:t>
            </a:r>
          </a:p>
          <a:p>
            <a:endParaRPr lang="en-US" dirty="0"/>
          </a:p>
          <a:p>
            <a:r>
              <a:rPr lang="en-US" dirty="0"/>
              <a:t>How do you get a job?  An internship?</a:t>
            </a:r>
          </a:p>
          <a:p>
            <a:pPr lvl="1"/>
            <a:r>
              <a:rPr lang="en-US" dirty="0"/>
              <a:t>What’s the purpose of an internship?</a:t>
            </a:r>
          </a:p>
        </p:txBody>
      </p:sp>
      <p:pic>
        <p:nvPicPr>
          <p:cNvPr id="4098" name="Picture 2" descr="Image result for skill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60" y="3033204"/>
            <a:ext cx="4497714" cy="29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6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Survey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https://www.surveymonkey.com/r/DGD32JY</a:t>
            </a:r>
            <a:endParaRPr lang="en-US" b="1" dirty="0"/>
          </a:p>
          <a:p>
            <a:pPr lvl="1"/>
            <a:r>
              <a:rPr lang="en-US" b="1" dirty="0"/>
              <a:t>Or</a:t>
            </a:r>
          </a:p>
          <a:p>
            <a:r>
              <a:rPr lang="en-US" dirty="0"/>
              <a:t>goo.gl/</a:t>
            </a:r>
            <a:r>
              <a:rPr lang="en-US" dirty="0" err="1"/>
              <a:t>paxGQx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How to reach me:</a:t>
            </a:r>
          </a:p>
          <a:p>
            <a:pPr lvl="1"/>
            <a:r>
              <a:rPr lang="en-US" b="1" dirty="0">
                <a:hlinkClick r:id="rId3"/>
              </a:rPr>
              <a:t>Anthony@TimeForge.com</a:t>
            </a:r>
            <a:endParaRPr lang="en-US" b="1" dirty="0"/>
          </a:p>
          <a:p>
            <a:pPr lvl="1"/>
            <a:r>
              <a:rPr lang="en-US" b="1" dirty="0">
                <a:hlinkClick r:id="rId4"/>
              </a:rPr>
              <a:t>https://www.linkedin.com/in/apresley/</a:t>
            </a:r>
            <a:endParaRPr lang="en-US" b="1" dirty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AntonePresley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5122" name="Picture 2" descr="Image result for brea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81" y="2932522"/>
            <a:ext cx="4632346" cy="30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0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Schedule,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  - 2/28:  Kick Off Meeting, Discussion of the Program, Goals, Modern Skillsets, What we'll be using in the class (Anthony)  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  - 3/7: Using SQLite - Download and install, set up, access, SQL insertion, backups, tools, and resources (Yash / </a:t>
            </a:r>
            <a:r>
              <a:rPr lang="en-US" dirty="0" err="1"/>
              <a:t>Jainam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- 3/9: Download and use PostgreSQL - Download, install, set up, access, SQL insertion, backups, tools, and resources (Yash / </a:t>
            </a:r>
            <a:r>
              <a:rPr lang="en-US" dirty="0" err="1"/>
              <a:t>Jainam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[SPRING BREAK]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1109</TotalTime>
  <Words>649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What College Doesn’t Teach You</vt:lpstr>
      <vt:lpstr>Who Am I?</vt:lpstr>
      <vt:lpstr>Purpose of the Class</vt:lpstr>
      <vt:lpstr>Discussion of What We’re Doing</vt:lpstr>
      <vt:lpstr>Introductions</vt:lpstr>
      <vt:lpstr>Software Tools We’ll Use</vt:lpstr>
      <vt:lpstr>Modern Skillsets</vt:lpstr>
      <vt:lpstr>Web Survey Break</vt:lpstr>
      <vt:lpstr>Class Schedule, Slide 1</vt:lpstr>
      <vt:lpstr>Class Schedule, Slide 2</vt:lpstr>
      <vt:lpstr>Class Schedule, Slide 3</vt:lpstr>
      <vt:lpstr>Class Schedule, 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College Doesn’t Teach You</dc:title>
  <dc:creator>Anthony Presley</dc:creator>
  <cp:lastModifiedBy>Anthony Presley</cp:lastModifiedBy>
  <cp:revision>16</cp:revision>
  <dcterms:created xsi:type="dcterms:W3CDTF">2017-02-28T05:26:02Z</dcterms:created>
  <dcterms:modified xsi:type="dcterms:W3CDTF">2017-02-28T23:55:26Z</dcterms:modified>
</cp:coreProperties>
</file>