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82"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5/9/2020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5/9/2020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5/9/2020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5/9/2020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New_York_City_metropolitan_are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en.wikipedia.org/wiki/Indian_American#Demographic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smtClean="0"/>
              <a:t>ANALYSIS OF INDIAN RESTAURANTS IN </a:t>
            </a:r>
            <a:br>
              <a:rPr lang="en-IN" b="1" dirty="0" smtClean="0"/>
            </a:br>
            <a:r>
              <a:rPr lang="en-IN" b="1" dirty="0" smtClean="0"/>
              <a:t>NEW YORK </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smtClean="0"/>
              <a:t>Aziz </a:t>
            </a:r>
            <a:r>
              <a:rPr lang="en-US" dirty="0" err="1" smtClean="0"/>
              <a:t>Presswala</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85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t>
            </a:r>
          </a:p>
          <a:p>
            <a:pPr algn="just">
              <a:lnSpc>
                <a:spcPct val="120000"/>
              </a:lnSpc>
            </a:pPr>
            <a:r>
              <a:rPr lang="en-IN" dirty="0"/>
              <a:t>Indians in the New York City metropolitan region constitute one of the largest and fastest growing ethnicities in the </a:t>
            </a:r>
            <a:r>
              <a:rPr lang="en-IN" dirty="0">
                <a:hlinkClick r:id="rId3" tooltip="New York City metropolitan area"/>
              </a:rPr>
              <a:t>New York City metropolitan area</a:t>
            </a:r>
            <a:r>
              <a:rPr lang="en-IN" dirty="0"/>
              <a:t>. The New York City region is home to the largest </a:t>
            </a:r>
            <a:r>
              <a:rPr lang="en-IN" u="sng" dirty="0">
                <a:hlinkClick r:id="rId4" tooltip="Indian American"/>
              </a:rPr>
              <a:t>Indian American population among metropolitan areas</a:t>
            </a:r>
            <a:r>
              <a:rPr lang="en-IN" dirty="0"/>
              <a:t> by a significant margin.</a:t>
            </a:r>
          </a:p>
          <a:p>
            <a:pPr algn="just">
              <a:lnSpc>
                <a:spcPct val="120000"/>
              </a:lnSpc>
            </a:pPr>
            <a:r>
              <a:rPr lang="en-IN" dirty="0"/>
              <a:t>Due to large number of Indians in the city, Indian cuisine is very popular in and around New York. The growth in the New York City metropolitan region's Indian populace has been accompanied by growth in the number of Indian restaurants, located both within and outside of traditional Indian enclaves, such that within New York City proper alone, there are hundreds of Indian restaurants</a:t>
            </a:r>
            <a:r>
              <a:rPr lang="en-IN" dirty="0" smtClean="0"/>
              <a:t>.</a:t>
            </a:r>
            <a:endParaRPr lang="en-IN"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marL="45720" indent="0">
              <a:buNone/>
            </a:pPr>
            <a:r>
              <a:rPr lang="en-IN" dirty="0"/>
              <a:t>Looking at all these Indian restaurants we can perform data analysis on them in the following way:-</a:t>
            </a:r>
          </a:p>
          <a:p>
            <a:pPr lvl="0"/>
            <a:r>
              <a:rPr lang="en-IN" dirty="0"/>
              <a:t>Visualize all the parts of New York City that have Indian restaurants.</a:t>
            </a:r>
          </a:p>
          <a:p>
            <a:pPr lvl="0"/>
            <a:r>
              <a:rPr lang="en-IN" dirty="0"/>
              <a:t>Top ranked Indian restaurants in New York City.</a:t>
            </a:r>
          </a:p>
          <a:p>
            <a:pPr lvl="0"/>
            <a:r>
              <a:rPr lang="en-IN" dirty="0"/>
              <a:t>Which areas have best Indian restaurants?</a:t>
            </a:r>
          </a:p>
          <a:p>
            <a:pPr lvl="0"/>
            <a:r>
              <a:rPr lang="en-IN" dirty="0"/>
              <a:t>Which areas lack good Indian restaurants?</a:t>
            </a:r>
          </a:p>
          <a:p>
            <a:pPr lvl="0"/>
            <a:r>
              <a:rPr lang="en-IN" dirty="0"/>
              <a:t>Which all areas have potential Indian restaurant market?</a:t>
            </a:r>
          </a:p>
          <a:p>
            <a:pPr lvl="0"/>
            <a:r>
              <a:rPr lang="en-IN" dirty="0"/>
              <a:t>Which areas are suitable for living if one prefers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lnSpcReduction="10000"/>
          </a:bodyPr>
          <a:lstStyle/>
          <a:p>
            <a:pPr marL="45720" indent="0">
              <a:buNone/>
            </a:pPr>
            <a:r>
              <a:rPr lang="en-IN" dirty="0"/>
              <a:t>Following steps were followed:-</a:t>
            </a:r>
          </a:p>
          <a:p>
            <a:pPr marL="502920" indent="-457200">
              <a:buAutoNum type="arabicPeriod"/>
            </a:pPr>
            <a:r>
              <a:rPr lang="en-IN" dirty="0" smtClean="0"/>
              <a:t>First begin by importing </a:t>
            </a:r>
            <a:r>
              <a:rPr lang="en-IN" dirty="0"/>
              <a:t>New York City Data that contains list of Boroughs, Neighbourhoods along with their latitude and longitude from </a:t>
            </a:r>
            <a:r>
              <a:rPr lang="en-IN" u="sng" dirty="0">
                <a:hlinkClick r:id="rId3"/>
              </a:rPr>
              <a:t>https://cocl.us/new_york_dataset</a:t>
            </a:r>
            <a:r>
              <a:rPr lang="en-IN" dirty="0"/>
              <a:t> and populate data into a pandas </a:t>
            </a:r>
            <a:r>
              <a:rPr lang="en-IN" dirty="0" err="1"/>
              <a:t>dataframe</a:t>
            </a:r>
            <a:r>
              <a:rPr lang="en-IN" dirty="0" smtClean="0"/>
              <a:t>.</a:t>
            </a:r>
          </a:p>
          <a:p>
            <a:pPr marL="502920" indent="-457200">
              <a:buAutoNum type="arabicPeriod"/>
            </a:pPr>
            <a:r>
              <a:rPr lang="en-IN" dirty="0" smtClean="0"/>
              <a:t>Using </a:t>
            </a:r>
            <a:r>
              <a:rPr lang="en-IN" dirty="0"/>
              <a:t>the latitude and longitude, we find venues for each </a:t>
            </a:r>
            <a:r>
              <a:rPr lang="en-IN" dirty="0" err="1"/>
              <a:t>Neighborhood</a:t>
            </a:r>
            <a:r>
              <a:rPr lang="en-IN" dirty="0"/>
              <a:t> via Foursquare </a:t>
            </a:r>
            <a:r>
              <a:rPr lang="en-IN" dirty="0" smtClean="0"/>
              <a:t>API.</a:t>
            </a:r>
          </a:p>
          <a:p>
            <a:pPr marL="502920" indent="-457200">
              <a:buAutoNum type="arabicPeriod"/>
            </a:pPr>
            <a:r>
              <a:rPr lang="en-IN" dirty="0" smtClean="0"/>
              <a:t>Then </a:t>
            </a:r>
            <a:r>
              <a:rPr lang="en-IN" dirty="0"/>
              <a:t>we filter out all the Indian </a:t>
            </a:r>
            <a:r>
              <a:rPr lang="en-IN" dirty="0" smtClean="0"/>
              <a:t>Restaurants.</a:t>
            </a:r>
          </a:p>
          <a:p>
            <a:pPr marL="502920" indent="-457200">
              <a:buFont typeface="Arial" pitchFamily="34" charset="0"/>
              <a:buAutoNum type="arabicPeriod"/>
            </a:pPr>
            <a:r>
              <a:rPr lang="en-IN" dirty="0" smtClean="0"/>
              <a:t>Next </a:t>
            </a:r>
            <a:r>
              <a:rPr lang="en-IN" dirty="0"/>
              <a:t>we retrieve information - Ratings, Likes, Tips for each Indian Restaurant, again by using Foursquare API</a:t>
            </a:r>
            <a:r>
              <a:rPr lang="en-IN" dirty="0" smtClean="0"/>
              <a:t>.</a:t>
            </a:r>
          </a:p>
          <a:p>
            <a:pPr marL="502920" indent="-457200">
              <a:buFont typeface="Arial" pitchFamily="34" charset="0"/>
              <a:buAutoNum type="arabicPeriod"/>
            </a:pPr>
            <a:r>
              <a:rPr lang="en-IN" dirty="0"/>
              <a:t>Perform analysis on the data obtained</a:t>
            </a:r>
            <a:r>
              <a:rPr lang="en-IN" dirty="0" smtClean="0"/>
              <a:t>.</a:t>
            </a:r>
          </a:p>
          <a:p>
            <a:pPr marL="502920" indent="-457200">
              <a:buFont typeface="Arial" pitchFamily="34" charset="0"/>
              <a:buAutoNum type="arabicPeriod"/>
            </a:pPr>
            <a:r>
              <a:rPr lang="en-IN" dirty="0"/>
              <a:t>Visualize the conclusions on the map of New </a:t>
            </a:r>
            <a:r>
              <a:rPr lang="en-IN" dirty="0" smtClean="0"/>
              <a:t>York</a:t>
            </a:r>
          </a:p>
          <a:p>
            <a:pPr marL="502920" indent="-457200">
              <a:buAutoNum type="arabicPeriod"/>
            </a:pPr>
            <a:endParaRPr lang="en-IN" dirty="0" smtClean="0"/>
          </a:p>
          <a:p>
            <a:endParaRPr lang="en-IN" dirty="0"/>
          </a:p>
          <a:p>
            <a:pPr marL="45720" lvl="0" indent="0" algn="just">
              <a:buNone/>
            </a:pP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lnSpcReduction="10000"/>
          </a:bodyPr>
          <a:lstStyle/>
          <a:p>
            <a:pPr marL="45720" indent="0">
              <a:buNone/>
            </a:pPr>
            <a:r>
              <a:rPr lang="en-IN" dirty="0"/>
              <a:t>Now, with all the analysis done, we found answers to all the questions below:-</a:t>
            </a:r>
          </a:p>
          <a:p>
            <a:r>
              <a:rPr lang="en-IN" dirty="0" smtClean="0"/>
              <a:t>Which </a:t>
            </a:r>
            <a:r>
              <a:rPr lang="en-IN" dirty="0"/>
              <a:t>areas have best Indian restaurants? - Astoria (Queens), </a:t>
            </a:r>
            <a:r>
              <a:rPr lang="en-IN" dirty="0" err="1"/>
              <a:t>Blissville</a:t>
            </a:r>
            <a:r>
              <a:rPr lang="en-IN" dirty="0"/>
              <a:t> (Queens), Chelsea (Manhattan) are some of the best </a:t>
            </a:r>
            <a:r>
              <a:rPr lang="en-IN" dirty="0" err="1"/>
              <a:t>Neighborhoods</a:t>
            </a:r>
            <a:r>
              <a:rPr lang="en-IN" dirty="0"/>
              <a:t> with Indian Restaurants </a:t>
            </a:r>
          </a:p>
          <a:p>
            <a:r>
              <a:rPr lang="en-IN" dirty="0" smtClean="0"/>
              <a:t>Top </a:t>
            </a:r>
            <a:r>
              <a:rPr lang="en-IN" dirty="0"/>
              <a:t>ranked Indian restaurants in New York City are </a:t>
            </a:r>
            <a:r>
              <a:rPr lang="en-IN" dirty="0" err="1"/>
              <a:t>Seva</a:t>
            </a:r>
            <a:r>
              <a:rPr lang="en-IN" dirty="0"/>
              <a:t> Indian Cuisine (Rating-9.0), </a:t>
            </a:r>
            <a:r>
              <a:rPr lang="en-IN" dirty="0" err="1"/>
              <a:t>Dhaba</a:t>
            </a:r>
            <a:r>
              <a:rPr lang="en-IN" dirty="0"/>
              <a:t> (Tips-164, Likes-497).</a:t>
            </a:r>
          </a:p>
          <a:p>
            <a:r>
              <a:rPr lang="en-IN" dirty="0" smtClean="0"/>
              <a:t>Which </a:t>
            </a:r>
            <a:r>
              <a:rPr lang="en-IN" dirty="0"/>
              <a:t>areas are suitable for living if one prefers Indian cuisine? - Manhattan is the suitable place to stay if one prefers Indian cuisine since the average rating of Restaurants in Manhattan is the highest (8.0).</a:t>
            </a:r>
          </a:p>
          <a:p>
            <a:r>
              <a:rPr lang="en-IN" dirty="0" smtClean="0"/>
              <a:t>Which </a:t>
            </a:r>
            <a:r>
              <a:rPr lang="en-IN" dirty="0"/>
              <a:t>areas lack good Indian restaurants - Staten Island (least Indian Restaurants - 3).</a:t>
            </a:r>
          </a:p>
          <a:p>
            <a:r>
              <a:rPr lang="en-IN" dirty="0" smtClean="0"/>
              <a:t>Which </a:t>
            </a:r>
            <a:r>
              <a:rPr lang="en-IN" dirty="0"/>
              <a:t>all areas have potential Indian Restaurant market - Manhattan &amp; Brooklyn have potential Indian Restaurant market.</a:t>
            </a:r>
          </a:p>
          <a:p>
            <a:pPr marL="274320" lvl="1" indent="0">
              <a:buNone/>
            </a:pPr>
            <a:endParaRPr lang="en-IN" dirty="0"/>
          </a:p>
          <a:p>
            <a:pPr marL="45720" indent="0">
              <a:buNone/>
            </a:pPr>
            <a:endParaRPr lang="en-US"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70</TotalTime>
  <Words>595</Words>
  <Application>Microsoft Office PowerPoint</Application>
  <PresentationFormat>Custom</PresentationFormat>
  <Paragraphs>52</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ANALYSIS OF INDIAN RESTAURANTS IN  NEW YORK </vt:lpstr>
      <vt:lpstr>Introduction: </vt:lpstr>
      <vt:lpstr>Problem:</vt:lpstr>
      <vt:lpstr>Data Section:</vt:lpstr>
      <vt:lpstr>Methodology: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Aziz</cp:lastModifiedBy>
  <cp:revision>5</cp:revision>
  <dcterms:created xsi:type="dcterms:W3CDTF">2020-01-05T08:05:09Z</dcterms:created>
  <dcterms:modified xsi:type="dcterms:W3CDTF">2020-05-09T08:19:40Z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