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roxima Nova"/>
      <p:regular r:id="rId14"/>
      <p:bold r:id="rId15"/>
      <p:italic r:id="rId16"/>
      <p:boldItalic r:id="rId17"/>
    </p:embeddedFont>
    <p:embeddedFont>
      <p:font typeface="Alfa Slab One"/>
      <p:regular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AlfaSlabOn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0c9abca101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0c9abca101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c9abca1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c9abca1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Anthony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c9abca10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c9abca10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c9abca10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c9abca10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Adrian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c9abca10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c9abca10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c9abca10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c9abca10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Anthony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c9abca10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c9abca10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Adrian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91192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Reddit</a:t>
            </a:r>
            <a:endParaRPr/>
          </a:p>
        </p:txBody>
      </p:sp>
      <p:sp>
        <p:nvSpPr>
          <p:cNvPr id="57" name="Google Shape;57;p13"/>
          <p:cNvSpPr txBox="1"/>
          <p:nvPr>
            <p:ph idx="1" type="subTitle"/>
          </p:nvPr>
        </p:nvSpPr>
        <p:spPr>
          <a:xfrm>
            <a:off x="311700" y="3759798"/>
            <a:ext cx="8520600" cy="7335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Team High Five and Dive</a:t>
            </a:r>
            <a:endParaRPr/>
          </a:p>
          <a:p>
            <a:pPr indent="0" lvl="0" marL="0" rtl="0" algn="ctr">
              <a:spcBef>
                <a:spcPts val="0"/>
              </a:spcBef>
              <a:spcAft>
                <a:spcPts val="0"/>
              </a:spcAft>
              <a:buNone/>
            </a:pPr>
            <a:r>
              <a:rPr lang="en"/>
              <a:t>By Adrian, John, and Anthony</a:t>
            </a:r>
            <a:endParaRPr/>
          </a:p>
        </p:txBody>
      </p:sp>
      <p:pic>
        <p:nvPicPr>
          <p:cNvPr id="58" name="Google Shape;58;p13"/>
          <p:cNvPicPr preferRelativeResize="0"/>
          <p:nvPr/>
        </p:nvPicPr>
        <p:blipFill>
          <a:blip r:embed="rId3">
            <a:alphaModFix/>
          </a:blip>
          <a:stretch>
            <a:fillRect/>
          </a:stretch>
        </p:blipFill>
        <p:spPr>
          <a:xfrm>
            <a:off x="3674075" y="151650"/>
            <a:ext cx="1680800" cy="1680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Reddit?</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Reddit is a Social Network of users who share in the same passions, interests, and thoughts. Members can join and contribute (post) to different communities (such as Space, for example) in which they are interested in. These communities are called subreddits, and each subreddit is overseen by moderators.</a:t>
            </a:r>
            <a:endParaRPr/>
          </a:p>
        </p:txBody>
      </p:sp>
      <p:pic>
        <p:nvPicPr>
          <p:cNvPr id="65" name="Google Shape;65;p14"/>
          <p:cNvPicPr preferRelativeResize="0"/>
          <p:nvPr/>
        </p:nvPicPr>
        <p:blipFill>
          <a:blip r:embed="rId3">
            <a:alphaModFix/>
          </a:blip>
          <a:stretch>
            <a:fillRect/>
          </a:stretch>
        </p:blipFill>
        <p:spPr>
          <a:xfrm>
            <a:off x="3358150" y="2451700"/>
            <a:ext cx="2427700" cy="2427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Communities</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All across reddit there are shared </a:t>
            </a:r>
            <a:r>
              <a:rPr lang="en"/>
              <a:t>interests</a:t>
            </a:r>
            <a:r>
              <a:rPr lang="en"/>
              <a:t> in certain topics and ideas to enjoy. Ranging from any from funny videos to </a:t>
            </a:r>
            <a:r>
              <a:rPr lang="en"/>
              <a:t>fan bases. T</a:t>
            </a:r>
            <a:r>
              <a:rPr lang="en"/>
              <a:t>hese communities gather many like minded </a:t>
            </a:r>
            <a:r>
              <a:rPr lang="en"/>
              <a:t>individuals. Allowing them to interact without having to deal with problems on other social media sites that involve their policies and negative commentary from other accounts.</a:t>
            </a:r>
            <a:endParaRPr/>
          </a:p>
        </p:txBody>
      </p:sp>
      <p:pic>
        <p:nvPicPr>
          <p:cNvPr id="72" name="Google Shape;72;p15"/>
          <p:cNvPicPr preferRelativeResize="0"/>
          <p:nvPr/>
        </p:nvPicPr>
        <p:blipFill>
          <a:blip r:embed="rId3">
            <a:alphaModFix/>
          </a:blip>
          <a:stretch>
            <a:fillRect/>
          </a:stretch>
        </p:blipFill>
        <p:spPr>
          <a:xfrm>
            <a:off x="3332100" y="2898313"/>
            <a:ext cx="2628900" cy="1533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Moderators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Moderators are volunteers for a particular subreddit who monitor all of the content posted to that sub. They can </a:t>
            </a:r>
            <a:r>
              <a:rPr lang="en"/>
              <a:t>delete posts and temporarily or even permanently ban a user from that subreddit. They keep things on topic and maintain the quality of posts.</a:t>
            </a:r>
            <a:endParaRPr/>
          </a:p>
        </p:txBody>
      </p:sp>
      <p:pic>
        <p:nvPicPr>
          <p:cNvPr id="79" name="Google Shape;79;p16"/>
          <p:cNvPicPr preferRelativeResize="0"/>
          <p:nvPr/>
        </p:nvPicPr>
        <p:blipFill>
          <a:blip r:embed="rId3">
            <a:alphaModFix/>
          </a:blip>
          <a:stretch>
            <a:fillRect/>
          </a:stretch>
        </p:blipFill>
        <p:spPr>
          <a:xfrm>
            <a:off x="3156439" y="2298000"/>
            <a:ext cx="2831126" cy="21702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Awards</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Reddit introduces awards that are available to purchase </a:t>
            </a:r>
            <a:r>
              <a:rPr lang="en"/>
              <a:t>through microtransactions. Those who are receiving and giving awards get a certain amount of karma based on how expensive the award was to buy.</a:t>
            </a:r>
            <a:endParaRPr/>
          </a:p>
        </p:txBody>
      </p:sp>
      <p:pic>
        <p:nvPicPr>
          <p:cNvPr id="86" name="Google Shape;86;p17"/>
          <p:cNvPicPr preferRelativeResize="0"/>
          <p:nvPr/>
        </p:nvPicPr>
        <p:blipFill>
          <a:blip r:embed="rId3">
            <a:alphaModFix/>
          </a:blip>
          <a:stretch>
            <a:fillRect/>
          </a:stretch>
        </p:blipFill>
        <p:spPr>
          <a:xfrm>
            <a:off x="3377750" y="2433125"/>
            <a:ext cx="2388500" cy="2388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Karma</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Karma on Reddit is a score that you </a:t>
            </a:r>
            <a:r>
              <a:rPr lang="en"/>
              <a:t>receive</a:t>
            </a:r>
            <a:r>
              <a:rPr lang="en"/>
              <a:t> from your post and comment history, as well as from getting or </a:t>
            </a:r>
            <a:r>
              <a:rPr lang="en"/>
              <a:t>receiving</a:t>
            </a:r>
            <a:r>
              <a:rPr lang="en"/>
              <a:t> awards. On posts/comments on Reddit, there is an upvote </a:t>
            </a:r>
            <a:r>
              <a:rPr lang="en"/>
              <a:t>arrow and a downvote arrow. All of these together give you a Post Karma number and a Comment Karma number. With higher Karma, a user can post more often and post in more subreddits.</a:t>
            </a:r>
            <a:endParaRPr/>
          </a:p>
        </p:txBody>
      </p:sp>
      <p:pic>
        <p:nvPicPr>
          <p:cNvPr id="93" name="Google Shape;93;p18"/>
          <p:cNvPicPr preferRelativeResize="0"/>
          <p:nvPr/>
        </p:nvPicPr>
        <p:blipFill>
          <a:blip r:embed="rId3">
            <a:alphaModFix/>
          </a:blip>
          <a:stretch>
            <a:fillRect/>
          </a:stretch>
        </p:blipFill>
        <p:spPr>
          <a:xfrm>
            <a:off x="3136037" y="2996725"/>
            <a:ext cx="2871924" cy="1325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Information Sharing</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Reddit was created to spread information freely amongst it members. Allowing them to add whatever information they want without the fear of it being flagged or removed because of it content. As long as it stay on topic in its designated community and follows its rules it will not be removed.</a:t>
            </a:r>
            <a:endParaRPr/>
          </a:p>
        </p:txBody>
      </p:sp>
      <p:pic>
        <p:nvPicPr>
          <p:cNvPr id="100" name="Google Shape;100;p19"/>
          <p:cNvPicPr preferRelativeResize="0"/>
          <p:nvPr/>
        </p:nvPicPr>
        <p:blipFill>
          <a:blip r:embed="rId3">
            <a:alphaModFix/>
          </a:blip>
          <a:stretch>
            <a:fillRect/>
          </a:stretch>
        </p:blipFill>
        <p:spPr>
          <a:xfrm>
            <a:off x="2833675" y="2571750"/>
            <a:ext cx="3476625" cy="1981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Limitless Potential</a:t>
            </a:r>
            <a:endParaRPr/>
          </a:p>
        </p:txBody>
      </p:sp>
      <p:sp>
        <p:nvSpPr>
          <p:cNvPr id="106" name="Google Shape;106;p20"/>
          <p:cNvSpPr txBox="1"/>
          <p:nvPr>
            <p:ph idx="1" type="body"/>
          </p:nvPr>
        </p:nvSpPr>
        <p:spPr>
          <a:xfrm>
            <a:off x="311700" y="1152475"/>
            <a:ext cx="8520600" cy="175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Reddit allows for a diverse and versatile social platform that awards its users for using it. There are an infinite number of communities that could possibly be made, from broad topics to ones that are oddly specific. You have freedom to do whatever you want, so long as the community says so. Whether its normal or </a:t>
            </a:r>
            <a:r>
              <a:rPr lang="en"/>
              <a:t>questionable</a:t>
            </a:r>
            <a:r>
              <a:rPr lang="en"/>
              <a:t> ideas and content, reddit will never censor or restrict.</a:t>
            </a:r>
            <a:endParaRPr/>
          </a:p>
        </p:txBody>
      </p:sp>
      <p:pic>
        <p:nvPicPr>
          <p:cNvPr id="107" name="Google Shape;107;p20"/>
          <p:cNvPicPr preferRelativeResize="0"/>
          <p:nvPr/>
        </p:nvPicPr>
        <p:blipFill>
          <a:blip r:embed="rId3">
            <a:alphaModFix/>
          </a:blip>
          <a:stretch>
            <a:fillRect/>
          </a:stretch>
        </p:blipFill>
        <p:spPr>
          <a:xfrm>
            <a:off x="3606675" y="3041325"/>
            <a:ext cx="1930639" cy="1932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