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Ad    </a:t>
            </a:r>
            <a:r>
              <a:rPr lang="en-US" sz="4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VANTAGE</a:t>
            </a: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/>
            </a:r>
            <a:br>
              <a:rPr lang="en-US" sz="44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</a:br>
            <a:endParaRPr lang="en-US" sz="4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Book Antiqua"/>
              <a:cs typeface="Book Antiqu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285" y="5083689"/>
            <a:ext cx="6400800" cy="1219200"/>
          </a:xfrm>
        </p:spPr>
        <p:txBody>
          <a:bodyPr>
            <a:normAutofit/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MOBILE AD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 Antiqua"/>
                <a:cs typeface="Book Antiqua"/>
              </a:rPr>
              <a:t>revenue optimizer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02" y="1321235"/>
            <a:ext cx="2717800" cy="2730500"/>
          </a:xfrm>
          <a:prstGeom prst="rect">
            <a:avLst/>
          </a:prstGeom>
          <a:noFill/>
          <a:ln w="28575" cmpd="sng">
            <a:solidFill>
              <a:schemeClr val="accent6">
                <a:lumMod val="40000"/>
                <a:lumOff val="60000"/>
              </a:schemeClr>
            </a:solidFill>
          </a:ln>
          <a:effectLst>
            <a:glow rad="228600">
              <a:schemeClr val="bg1">
                <a:lumMod val="75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7315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b="1" dirty="0" smtClean="0">
                <a:latin typeface="Book Antiqua"/>
                <a:cs typeface="Book Antiqua"/>
              </a:rPr>
              <a:t>Objective</a:t>
            </a:r>
            <a:endParaRPr lang="en-US" sz="2400" dirty="0">
              <a:latin typeface="Book Antiqua"/>
              <a:cs typeface="Book Antiqu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Predict revenue of the ad receiving from ad network.</a:t>
            </a:r>
          </a:p>
          <a:p>
            <a:endParaRPr lang="en-US" dirty="0" smtClean="0"/>
          </a:p>
          <a:p>
            <a:r>
              <a:rPr lang="en-US" dirty="0" smtClean="0"/>
              <a:t>So the publisher can optimize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20" y="-207864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Book Antiqua"/>
                <a:cs typeface="Book Antiqua"/>
              </a:rPr>
              <a:t>Mobile Advertising Ecosystem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319" b="9319"/>
          <a:stretch>
            <a:fillRect/>
          </a:stretch>
        </p:blipFill>
        <p:spPr>
          <a:xfrm>
            <a:off x="453856" y="1588036"/>
            <a:ext cx="2513412" cy="1382280"/>
          </a:xfrm>
        </p:spPr>
      </p:pic>
      <p:sp>
        <p:nvSpPr>
          <p:cNvPr id="5" name="TextBox 4"/>
          <p:cNvSpPr txBox="1"/>
          <p:nvPr/>
        </p:nvSpPr>
        <p:spPr>
          <a:xfrm>
            <a:off x="3564177" y="6250328"/>
            <a:ext cx="34359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Send ads to Ad Networks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7305" y="2884793"/>
            <a:ext cx="343591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Optimize monetization for Apps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7305" y="1776748"/>
            <a:ext cx="34359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b="1" dirty="0" smtClean="0">
                <a:solidFill>
                  <a:srgbClr val="000000"/>
                </a:solidFill>
              </a:rPr>
              <a:t>how ads and make $$$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320" y="5039725"/>
            <a:ext cx="33907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Send ads to apps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7562" y="4404033"/>
            <a:ext cx="8386614" cy="46604"/>
          </a:xfrm>
          <a:prstGeom prst="line">
            <a:avLst/>
          </a:prstGeom>
          <a:ln w="12700" cmpd="sng"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Up Arrow 10"/>
          <p:cNvSpPr/>
          <p:nvPr/>
        </p:nvSpPr>
        <p:spPr>
          <a:xfrm>
            <a:off x="5146579" y="5464478"/>
            <a:ext cx="260002" cy="785850"/>
          </a:xfrm>
          <a:prstGeom prst="upArrow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169882" y="3535091"/>
            <a:ext cx="236699" cy="1504634"/>
          </a:xfrm>
          <a:prstGeom prst="upArrow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218320" y="2098943"/>
            <a:ext cx="260002" cy="785850"/>
          </a:xfrm>
          <a:prstGeom prst="upArrow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73878" y="1747622"/>
            <a:ext cx="136537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Apps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0661" y="2888760"/>
            <a:ext cx="152351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Ad Platforms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180" y="5001500"/>
            <a:ext cx="14236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Ad Networks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0661" y="6250328"/>
            <a:ext cx="14585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Advertisers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505205" y="4240920"/>
            <a:ext cx="2641373" cy="326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5710" y="3942368"/>
            <a:ext cx="2224538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AD Vantage </a:t>
            </a:r>
            <a:r>
              <a:rPr lang="en-US" b="1" i="1" u="sng" dirty="0" smtClean="0">
                <a:solidFill>
                  <a:srgbClr val="000000"/>
                </a:solidFill>
              </a:rPr>
              <a:t>predicts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Ad REVENUE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8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Book Antiqua"/>
                <a:cs typeface="Book Antiqua"/>
              </a:rPr>
              <a:t>Process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Data: Real mobile ad log from one day, from multiple ad networks, sent to publishers.</a:t>
            </a:r>
          </a:p>
          <a:p>
            <a:endParaRPr lang="en-US" dirty="0"/>
          </a:p>
          <a:p>
            <a:r>
              <a:rPr lang="en-US" dirty="0" smtClean="0"/>
              <a:t>Models: Logistic, Random Forest.</a:t>
            </a:r>
          </a:p>
          <a:p>
            <a:endParaRPr lang="en-US" dirty="0"/>
          </a:p>
          <a:p>
            <a:r>
              <a:rPr lang="en-US" dirty="0" smtClean="0"/>
              <a:t>Tools: Python, SQL, </a:t>
            </a:r>
            <a:r>
              <a:rPr lang="en-US" dirty="0" err="1" smtClean="0"/>
              <a:t>MRJobs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 the next ad revenue </a:t>
            </a:r>
            <a:r>
              <a:rPr lang="en-US" dirty="0" smtClean="0"/>
              <a:t>received based on device, app, user, location, timestamp and ads themselves.  All extracted from ad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6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Book Antiqua"/>
                <a:cs typeface="Book Antiqua"/>
              </a:rPr>
              <a:t>Findings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r>
              <a:rPr lang="en-US" dirty="0" smtClean="0"/>
              <a:t>Interesting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Book Antiqua"/>
                <a:cs typeface="Book Antiqua"/>
              </a:rPr>
              <a:t>Screenshot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Input: app attributes.</a:t>
            </a:r>
          </a:p>
          <a:p>
            <a:r>
              <a:rPr lang="en-US" dirty="0" smtClean="0"/>
              <a:t>Output</a:t>
            </a:r>
            <a:r>
              <a:rPr lang="en-US" smtClean="0"/>
              <a:t>: likely ad </a:t>
            </a:r>
            <a:r>
              <a:rPr lang="en-US" dirty="0" smtClean="0"/>
              <a:t>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 smtClean="0">
                <a:latin typeface="Book Antiqua"/>
                <a:cs typeface="Book Antiqua"/>
              </a:rPr>
              <a:t>Next Steps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Apply pipeline to various ad networks.</a:t>
            </a:r>
          </a:p>
          <a:p>
            <a:endParaRPr lang="en-US" dirty="0" smtClean="0"/>
          </a:p>
          <a:p>
            <a:r>
              <a:rPr lang="en-US" dirty="0" smtClean="0"/>
              <a:t>Given publisher (app) parameters, choose the best ad network to request ad from.</a:t>
            </a:r>
          </a:p>
          <a:p>
            <a:endParaRPr lang="en-US" dirty="0"/>
          </a:p>
          <a:p>
            <a:r>
              <a:rPr lang="en-US" dirty="0" smtClean="0"/>
              <a:t>Improve accuracy.</a:t>
            </a:r>
          </a:p>
          <a:p>
            <a:endParaRPr lang="en-US" dirty="0"/>
          </a:p>
          <a:p>
            <a:r>
              <a:rPr lang="en-US" dirty="0" smtClean="0"/>
              <a:t>More granular features and inferences.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72</TotalTime>
  <Words>170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Ad    VANTAGE  </vt:lpstr>
      <vt:lpstr>   Objective</vt:lpstr>
      <vt:lpstr>Mobile Advertising Ecosystem</vt:lpstr>
      <vt:lpstr>Process</vt:lpstr>
      <vt:lpstr>Findings</vt:lpstr>
      <vt:lpstr>Screenshot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Jun Zhang</dc:creator>
  <cp:lastModifiedBy>Jun Zhang</cp:lastModifiedBy>
  <cp:revision>9</cp:revision>
  <dcterms:created xsi:type="dcterms:W3CDTF">2014-03-26T07:04:40Z</dcterms:created>
  <dcterms:modified xsi:type="dcterms:W3CDTF">2014-03-26T19:41:36Z</dcterms:modified>
</cp:coreProperties>
</file>