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6" y="1122363"/>
            <a:ext cx="9594574" cy="2387600"/>
          </a:xfrm>
        </p:spPr>
        <p:txBody>
          <a:bodyPr/>
          <a:lstStyle/>
          <a:p>
            <a:r>
              <a:rPr lang="en-GB" dirty="0"/>
              <a:t>DATA SCIENCE/British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Ilhama Novruzova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Insights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39E4D94F-DD1F-92AE-EE61-26E7F7B7A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4" y="1489672"/>
            <a:ext cx="4719769" cy="24196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27A20-4178-D1F3-078E-AB113CA6AD26}"/>
              </a:ext>
            </a:extLst>
          </p:cNvPr>
          <p:cNvSpPr txBox="1"/>
          <p:nvPr/>
        </p:nvSpPr>
        <p:spPr>
          <a:xfrm>
            <a:off x="5200153" y="1822323"/>
            <a:ext cx="669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categories of the reviews are </a:t>
            </a:r>
            <a:r>
              <a:rPr lang="en-US" b="1" dirty="0"/>
              <a:t>flight, time, seat, service, food, and other related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negative side, we see problems with canceled flights, delays, and changes. This is mainly about flight and time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positive side, factors such as good experience, friendly staff, and great meals have the potential to exist.</a:t>
            </a:r>
          </a:p>
        </p:txBody>
      </p:sp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C8B3F310-7781-2060-CEEF-3859BBB6C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71" y="3794922"/>
            <a:ext cx="5093480" cy="2880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58DA4-14C4-856D-4762-93DEBF79A9EA}"/>
              </a:ext>
            </a:extLst>
          </p:cNvPr>
          <p:cNvSpPr txBox="1"/>
          <p:nvPr/>
        </p:nvSpPr>
        <p:spPr>
          <a:xfrm>
            <a:off x="176254" y="4357858"/>
            <a:ext cx="669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 was the most frequent sentiment polarity.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polarity is more skewed towards negativity; however, in different parts positive frequency height seems to be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reviews that the users give are not the best ones, they appear to be neutral which could be a balance of negative and positive views above.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SCIENCE/British Airways</vt:lpstr>
      <vt:lpstr>Initial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Ilhama Novruzova</cp:lastModifiedBy>
  <cp:revision>3</cp:revision>
  <dcterms:created xsi:type="dcterms:W3CDTF">2022-12-06T11:13:27Z</dcterms:created>
  <dcterms:modified xsi:type="dcterms:W3CDTF">2023-11-26T19:39:01Z</dcterms:modified>
</cp:coreProperties>
</file>