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7D9-9731-CD40-9230-FA357D0AF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B7C7-1EB7-7D38-6964-389B023E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F4D5-2F7B-9246-16B8-0671791D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8C7B-BAF8-03A9-8EB7-5866CE7D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B503-7477-C4EE-A565-2B08B437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54FC-B615-A7BE-1147-48BBB1B4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C325A-DAB6-00E6-F53B-295B06828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CF97-AB3B-85C2-AD56-40136E5A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F3C6-63BB-6D7E-026F-2076832A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C830-0FDF-6EC2-0DF8-6040487D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56F9C-B290-D58F-EC1E-4B105563D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BD46B-EDAD-FE62-E510-CBB999D9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D9FF-79D9-B016-AEC0-24571D68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E63D-E414-7D0B-4496-B56E11FA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6F8D-E80F-E8A6-2070-FEEC001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78FD-621D-D2C5-18E0-7ADA312C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94E6-1A88-9745-6580-7142120D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AB44-489E-EBA4-6AAB-14F3DCA6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3F8C-CE5F-19C8-5D07-842C686E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33EA-C4D9-649B-1087-2DBC1FD0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31C-A40A-A48A-226F-0CD2D0AD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82E0-69B1-FFE8-4BA3-82FDE31A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7861-3BAE-863D-7D27-4DA26C0F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89E1-D5EA-D0B9-691D-42EBF7A4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3EC8-1460-EF94-660B-0A5ADF1A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D05A-15E6-D108-F69B-D15AAE88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A2C5-EA2F-2E0C-3F0D-E4FBBCA8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8428-4F0D-5DE6-CFD1-295FF362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0F9EE-E115-B2A9-7A26-9938AEDD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EEBF-77EA-AF92-D3D3-8FBC67F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2DE3-1212-DEA3-A7D0-996156F0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63CB-61D4-CDA2-F48F-DA2FEF8D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89DE-451E-1A7D-AE07-8D1CB1C3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D1A09-CECA-0CE2-ECD1-B7468E63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CA66D-24E8-9B4C-E93B-BE4CC5355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B0D8F-D9E0-10D7-3D86-0B35025CA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C524A-E1C7-C86F-801F-2C29467A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4CFC9-6EA9-12B5-CC19-1A1AD318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D3853-F949-A93F-E54C-7D43820D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0F93-B3CF-973D-5D04-85694AF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73E72-16B4-11CC-6358-83963B40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FD43D-3F33-5994-353F-393BF813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09EA4-3403-493C-C317-4E93DC91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74EE5-1BC1-63FC-2669-70D7023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F37D5-E532-DF90-B11E-A32BB60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100BC-8390-BAD4-3735-370850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894D-ADF4-8325-FBB2-BCCCC2B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7139-94E9-AB08-4114-5601E766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C0D-B55A-2AC9-6EEE-283C6257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04CA-FE8F-58B1-4F03-0A3711B5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9A62E-5875-79EB-7AD3-8463FD05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6E60-247A-6537-1AE1-7A8280CE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E038-220D-D307-53A9-D1D460E5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B56A-0D77-2A63-69B7-1AB0F91C8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EE32-C969-342A-2D38-17EC9BE6D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C12C-7654-8BCD-183E-7E9D9FBA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E2624-82A4-5C84-4313-F41FAAD7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C978-1A27-186F-3D8A-131E234C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72916-CD07-8DCF-1031-E3C5A533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DBE5-B003-7B29-5D02-5B1C4793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F3C1-646A-34C0-6229-BA9BC3C9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CAD1-402F-49ED-A933-E5A32BFC25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A5DA-7FEA-9488-8475-F6A37027A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EDFD-B8F3-E813-38E8-1568474D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18D4-D2EB-090F-967E-BBADA738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Analysis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D27B-9122-E1EF-4495-51F8C875D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and Visualizations by Ilhama Novruzova</a:t>
            </a:r>
          </a:p>
        </p:txBody>
      </p:sp>
    </p:spTree>
    <p:extLst>
      <p:ext uri="{BB962C8B-B14F-4D97-AF65-F5344CB8AC3E}">
        <p14:creationId xmlns:p14="http://schemas.microsoft.com/office/powerpoint/2010/main" val="360592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Freeform: Shape 103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981DE-181F-7888-1C82-1FCFA547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Findings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9A87-9B88-A229-30C9-63AAA92B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400" dirty="0"/>
              <a:t>After choosing some features and merging others, the final features were: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num_passengers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sales_channel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trip_type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length_of_stay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flight_hour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flight_day</a:t>
            </a:r>
            <a:r>
              <a:rPr lang="en-US" sz="1400" dirty="0">
                <a:latin typeface="Consolas" panose="020B0609020204030204" pitchFamily="49" charset="0"/>
              </a:rPr>
              <a:t>, route, </a:t>
            </a:r>
            <a:r>
              <a:rPr lang="en-US" sz="1400" dirty="0" err="1">
                <a:latin typeface="Consolas" panose="020B0609020204030204" pitchFamily="49" charset="0"/>
              </a:rPr>
              <a:t>booking_origin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booking_complete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route_category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flight_time_slot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lead_time_category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booking_lead_time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avg_flight_duration_per_passenger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late_booking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wants_any_extra_services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/>
              <a:t>Data Preprocessing ended in Finding the Model.</a:t>
            </a:r>
          </a:p>
          <a:p>
            <a:r>
              <a:rPr lang="en-US" sz="1400" dirty="0"/>
              <a:t>The best model was [model name] with the F1 score of [score]. I chose the F1 score as evaluation metric because the data was unbalanced as you can see on the right side.</a:t>
            </a:r>
          </a:p>
          <a:p>
            <a:r>
              <a:rPr lang="en-US" sz="1400" dirty="0"/>
              <a:t>You can also see Feature Importance on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12270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Model Analysis Summary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Analysis Summary</dc:title>
  <dc:creator>Ilhama Novruzova</dc:creator>
  <cp:lastModifiedBy>Ilhama Novruzova</cp:lastModifiedBy>
  <cp:revision>2</cp:revision>
  <dcterms:created xsi:type="dcterms:W3CDTF">2023-11-26T19:04:22Z</dcterms:created>
  <dcterms:modified xsi:type="dcterms:W3CDTF">2023-11-26T22:02:59Z</dcterms:modified>
</cp:coreProperties>
</file>