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B825-5B12-4D9E-802D-CF23525C62C2}" type="datetimeFigureOut">
              <a:rPr lang="en-US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60C67-5633-4605-BC9B-86415EBF30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60C67-5633-4605-BC9B-86415EBF30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60C67-5633-4605-BC9B-86415EBF30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60C67-5633-4605-BC9B-86415EBF30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Depth and Tag Fusion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514350"/>
            <a:ext cx="6759286" cy="3818689"/>
          </a:xfrm>
          <a:prstGeom prst="rect">
            <a:avLst/>
          </a:prstGeom>
        </p:spPr>
      </p:pic>
      <p:pic>
        <p:nvPicPr>
          <p:cNvPr id="3" name="Picture 2" descr="cloud_zo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50" y="3046413"/>
            <a:ext cx="4860051" cy="33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7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g.png"/>
          <p:cNvPicPr>
            <a:picLocks noChangeAspect="1"/>
          </p:cNvPicPr>
          <p:nvPr/>
        </p:nvPicPr>
        <p:blipFill>
          <a:blip r:embed="rId3"/>
          <a:srcRect l="34973" t="32462" r="32053" b="27460"/>
          <a:stretch>
            <a:fillRect/>
          </a:stretch>
        </p:blipFill>
        <p:spPr>
          <a:xfrm>
            <a:off x="1299606" y="724882"/>
            <a:ext cx="3263286" cy="2981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263" y="1066800"/>
            <a:ext cx="4548732" cy="9239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Tag in range image. </a:t>
            </a:r>
          </a:p>
          <a:p>
            <a:pPr algn="ctr"/>
            <a:r>
              <a:rPr lang="en-US" dirty="0"/>
              <a:t>In green is the result from plane fitting from RANSAC</a:t>
            </a:r>
          </a:p>
        </p:txBody>
      </p:sp>
      <p:pic>
        <p:nvPicPr>
          <p:cNvPr id="4" name="Picture 3" descr="19.png"/>
          <p:cNvPicPr>
            <a:picLocks noChangeAspect="1"/>
          </p:cNvPicPr>
          <p:nvPr/>
        </p:nvPicPr>
        <p:blipFill>
          <a:blip r:embed="rId4"/>
          <a:srcRect l="25950" t="34330" r="32869" b="23211"/>
          <a:stretch>
            <a:fillRect/>
          </a:stretch>
        </p:blipFill>
        <p:spPr>
          <a:xfrm>
            <a:off x="3049769" y="3463974"/>
            <a:ext cx="3227590" cy="266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9234" y="2872706"/>
            <a:ext cx="274320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Model Coefficients: 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Calibri" charset="0"/>
              </a:rPr>
              <a:t>0.0109732 </a:t>
            </a:r>
          </a:p>
          <a:p>
            <a:pPr algn="ctr"/>
            <a:r>
              <a:rPr lang="en-US" b="1" dirty="0">
                <a:latin typeface="Calibri" charset="0"/>
              </a:rPr>
              <a:t>-0.524886 </a:t>
            </a:r>
          </a:p>
          <a:p>
            <a:pPr algn="ctr"/>
            <a:r>
              <a:rPr lang="en-US" b="1" dirty="0">
                <a:latin typeface="Calibri" charset="0"/>
              </a:rPr>
              <a:t>0.851102</a:t>
            </a:r>
            <a:r>
              <a:rPr lang="en-US" dirty="0">
                <a:latin typeface="Calibri" charset="0"/>
              </a:rPr>
              <a:t> </a:t>
            </a:r>
          </a:p>
          <a:p>
            <a:pPr algn="ctr"/>
            <a:r>
              <a:rPr lang="en-US" dirty="0">
                <a:latin typeface="Calibri" charset="0"/>
              </a:rPr>
              <a:t>-0.775971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7200" y="2724150"/>
            <a:ext cx="9741639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latin typeface="Calibri" charset="0"/>
              </a:rPr>
              <a:t>XYZ of centroid : x: -0.0345814 , y: 0.00127834 , z: 0.917 . </a:t>
            </a:r>
            <a:br>
              <a:rPr lang="en-US" dirty="0">
                <a:latin typeface="Calibri" charset="0"/>
              </a:rPr>
            </a:br>
            <a:r>
              <a:rPr lang="es-ES" sz="2400" dirty="0">
                <a:latin typeface="Calibri" charset="0"/>
              </a:rPr>
              <a:t>XYZ </a:t>
            </a:r>
            <a:r>
              <a:rPr lang="es-ES" sz="2400" dirty="0" err="1">
                <a:latin typeface="Calibri" charset="0"/>
              </a:rPr>
              <a:t>apriltags</a:t>
            </a:r>
            <a:r>
              <a:rPr lang="es-ES" sz="2400" dirty="0">
                <a:latin typeface="Calibri" charset="0"/>
              </a:rPr>
              <a:t> :     x: -0.034327 ,   y: 0.00194878 , z: 0.922739 . </a:t>
            </a:r>
            <a:endParaRPr lang="en-US" sz="2400" dirty="0">
              <a:latin typeface="Calibri" charset="0"/>
            </a:endParaRPr>
          </a:p>
          <a:p>
            <a:br>
              <a:rPr lang="en-US" dirty="0">
                <a:latin typeface="Calibri" charset="0"/>
              </a:rPr>
            </a:br>
            <a:r>
              <a:rPr lang="pl-PL" sz="2400" dirty="0" err="1">
                <a:latin typeface="Calibri" charset="0"/>
              </a:rPr>
              <a:t>ori</a:t>
            </a:r>
            <a:r>
              <a:rPr lang="pl-PL" sz="2400" dirty="0">
                <a:latin typeface="Calibri" charset="0"/>
              </a:rPr>
              <a:t> </a:t>
            </a:r>
            <a:r>
              <a:rPr lang="pl-PL" sz="2400" dirty="0" err="1">
                <a:latin typeface="Calibri" charset="0"/>
              </a:rPr>
              <a:t>apriltags</a:t>
            </a:r>
            <a:r>
              <a:rPr lang="pl-PL" sz="2400" dirty="0">
                <a:latin typeface="Calibri" charset="0"/>
              </a:rPr>
              <a:t> : x: 0.970942 , y: 0.0229656 , z: -0.0227476 , w: -0.237124 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Depth and Tag Fusion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and Tag Fusion</dc:title>
  <dc:creator/>
  <cp:lastModifiedBy/>
  <cp:revision>2</cp:revision>
  <dcterms:created xsi:type="dcterms:W3CDTF">2012-07-27T01:16:44Z</dcterms:created>
  <dcterms:modified xsi:type="dcterms:W3CDTF">2016-06-24T16:51:11Z</dcterms:modified>
</cp:coreProperties>
</file>