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4AA53-8495-4144-AD7D-CC7CC44CCF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E9C459-AB04-4808-BDFE-F0F01D0219F7}">
      <dgm:prSet phldrT="[文本]"/>
      <dgm:spPr/>
      <dgm:t>
        <a:bodyPr/>
        <a:lstStyle/>
        <a:p>
          <a:r>
            <a:rPr lang="en-US" altLang="zh-CN" dirty="0" smtClean="0"/>
            <a:t>Ticker</a:t>
          </a:r>
          <a:endParaRPr lang="zh-CN" altLang="en-US" dirty="0"/>
        </a:p>
      </dgm:t>
    </dgm:pt>
    <dgm:pt modelId="{612F13C1-FD5E-414B-9FA9-799DB7CBD291}" type="parTrans" cxnId="{F26B4B40-CDAD-40F0-B1A6-450B015015AB}">
      <dgm:prSet/>
      <dgm:spPr/>
      <dgm:t>
        <a:bodyPr/>
        <a:lstStyle/>
        <a:p>
          <a:endParaRPr lang="zh-CN" altLang="en-US"/>
        </a:p>
      </dgm:t>
    </dgm:pt>
    <dgm:pt modelId="{F7A54762-E165-4480-9E3E-41DD0B0A2830}" type="sibTrans" cxnId="{F26B4B40-CDAD-40F0-B1A6-450B015015AB}">
      <dgm:prSet/>
      <dgm:spPr/>
      <dgm:t>
        <a:bodyPr/>
        <a:lstStyle/>
        <a:p>
          <a:endParaRPr lang="zh-CN" altLang="en-US"/>
        </a:p>
      </dgm:t>
    </dgm:pt>
    <dgm:pt modelId="{90D531D0-88A7-451F-B5F3-A8D24AB2F990}">
      <dgm:prSet phldrT="[文本]"/>
      <dgm:spPr/>
      <dgm:t>
        <a:bodyPr/>
        <a:lstStyle/>
        <a:p>
          <a:r>
            <a:rPr lang="en-US" altLang="zh-CN" dirty="0" smtClean="0"/>
            <a:t> requestAnimationFrame</a:t>
          </a:r>
          <a:endParaRPr lang="zh-CN" altLang="en-US" dirty="0"/>
        </a:p>
      </dgm:t>
    </dgm:pt>
    <dgm:pt modelId="{2084B6DB-D39D-4027-A207-717C1E6D9A7A}" type="parTrans" cxnId="{052F20A6-B8B2-4EF4-A1B6-FF6232023BFE}">
      <dgm:prSet/>
      <dgm:spPr/>
      <dgm:t>
        <a:bodyPr/>
        <a:lstStyle/>
        <a:p>
          <a:endParaRPr lang="zh-CN" altLang="en-US"/>
        </a:p>
      </dgm:t>
    </dgm:pt>
    <dgm:pt modelId="{ECFE4635-F772-4447-8EFC-F01DA578F338}" type="sibTrans" cxnId="{052F20A6-B8B2-4EF4-A1B6-FF6232023BFE}">
      <dgm:prSet/>
      <dgm:spPr/>
      <dgm:t>
        <a:bodyPr/>
        <a:lstStyle/>
        <a:p>
          <a:endParaRPr lang="zh-CN" altLang="en-US"/>
        </a:p>
      </dgm:t>
    </dgm:pt>
    <dgm:pt modelId="{890A34C7-3C8F-4E24-BFBB-46BF5005E7D8}">
      <dgm:prSet phldrT="[文本]"/>
      <dgm:spPr/>
      <dgm:t>
        <a:bodyPr/>
        <a:lstStyle/>
        <a:p>
          <a:r>
            <a:rPr lang="en-US" altLang="zh-CN" dirty="0" smtClean="0"/>
            <a:t> register</a:t>
          </a:r>
          <a:endParaRPr lang="zh-CN" altLang="en-US" dirty="0"/>
        </a:p>
      </dgm:t>
    </dgm:pt>
    <dgm:pt modelId="{A735BE17-BEC5-4668-A169-32CB56423125}" type="parTrans" cxnId="{772A8AB2-CC69-4EFD-B281-81DFA391393A}">
      <dgm:prSet/>
      <dgm:spPr/>
      <dgm:t>
        <a:bodyPr/>
        <a:lstStyle/>
        <a:p>
          <a:endParaRPr lang="zh-CN" altLang="en-US"/>
        </a:p>
      </dgm:t>
    </dgm:pt>
    <dgm:pt modelId="{BFF7B7A0-737F-4590-93D8-61A5EE71C60C}" type="sibTrans" cxnId="{772A8AB2-CC69-4EFD-B281-81DFA391393A}">
      <dgm:prSet/>
      <dgm:spPr/>
      <dgm:t>
        <a:bodyPr/>
        <a:lstStyle/>
        <a:p>
          <a:endParaRPr lang="zh-CN" altLang="en-US"/>
        </a:p>
      </dgm:t>
    </dgm:pt>
    <dgm:pt modelId="{FF08D168-C01A-4678-A544-FF74A9D66D5D}">
      <dgm:prSet phldrT="[文本]"/>
      <dgm:spPr/>
      <dgm:t>
        <a:bodyPr/>
        <a:lstStyle/>
        <a:p>
          <a:r>
            <a:rPr lang="en-US" altLang="zh-CN" dirty="0" smtClean="0"/>
            <a:t>Display</a:t>
          </a:r>
          <a:endParaRPr lang="zh-CN" altLang="en-US" dirty="0"/>
        </a:p>
      </dgm:t>
    </dgm:pt>
    <dgm:pt modelId="{90A6BBF6-252B-4920-99D4-F56FD61BB644}" type="parTrans" cxnId="{799D38A5-78EE-4DE7-AFCC-A5A83123875A}">
      <dgm:prSet/>
      <dgm:spPr/>
      <dgm:t>
        <a:bodyPr/>
        <a:lstStyle/>
        <a:p>
          <a:endParaRPr lang="zh-CN" altLang="en-US"/>
        </a:p>
      </dgm:t>
    </dgm:pt>
    <dgm:pt modelId="{849D92E3-FF78-4A6D-8590-4A9016291044}" type="sibTrans" cxnId="{799D38A5-78EE-4DE7-AFCC-A5A83123875A}">
      <dgm:prSet/>
      <dgm:spPr/>
      <dgm:t>
        <a:bodyPr/>
        <a:lstStyle/>
        <a:p>
          <a:endParaRPr lang="zh-CN" altLang="en-US"/>
        </a:p>
      </dgm:t>
    </dgm:pt>
    <dgm:pt modelId="{2F67BB2C-FE54-464A-B6B7-C6E47A2DFEC9}">
      <dgm:prSet phldrT="[文本]"/>
      <dgm:spPr/>
      <dgm:t>
        <a:bodyPr/>
        <a:lstStyle/>
        <a:p>
          <a:r>
            <a:rPr lang="en-US" altLang="zh-CN" dirty="0" smtClean="0"/>
            <a:t>DisplayObject</a:t>
          </a:r>
          <a:endParaRPr lang="zh-CN" altLang="en-US" dirty="0"/>
        </a:p>
      </dgm:t>
    </dgm:pt>
    <dgm:pt modelId="{8B2D2D93-6039-4BC6-A466-463970E7EE2F}" type="parTrans" cxnId="{1CC60430-9979-47B2-9E19-43D8801D82E3}">
      <dgm:prSet/>
      <dgm:spPr/>
      <dgm:t>
        <a:bodyPr/>
        <a:lstStyle/>
        <a:p>
          <a:endParaRPr lang="zh-CN" altLang="en-US"/>
        </a:p>
      </dgm:t>
    </dgm:pt>
    <dgm:pt modelId="{AEAF5C4C-0622-4E5A-939C-C6C4EAA09F56}" type="sibTrans" cxnId="{1CC60430-9979-47B2-9E19-43D8801D82E3}">
      <dgm:prSet/>
      <dgm:spPr/>
      <dgm:t>
        <a:bodyPr/>
        <a:lstStyle/>
        <a:p>
          <a:endParaRPr lang="zh-CN" altLang="en-US"/>
        </a:p>
      </dgm:t>
    </dgm:pt>
    <dgm:pt modelId="{4FB20A75-3009-40F8-8329-67761D65F918}">
      <dgm:prSet phldrT="[文本]"/>
      <dgm:spPr/>
      <dgm:t>
        <a:bodyPr/>
        <a:lstStyle/>
        <a:p>
          <a:r>
            <a:rPr lang="en-US" altLang="zh-CN" dirty="0" smtClean="0"/>
            <a:t>Container</a:t>
          </a:r>
          <a:endParaRPr lang="zh-CN" altLang="en-US" dirty="0"/>
        </a:p>
      </dgm:t>
    </dgm:pt>
    <dgm:pt modelId="{3E6007A8-41C3-44E0-B285-5D4FFE3F37FE}" type="parTrans" cxnId="{FB892C26-ED39-4592-8705-EACB9009E3AB}">
      <dgm:prSet/>
      <dgm:spPr/>
      <dgm:t>
        <a:bodyPr/>
        <a:lstStyle/>
        <a:p>
          <a:endParaRPr lang="zh-CN" altLang="en-US"/>
        </a:p>
      </dgm:t>
    </dgm:pt>
    <dgm:pt modelId="{135A873B-294D-4596-A507-B45CCF7C028E}" type="sibTrans" cxnId="{FB892C26-ED39-4592-8705-EACB9009E3AB}">
      <dgm:prSet/>
      <dgm:spPr/>
      <dgm:t>
        <a:bodyPr/>
        <a:lstStyle/>
        <a:p>
          <a:endParaRPr lang="zh-CN" altLang="en-US"/>
        </a:p>
      </dgm:t>
    </dgm:pt>
    <dgm:pt modelId="{922CCAD4-7EB4-4EBC-8566-BC4B769E645A}">
      <dgm:prSet phldrT="[文本]"/>
      <dgm:spPr/>
      <dgm:t>
        <a:bodyPr/>
        <a:lstStyle/>
        <a:p>
          <a:r>
            <a:rPr lang="en-US" altLang="zh-CN" dirty="0" smtClean="0"/>
            <a:t>Events</a:t>
          </a:r>
          <a:endParaRPr lang="zh-CN" altLang="en-US" dirty="0"/>
        </a:p>
      </dgm:t>
    </dgm:pt>
    <dgm:pt modelId="{348CEA60-195D-4CCC-B381-A30478FA34CC}" type="parTrans" cxnId="{4DBC2F82-3809-4992-989B-E471572D021E}">
      <dgm:prSet/>
      <dgm:spPr/>
      <dgm:t>
        <a:bodyPr/>
        <a:lstStyle/>
        <a:p>
          <a:endParaRPr lang="zh-CN" altLang="en-US"/>
        </a:p>
      </dgm:t>
    </dgm:pt>
    <dgm:pt modelId="{E4DF3729-6700-43F2-8C46-EEBA08BAC5BF}" type="sibTrans" cxnId="{4DBC2F82-3809-4992-989B-E471572D021E}">
      <dgm:prSet/>
      <dgm:spPr/>
      <dgm:t>
        <a:bodyPr/>
        <a:lstStyle/>
        <a:p>
          <a:endParaRPr lang="zh-CN" altLang="en-US"/>
        </a:p>
      </dgm:t>
    </dgm:pt>
    <dgm:pt modelId="{E937BE99-5606-4EEF-AA9B-DD41B24E9B5D}">
      <dgm:prSet phldrT="[文本]"/>
      <dgm:spPr/>
      <dgm:t>
        <a:bodyPr/>
        <a:lstStyle/>
        <a:p>
          <a:r>
            <a:rPr lang="en-US" altLang="zh-CN" dirty="0" smtClean="0"/>
            <a:t> Event</a:t>
          </a:r>
          <a:endParaRPr lang="zh-CN" altLang="en-US" dirty="0"/>
        </a:p>
      </dgm:t>
    </dgm:pt>
    <dgm:pt modelId="{8AC12FC9-B047-4588-8E24-8C166F979048}" type="parTrans" cxnId="{2E195BF6-7C5F-43D7-9A42-52919B3D52A2}">
      <dgm:prSet/>
      <dgm:spPr/>
      <dgm:t>
        <a:bodyPr/>
        <a:lstStyle/>
        <a:p>
          <a:endParaRPr lang="zh-CN" altLang="en-US"/>
        </a:p>
      </dgm:t>
    </dgm:pt>
    <dgm:pt modelId="{2200AA24-7979-489D-82E2-673AC0DF2E57}" type="sibTrans" cxnId="{2E195BF6-7C5F-43D7-9A42-52919B3D52A2}">
      <dgm:prSet/>
      <dgm:spPr/>
      <dgm:t>
        <a:bodyPr/>
        <a:lstStyle/>
        <a:p>
          <a:endParaRPr lang="zh-CN" altLang="en-US"/>
        </a:p>
      </dgm:t>
    </dgm:pt>
    <dgm:pt modelId="{24AFB38C-2DC6-4E45-89DD-6AD910C38275}">
      <dgm:prSet phldrT="[文本]"/>
      <dgm:spPr/>
      <dgm:t>
        <a:bodyPr/>
        <a:lstStyle/>
        <a:p>
          <a:r>
            <a:rPr lang="en-US" altLang="zh-CN" dirty="0" smtClean="0"/>
            <a:t> EventDispatcher</a:t>
          </a:r>
          <a:endParaRPr lang="zh-CN" altLang="en-US" dirty="0"/>
        </a:p>
      </dgm:t>
    </dgm:pt>
    <dgm:pt modelId="{29AED1FD-A0AD-4872-8035-E7007E7D9362}" type="parTrans" cxnId="{B6BB3ED6-DB1A-4095-8A13-A58D698A1312}">
      <dgm:prSet/>
      <dgm:spPr/>
      <dgm:t>
        <a:bodyPr/>
        <a:lstStyle/>
        <a:p>
          <a:endParaRPr lang="zh-CN" altLang="en-US"/>
        </a:p>
      </dgm:t>
    </dgm:pt>
    <dgm:pt modelId="{A8DE14D8-3BDF-4767-A710-DB0F9AADA336}" type="sibTrans" cxnId="{B6BB3ED6-DB1A-4095-8A13-A58D698A1312}">
      <dgm:prSet/>
      <dgm:spPr/>
      <dgm:t>
        <a:bodyPr/>
        <a:lstStyle/>
        <a:p>
          <a:endParaRPr lang="zh-CN" altLang="en-US"/>
        </a:p>
      </dgm:t>
    </dgm:pt>
    <dgm:pt modelId="{E4576B27-C439-4BEA-A76D-A32E12D5F353}">
      <dgm:prSet phldrT="[文本]"/>
      <dgm:spPr/>
      <dgm:t>
        <a:bodyPr/>
        <a:lstStyle/>
        <a:p>
          <a:r>
            <a:rPr lang="en-US" altLang="zh-CN" dirty="0" smtClean="0"/>
            <a:t>Stage</a:t>
          </a:r>
          <a:endParaRPr lang="zh-CN" altLang="en-US" dirty="0"/>
        </a:p>
      </dgm:t>
    </dgm:pt>
    <dgm:pt modelId="{5E793786-C1FD-4A13-BF8E-DC42EED6272A}" type="parTrans" cxnId="{BE13E9B6-21FB-405B-9F54-B0012F6E1360}">
      <dgm:prSet/>
      <dgm:spPr/>
      <dgm:t>
        <a:bodyPr/>
        <a:lstStyle/>
        <a:p>
          <a:endParaRPr lang="zh-CN" altLang="en-US"/>
        </a:p>
      </dgm:t>
    </dgm:pt>
    <dgm:pt modelId="{E092B706-6D49-46FD-A2A9-85E1B3B046D4}" type="sibTrans" cxnId="{BE13E9B6-21FB-405B-9F54-B0012F6E1360}">
      <dgm:prSet/>
      <dgm:spPr/>
      <dgm:t>
        <a:bodyPr/>
        <a:lstStyle/>
        <a:p>
          <a:endParaRPr lang="zh-CN" altLang="en-US"/>
        </a:p>
      </dgm:t>
    </dgm:pt>
    <dgm:pt modelId="{83F3F9E0-325C-41B8-994D-9378B2E75185}">
      <dgm:prSet phldrT="[文本]"/>
      <dgm:spPr/>
      <dgm:t>
        <a:bodyPr/>
        <a:lstStyle/>
        <a:p>
          <a:r>
            <a:rPr lang="en-US" altLang="zh-CN" dirty="0" smtClean="0"/>
            <a:t> unregister</a:t>
          </a:r>
          <a:endParaRPr lang="zh-CN" altLang="en-US" dirty="0"/>
        </a:p>
      </dgm:t>
    </dgm:pt>
    <dgm:pt modelId="{EF6F59B5-ED4C-415B-9CB2-34FA82A5A40E}" type="parTrans" cxnId="{321095D0-5C57-4928-86D4-0F71D5F9D652}">
      <dgm:prSet/>
      <dgm:spPr/>
      <dgm:t>
        <a:bodyPr/>
        <a:lstStyle/>
        <a:p>
          <a:endParaRPr lang="zh-CN" altLang="en-US"/>
        </a:p>
      </dgm:t>
    </dgm:pt>
    <dgm:pt modelId="{A4E0E9B9-E19D-4CC3-80F8-5729237C739F}" type="sibTrans" cxnId="{321095D0-5C57-4928-86D4-0F71D5F9D652}">
      <dgm:prSet/>
      <dgm:spPr/>
      <dgm:t>
        <a:bodyPr/>
        <a:lstStyle/>
        <a:p>
          <a:endParaRPr lang="zh-CN" altLang="en-US"/>
        </a:p>
      </dgm:t>
    </dgm:pt>
    <dgm:pt modelId="{23C9EB97-4226-47E7-AD86-6B1A1D240C8C}">
      <dgm:prSet phldrT="[文本]"/>
      <dgm:spPr/>
      <dgm:t>
        <a:bodyPr/>
        <a:lstStyle/>
        <a:p>
          <a:endParaRPr lang="zh-CN" altLang="en-US" dirty="0"/>
        </a:p>
      </dgm:t>
    </dgm:pt>
    <dgm:pt modelId="{69A22A91-B1C7-40E7-A971-3FC954D27289}" type="sibTrans" cxnId="{686FDD8B-FF4C-486A-A3A9-F999A99BF282}">
      <dgm:prSet/>
      <dgm:spPr/>
      <dgm:t>
        <a:bodyPr/>
        <a:lstStyle/>
        <a:p>
          <a:endParaRPr lang="zh-CN" altLang="en-US"/>
        </a:p>
      </dgm:t>
    </dgm:pt>
    <dgm:pt modelId="{ED6C0AB4-8550-4AFF-9B76-04F628B35A4A}" type="parTrans" cxnId="{686FDD8B-FF4C-486A-A3A9-F999A99BF282}">
      <dgm:prSet/>
      <dgm:spPr/>
      <dgm:t>
        <a:bodyPr/>
        <a:lstStyle/>
        <a:p>
          <a:endParaRPr lang="zh-CN" altLang="en-US"/>
        </a:p>
      </dgm:t>
    </dgm:pt>
    <dgm:pt modelId="{368E6238-78E7-4EF7-A015-6C1F71E33929}" type="pres">
      <dgm:prSet presAssocID="{0C74AA53-8495-4144-AD7D-CC7CC44CCFAE}" presName="Name0" presStyleCnt="0">
        <dgm:presLayoutVars>
          <dgm:dir/>
          <dgm:animLvl val="lvl"/>
          <dgm:resizeHandles val="exact"/>
        </dgm:presLayoutVars>
      </dgm:prSet>
      <dgm:spPr/>
    </dgm:pt>
    <dgm:pt modelId="{7605C302-E868-48CF-B38F-5839887AC999}" type="pres">
      <dgm:prSet presAssocID="{AFE9C459-AB04-4808-BDFE-F0F01D0219F7}" presName="composite" presStyleCnt="0"/>
      <dgm:spPr/>
    </dgm:pt>
    <dgm:pt modelId="{AFD8D364-6A6D-4B2D-9263-98C4F6E9B6C6}" type="pres">
      <dgm:prSet presAssocID="{AFE9C459-AB04-4808-BDFE-F0F01D0219F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69DC9-1EE3-489B-A76C-E9F681D29609}" type="pres">
      <dgm:prSet presAssocID="{AFE9C459-AB04-4808-BDFE-F0F01D0219F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E06720-D701-48E4-BA91-E1006D58A7A4}" type="pres">
      <dgm:prSet presAssocID="{F7A54762-E165-4480-9E3E-41DD0B0A2830}" presName="space" presStyleCnt="0"/>
      <dgm:spPr/>
    </dgm:pt>
    <dgm:pt modelId="{7069278D-301A-40AE-9F68-06522BACC211}" type="pres">
      <dgm:prSet presAssocID="{FF08D168-C01A-4678-A544-FF74A9D66D5D}" presName="composite" presStyleCnt="0"/>
      <dgm:spPr/>
    </dgm:pt>
    <dgm:pt modelId="{41808C6A-99B8-4D05-BA02-1900D4950E13}" type="pres">
      <dgm:prSet presAssocID="{FF08D168-C01A-4678-A544-FF74A9D66D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E1F5F-330E-423F-84C8-19CF5F224F1B}" type="pres">
      <dgm:prSet presAssocID="{FF08D168-C01A-4678-A544-FF74A9D66D5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43FCEB-D0F3-486B-876A-944F776913EB}" type="pres">
      <dgm:prSet presAssocID="{849D92E3-FF78-4A6D-8590-4A9016291044}" presName="space" presStyleCnt="0"/>
      <dgm:spPr/>
    </dgm:pt>
    <dgm:pt modelId="{9B7F0C1B-2F79-451E-96DE-C91723FD1505}" type="pres">
      <dgm:prSet presAssocID="{922CCAD4-7EB4-4EBC-8566-BC4B769E645A}" presName="composite" presStyleCnt="0"/>
      <dgm:spPr/>
    </dgm:pt>
    <dgm:pt modelId="{0B12396B-52B9-40BF-8BFB-7B7EBFC1B389}" type="pres">
      <dgm:prSet presAssocID="{922CCAD4-7EB4-4EBC-8566-BC4B769E645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46A99D-84B4-49F0-8128-77AF116A965A}" type="pres">
      <dgm:prSet presAssocID="{922CCAD4-7EB4-4EBC-8566-BC4B769E645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BC2F82-3809-4992-989B-E471572D021E}" srcId="{0C74AA53-8495-4144-AD7D-CC7CC44CCFAE}" destId="{922CCAD4-7EB4-4EBC-8566-BC4B769E645A}" srcOrd="2" destOrd="0" parTransId="{348CEA60-195D-4CCC-B381-A30478FA34CC}" sibTransId="{E4DF3729-6700-43F2-8C46-EEBA08BAC5BF}"/>
    <dgm:cxn modelId="{84019033-B815-4002-9D19-163941F7B7D9}" type="presOf" srcId="{E4576B27-C439-4BEA-A76D-A32E12D5F353}" destId="{A1CE1F5F-330E-423F-84C8-19CF5F224F1B}" srcOrd="0" destOrd="2" presId="urn:microsoft.com/office/officeart/2005/8/layout/hList1"/>
    <dgm:cxn modelId="{28CA0E90-F9A5-48B0-8CAB-7FE0928DBA83}" type="presOf" srcId="{90D531D0-88A7-451F-B5F3-A8D24AB2F990}" destId="{76A69DC9-1EE3-489B-A76C-E9F681D29609}" srcOrd="0" destOrd="0" presId="urn:microsoft.com/office/officeart/2005/8/layout/hList1"/>
    <dgm:cxn modelId="{321095D0-5C57-4928-86D4-0F71D5F9D652}" srcId="{AFE9C459-AB04-4808-BDFE-F0F01D0219F7}" destId="{83F3F9E0-325C-41B8-994D-9378B2E75185}" srcOrd="2" destOrd="0" parTransId="{EF6F59B5-ED4C-415B-9CB2-34FA82A5A40E}" sibTransId="{A4E0E9B9-E19D-4CC3-80F8-5729237C739F}"/>
    <dgm:cxn modelId="{1CC60430-9979-47B2-9E19-43D8801D82E3}" srcId="{FF08D168-C01A-4678-A544-FF74A9D66D5D}" destId="{2F67BB2C-FE54-464A-B6B7-C6E47A2DFEC9}" srcOrd="0" destOrd="0" parTransId="{8B2D2D93-6039-4BC6-A466-463970E7EE2F}" sibTransId="{AEAF5C4C-0622-4E5A-939C-C6C4EAA09F56}"/>
    <dgm:cxn modelId="{033001BC-B6F4-4D8A-B232-82AF0603213C}" type="presOf" srcId="{0C74AA53-8495-4144-AD7D-CC7CC44CCFAE}" destId="{368E6238-78E7-4EF7-A015-6C1F71E33929}" srcOrd="0" destOrd="0" presId="urn:microsoft.com/office/officeart/2005/8/layout/hList1"/>
    <dgm:cxn modelId="{2E195BF6-7C5F-43D7-9A42-52919B3D52A2}" srcId="{922CCAD4-7EB4-4EBC-8566-BC4B769E645A}" destId="{E937BE99-5606-4EEF-AA9B-DD41B24E9B5D}" srcOrd="0" destOrd="0" parTransId="{8AC12FC9-B047-4588-8E24-8C166F979048}" sibTransId="{2200AA24-7979-489D-82E2-673AC0DF2E57}"/>
    <dgm:cxn modelId="{7E3B2DE4-3488-4997-B659-ECA200330DAB}" type="presOf" srcId="{890A34C7-3C8F-4E24-BFBB-46BF5005E7D8}" destId="{76A69DC9-1EE3-489B-A76C-E9F681D29609}" srcOrd="0" destOrd="1" presId="urn:microsoft.com/office/officeart/2005/8/layout/hList1"/>
    <dgm:cxn modelId="{799D38A5-78EE-4DE7-AFCC-A5A83123875A}" srcId="{0C74AA53-8495-4144-AD7D-CC7CC44CCFAE}" destId="{FF08D168-C01A-4678-A544-FF74A9D66D5D}" srcOrd="1" destOrd="0" parTransId="{90A6BBF6-252B-4920-99D4-F56FD61BB644}" sibTransId="{849D92E3-FF78-4A6D-8590-4A9016291044}"/>
    <dgm:cxn modelId="{01CBD292-B702-4D0A-AD5E-FB494E6FF39C}" type="presOf" srcId="{24AFB38C-2DC6-4E45-89DD-6AD910C38275}" destId="{A046A99D-84B4-49F0-8128-77AF116A965A}" srcOrd="0" destOrd="1" presId="urn:microsoft.com/office/officeart/2005/8/layout/hList1"/>
    <dgm:cxn modelId="{AB56A09A-619F-4A68-8C3E-C331B4881BB7}" type="presOf" srcId="{4FB20A75-3009-40F8-8329-67761D65F918}" destId="{A1CE1F5F-330E-423F-84C8-19CF5F224F1B}" srcOrd="0" destOrd="1" presId="urn:microsoft.com/office/officeart/2005/8/layout/hList1"/>
    <dgm:cxn modelId="{C156DAC1-50D2-4C57-BC4D-AB2606AE4841}" type="presOf" srcId="{83F3F9E0-325C-41B8-994D-9378B2E75185}" destId="{76A69DC9-1EE3-489B-A76C-E9F681D29609}" srcOrd="0" destOrd="2" presId="urn:microsoft.com/office/officeart/2005/8/layout/hList1"/>
    <dgm:cxn modelId="{772A8AB2-CC69-4EFD-B281-81DFA391393A}" srcId="{AFE9C459-AB04-4808-BDFE-F0F01D0219F7}" destId="{890A34C7-3C8F-4E24-BFBB-46BF5005E7D8}" srcOrd="1" destOrd="0" parTransId="{A735BE17-BEC5-4668-A169-32CB56423125}" sibTransId="{BFF7B7A0-737F-4590-93D8-61A5EE71C60C}"/>
    <dgm:cxn modelId="{242AD8E8-14EA-483D-B7BF-6C1F0197E8E5}" type="presOf" srcId="{AFE9C459-AB04-4808-BDFE-F0F01D0219F7}" destId="{AFD8D364-6A6D-4B2D-9263-98C4F6E9B6C6}" srcOrd="0" destOrd="0" presId="urn:microsoft.com/office/officeart/2005/8/layout/hList1"/>
    <dgm:cxn modelId="{A516A72B-836D-4267-B4B7-3ED517955E99}" type="presOf" srcId="{FF08D168-C01A-4678-A544-FF74A9D66D5D}" destId="{41808C6A-99B8-4D05-BA02-1900D4950E13}" srcOrd="0" destOrd="0" presId="urn:microsoft.com/office/officeart/2005/8/layout/hList1"/>
    <dgm:cxn modelId="{DE148285-B58B-461F-8836-D56AF602818A}" type="presOf" srcId="{23C9EB97-4226-47E7-AD86-6B1A1D240C8C}" destId="{76A69DC9-1EE3-489B-A76C-E9F681D29609}" srcOrd="0" destOrd="3" presId="urn:microsoft.com/office/officeart/2005/8/layout/hList1"/>
    <dgm:cxn modelId="{B6BB3ED6-DB1A-4095-8A13-A58D698A1312}" srcId="{922CCAD4-7EB4-4EBC-8566-BC4B769E645A}" destId="{24AFB38C-2DC6-4E45-89DD-6AD910C38275}" srcOrd="1" destOrd="0" parTransId="{29AED1FD-A0AD-4872-8035-E7007E7D9362}" sibTransId="{A8DE14D8-3BDF-4767-A710-DB0F9AADA336}"/>
    <dgm:cxn modelId="{052F20A6-B8B2-4EF4-A1B6-FF6232023BFE}" srcId="{AFE9C459-AB04-4808-BDFE-F0F01D0219F7}" destId="{90D531D0-88A7-451F-B5F3-A8D24AB2F990}" srcOrd="0" destOrd="0" parTransId="{2084B6DB-D39D-4027-A207-717C1E6D9A7A}" sibTransId="{ECFE4635-F772-4447-8EFC-F01DA578F338}"/>
    <dgm:cxn modelId="{BE13E9B6-21FB-405B-9F54-B0012F6E1360}" srcId="{FF08D168-C01A-4678-A544-FF74A9D66D5D}" destId="{E4576B27-C439-4BEA-A76D-A32E12D5F353}" srcOrd="2" destOrd="0" parTransId="{5E793786-C1FD-4A13-BF8E-DC42EED6272A}" sibTransId="{E092B706-6D49-46FD-A2A9-85E1B3B046D4}"/>
    <dgm:cxn modelId="{FB892C26-ED39-4592-8705-EACB9009E3AB}" srcId="{FF08D168-C01A-4678-A544-FF74A9D66D5D}" destId="{4FB20A75-3009-40F8-8329-67761D65F918}" srcOrd="1" destOrd="0" parTransId="{3E6007A8-41C3-44E0-B285-5D4FFE3F37FE}" sibTransId="{135A873B-294D-4596-A507-B45CCF7C028E}"/>
    <dgm:cxn modelId="{6A79A730-6F42-4B01-9D20-DA0CC5531F00}" type="presOf" srcId="{2F67BB2C-FE54-464A-B6B7-C6E47A2DFEC9}" destId="{A1CE1F5F-330E-423F-84C8-19CF5F224F1B}" srcOrd="0" destOrd="0" presId="urn:microsoft.com/office/officeart/2005/8/layout/hList1"/>
    <dgm:cxn modelId="{7891A7ED-45F5-4F9F-B65C-276C81B6D94A}" type="presOf" srcId="{922CCAD4-7EB4-4EBC-8566-BC4B769E645A}" destId="{0B12396B-52B9-40BF-8BFB-7B7EBFC1B389}" srcOrd="0" destOrd="0" presId="urn:microsoft.com/office/officeart/2005/8/layout/hList1"/>
    <dgm:cxn modelId="{F26B4B40-CDAD-40F0-B1A6-450B015015AB}" srcId="{0C74AA53-8495-4144-AD7D-CC7CC44CCFAE}" destId="{AFE9C459-AB04-4808-BDFE-F0F01D0219F7}" srcOrd="0" destOrd="0" parTransId="{612F13C1-FD5E-414B-9FA9-799DB7CBD291}" sibTransId="{F7A54762-E165-4480-9E3E-41DD0B0A2830}"/>
    <dgm:cxn modelId="{686FDD8B-FF4C-486A-A3A9-F999A99BF282}" srcId="{AFE9C459-AB04-4808-BDFE-F0F01D0219F7}" destId="{23C9EB97-4226-47E7-AD86-6B1A1D240C8C}" srcOrd="3" destOrd="0" parTransId="{ED6C0AB4-8550-4AFF-9B76-04F628B35A4A}" sibTransId="{69A22A91-B1C7-40E7-A971-3FC954D27289}"/>
    <dgm:cxn modelId="{040B5193-8027-464C-9D91-401C098BB8C1}" type="presOf" srcId="{E937BE99-5606-4EEF-AA9B-DD41B24E9B5D}" destId="{A046A99D-84B4-49F0-8128-77AF116A965A}" srcOrd="0" destOrd="0" presId="urn:microsoft.com/office/officeart/2005/8/layout/hList1"/>
    <dgm:cxn modelId="{67A40AE7-2B83-40BB-BB6E-D068A4009C0B}" type="presParOf" srcId="{368E6238-78E7-4EF7-A015-6C1F71E33929}" destId="{7605C302-E868-48CF-B38F-5839887AC999}" srcOrd="0" destOrd="0" presId="urn:microsoft.com/office/officeart/2005/8/layout/hList1"/>
    <dgm:cxn modelId="{E5CD9E5D-E94A-4B99-9C81-4FE4E7BF022A}" type="presParOf" srcId="{7605C302-E868-48CF-B38F-5839887AC999}" destId="{AFD8D364-6A6D-4B2D-9263-98C4F6E9B6C6}" srcOrd="0" destOrd="0" presId="urn:microsoft.com/office/officeart/2005/8/layout/hList1"/>
    <dgm:cxn modelId="{7052D165-8BB9-43E6-9423-163EF7FCDCEB}" type="presParOf" srcId="{7605C302-E868-48CF-B38F-5839887AC999}" destId="{76A69DC9-1EE3-489B-A76C-E9F681D29609}" srcOrd="1" destOrd="0" presId="urn:microsoft.com/office/officeart/2005/8/layout/hList1"/>
    <dgm:cxn modelId="{3E0FDF99-E567-4CF9-BAE7-CAE6565D9DEB}" type="presParOf" srcId="{368E6238-78E7-4EF7-A015-6C1F71E33929}" destId="{ADE06720-D701-48E4-BA91-E1006D58A7A4}" srcOrd="1" destOrd="0" presId="urn:microsoft.com/office/officeart/2005/8/layout/hList1"/>
    <dgm:cxn modelId="{47D6CDAA-732D-412F-B6F1-741435F6DD36}" type="presParOf" srcId="{368E6238-78E7-4EF7-A015-6C1F71E33929}" destId="{7069278D-301A-40AE-9F68-06522BACC211}" srcOrd="2" destOrd="0" presId="urn:microsoft.com/office/officeart/2005/8/layout/hList1"/>
    <dgm:cxn modelId="{536855EE-EFC7-434F-AE97-FC7CB824CB8A}" type="presParOf" srcId="{7069278D-301A-40AE-9F68-06522BACC211}" destId="{41808C6A-99B8-4D05-BA02-1900D4950E13}" srcOrd="0" destOrd="0" presId="urn:microsoft.com/office/officeart/2005/8/layout/hList1"/>
    <dgm:cxn modelId="{B34F5703-9770-4DBF-9CE6-F973601578CC}" type="presParOf" srcId="{7069278D-301A-40AE-9F68-06522BACC211}" destId="{A1CE1F5F-330E-423F-84C8-19CF5F224F1B}" srcOrd="1" destOrd="0" presId="urn:microsoft.com/office/officeart/2005/8/layout/hList1"/>
    <dgm:cxn modelId="{707DD888-1753-4E6B-B6AD-47675BBD7E95}" type="presParOf" srcId="{368E6238-78E7-4EF7-A015-6C1F71E33929}" destId="{A243FCEB-D0F3-486B-876A-944F776913EB}" srcOrd="3" destOrd="0" presId="urn:microsoft.com/office/officeart/2005/8/layout/hList1"/>
    <dgm:cxn modelId="{24469B14-C4FB-4CF4-8196-6ADBCE44D41D}" type="presParOf" srcId="{368E6238-78E7-4EF7-A015-6C1F71E33929}" destId="{9B7F0C1B-2F79-451E-96DE-C91723FD1505}" srcOrd="4" destOrd="0" presId="urn:microsoft.com/office/officeart/2005/8/layout/hList1"/>
    <dgm:cxn modelId="{422F3DC0-DB39-406C-98B5-587563ED06D1}" type="presParOf" srcId="{9B7F0C1B-2F79-451E-96DE-C91723FD1505}" destId="{0B12396B-52B9-40BF-8BFB-7B7EBFC1B389}" srcOrd="0" destOrd="0" presId="urn:microsoft.com/office/officeart/2005/8/layout/hList1"/>
    <dgm:cxn modelId="{A2E1B19D-CFFF-4B89-A39C-B9C53F12A4F9}" type="presParOf" srcId="{9B7F0C1B-2F79-451E-96DE-C91723FD1505}" destId="{A046A99D-84B4-49F0-8128-77AF116A96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8D364-6A6D-4B2D-9263-98C4F6E9B6C6}">
      <dsp:nvSpPr>
        <dsp:cNvPr id="0" name=""/>
        <dsp:cNvSpPr/>
      </dsp:nvSpPr>
      <dsp:spPr>
        <a:xfrm>
          <a:off x="1907" y="1347385"/>
          <a:ext cx="185976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Ticker</a:t>
          </a:r>
          <a:endParaRPr lang="zh-CN" altLang="en-US" sz="1200" kern="1200" dirty="0"/>
        </a:p>
      </dsp:txBody>
      <dsp:txXfrm>
        <a:off x="1907" y="1347385"/>
        <a:ext cx="1859763" cy="345600"/>
      </dsp:txXfrm>
    </dsp:sp>
    <dsp:sp modelId="{76A69DC9-1EE3-489B-A76C-E9F681D29609}">
      <dsp:nvSpPr>
        <dsp:cNvPr id="0" name=""/>
        <dsp:cNvSpPr/>
      </dsp:nvSpPr>
      <dsp:spPr>
        <a:xfrm>
          <a:off x="1907" y="1692985"/>
          <a:ext cx="1859763" cy="988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 requestAnimationFrame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 register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 unregister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>
        <a:off x="1907" y="1692985"/>
        <a:ext cx="1859763" cy="988200"/>
      </dsp:txXfrm>
    </dsp:sp>
    <dsp:sp modelId="{41808C6A-99B8-4D05-BA02-1900D4950E13}">
      <dsp:nvSpPr>
        <dsp:cNvPr id="0" name=""/>
        <dsp:cNvSpPr/>
      </dsp:nvSpPr>
      <dsp:spPr>
        <a:xfrm>
          <a:off x="2122037" y="1347385"/>
          <a:ext cx="185976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Display</a:t>
          </a:r>
          <a:endParaRPr lang="zh-CN" altLang="en-US" sz="1200" kern="1200" dirty="0"/>
        </a:p>
      </dsp:txBody>
      <dsp:txXfrm>
        <a:off x="2122037" y="1347385"/>
        <a:ext cx="1859763" cy="345600"/>
      </dsp:txXfrm>
    </dsp:sp>
    <dsp:sp modelId="{A1CE1F5F-330E-423F-84C8-19CF5F224F1B}">
      <dsp:nvSpPr>
        <dsp:cNvPr id="0" name=""/>
        <dsp:cNvSpPr/>
      </dsp:nvSpPr>
      <dsp:spPr>
        <a:xfrm>
          <a:off x="2122037" y="1692985"/>
          <a:ext cx="1859763" cy="988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DisplayObject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Container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Stage</a:t>
          </a:r>
          <a:endParaRPr lang="zh-CN" altLang="en-US" sz="1200" kern="1200" dirty="0"/>
        </a:p>
      </dsp:txBody>
      <dsp:txXfrm>
        <a:off x="2122037" y="1692985"/>
        <a:ext cx="1859763" cy="988200"/>
      </dsp:txXfrm>
    </dsp:sp>
    <dsp:sp modelId="{0B12396B-52B9-40BF-8BFB-7B7EBFC1B389}">
      <dsp:nvSpPr>
        <dsp:cNvPr id="0" name=""/>
        <dsp:cNvSpPr/>
      </dsp:nvSpPr>
      <dsp:spPr>
        <a:xfrm>
          <a:off x="4242167" y="1347385"/>
          <a:ext cx="185976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Events</a:t>
          </a:r>
          <a:endParaRPr lang="zh-CN" altLang="en-US" sz="1200" kern="1200" dirty="0"/>
        </a:p>
      </dsp:txBody>
      <dsp:txXfrm>
        <a:off x="4242167" y="1347385"/>
        <a:ext cx="1859763" cy="345600"/>
      </dsp:txXfrm>
    </dsp:sp>
    <dsp:sp modelId="{A046A99D-84B4-49F0-8128-77AF116A965A}">
      <dsp:nvSpPr>
        <dsp:cNvPr id="0" name=""/>
        <dsp:cNvSpPr/>
      </dsp:nvSpPr>
      <dsp:spPr>
        <a:xfrm>
          <a:off x="4242167" y="1692985"/>
          <a:ext cx="1859763" cy="988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 Event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 EventDispatcher</a:t>
          </a:r>
          <a:endParaRPr lang="zh-CN" altLang="en-US" sz="1200" kern="1200" dirty="0"/>
        </a:p>
      </dsp:txBody>
      <dsp:txXfrm>
        <a:off x="4242167" y="1692985"/>
        <a:ext cx="1859763" cy="988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CDEB4-93D5-4B51-B761-06D06D1DD5C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F292F-47AD-4102-B5C4-E636002D6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292F-47AD-4102-B5C4-E636002D60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4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9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667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6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08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24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98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7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0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8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6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2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9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5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7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7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2316-2BEB-4B41-94AF-4A3619E222C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F03E51-256F-4BF4-AD15-72577D80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1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Simulate Kinematics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Forward &amp; </a:t>
            </a:r>
            <a:r>
              <a:rPr lang="en-US" altLang="zh-CN" dirty="0"/>
              <a:t>Inverse </a:t>
            </a:r>
            <a:r>
              <a:rPr lang="en-US" altLang="zh-CN" dirty="0" smtClean="0"/>
              <a:t>Kinematic in 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42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Sinewave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7371" y="2133600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Any numeric value mapped to </a:t>
            </a:r>
            <a:r>
              <a:rPr lang="en-US" altLang="zh-CN" b="1" dirty="0" smtClean="0"/>
              <a:t>[-1, 1] 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ature and periodic curve</a:t>
            </a:r>
          </a:p>
          <a:p>
            <a:r>
              <a:rPr lang="en-US" altLang="zh-CN" dirty="0" smtClean="0"/>
              <a:t>Can be delayed or advanced via </a:t>
            </a:r>
            <a:r>
              <a:rPr lang="en-US" altLang="zh-CN" b="1" dirty="0" smtClean="0"/>
              <a:t>Phase offset</a:t>
            </a:r>
          </a:p>
          <a:p>
            <a:r>
              <a:rPr lang="en-US" altLang="zh-CN" dirty="0" smtClean="0"/>
              <a:t>Ease to create with </a:t>
            </a:r>
            <a:r>
              <a:rPr lang="en-US" altLang="zh-CN" b="1" i="1" dirty="0" smtClean="0"/>
              <a:t>Math.sin(rad)</a:t>
            </a:r>
            <a:endParaRPr lang="zh-CN" altLang="en-US" b="1" i="1" dirty="0"/>
          </a:p>
        </p:txBody>
      </p:sp>
      <p:sp>
        <p:nvSpPr>
          <p:cNvPr id="4" name="任意多边形 3"/>
          <p:cNvSpPr/>
          <p:nvPr/>
        </p:nvSpPr>
        <p:spPr>
          <a:xfrm>
            <a:off x="3212561" y="4385876"/>
            <a:ext cx="1933996" cy="784927"/>
          </a:xfrm>
          <a:custGeom>
            <a:avLst/>
            <a:gdLst>
              <a:gd name="connsiteX0" fmla="*/ 0 w 1933996"/>
              <a:gd name="connsiteY0" fmla="*/ 784927 h 784927"/>
              <a:gd name="connsiteX1" fmla="*/ 323681 w 1933996"/>
              <a:gd name="connsiteY1" fmla="*/ 8092 h 784927"/>
              <a:gd name="connsiteX2" fmla="*/ 631179 w 1933996"/>
              <a:gd name="connsiteY2" fmla="*/ 768743 h 784927"/>
              <a:gd name="connsiteX3" fmla="*/ 906308 w 1933996"/>
              <a:gd name="connsiteY3" fmla="*/ 16184 h 784927"/>
              <a:gd name="connsiteX4" fmla="*/ 1189529 w 1933996"/>
              <a:gd name="connsiteY4" fmla="*/ 728283 h 784927"/>
              <a:gd name="connsiteX5" fmla="*/ 1440382 w 1933996"/>
              <a:gd name="connsiteY5" fmla="*/ 24276 h 784927"/>
              <a:gd name="connsiteX6" fmla="*/ 1699327 w 1933996"/>
              <a:gd name="connsiteY6" fmla="*/ 736375 h 784927"/>
              <a:gd name="connsiteX7" fmla="*/ 1933996 w 1933996"/>
              <a:gd name="connsiteY7" fmla="*/ 0 h 78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3996" h="784927">
                <a:moveTo>
                  <a:pt x="0" y="784927"/>
                </a:moveTo>
                <a:cubicBezTo>
                  <a:pt x="109242" y="397858"/>
                  <a:pt x="218485" y="10789"/>
                  <a:pt x="323681" y="8092"/>
                </a:cubicBezTo>
                <a:cubicBezTo>
                  <a:pt x="428877" y="5395"/>
                  <a:pt x="534075" y="767394"/>
                  <a:pt x="631179" y="768743"/>
                </a:cubicBezTo>
                <a:cubicBezTo>
                  <a:pt x="728283" y="770092"/>
                  <a:pt x="813250" y="22927"/>
                  <a:pt x="906308" y="16184"/>
                </a:cubicBezTo>
                <a:cubicBezTo>
                  <a:pt x="999366" y="9441"/>
                  <a:pt x="1100517" y="726934"/>
                  <a:pt x="1189529" y="728283"/>
                </a:cubicBezTo>
                <a:cubicBezTo>
                  <a:pt x="1278541" y="729632"/>
                  <a:pt x="1355416" y="22927"/>
                  <a:pt x="1440382" y="24276"/>
                </a:cubicBezTo>
                <a:cubicBezTo>
                  <a:pt x="1525348" y="25625"/>
                  <a:pt x="1617058" y="740421"/>
                  <a:pt x="1699327" y="736375"/>
                </a:cubicBezTo>
                <a:cubicBezTo>
                  <a:pt x="1781596" y="732329"/>
                  <a:pt x="1890838" y="122729"/>
                  <a:pt x="193399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55917" y="4750018"/>
            <a:ext cx="2103929" cy="3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155917" y="4135024"/>
            <a:ext cx="0" cy="1238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63" y="1905000"/>
            <a:ext cx="4220749" cy="33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可选过程 6"/>
          <p:cNvSpPr/>
          <p:nvPr/>
        </p:nvSpPr>
        <p:spPr>
          <a:xfrm rot="7171168">
            <a:off x="7666997" y="2436477"/>
            <a:ext cx="2092433" cy="25144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 rot="9508967">
            <a:off x="6373982" y="3540916"/>
            <a:ext cx="2092433" cy="25144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Leg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 rot="3315408">
            <a:off x="8600312" y="2395469"/>
            <a:ext cx="2092433" cy="2514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 rot="5703121">
            <a:off x="9016622" y="4093450"/>
            <a:ext cx="2092433" cy="2514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7816909" y="4046012"/>
            <a:ext cx="1933996" cy="784927"/>
          </a:xfrm>
          <a:custGeom>
            <a:avLst/>
            <a:gdLst>
              <a:gd name="connsiteX0" fmla="*/ 0 w 1933996"/>
              <a:gd name="connsiteY0" fmla="*/ 784927 h 784927"/>
              <a:gd name="connsiteX1" fmla="*/ 323681 w 1933996"/>
              <a:gd name="connsiteY1" fmla="*/ 8092 h 784927"/>
              <a:gd name="connsiteX2" fmla="*/ 631179 w 1933996"/>
              <a:gd name="connsiteY2" fmla="*/ 768743 h 784927"/>
              <a:gd name="connsiteX3" fmla="*/ 906308 w 1933996"/>
              <a:gd name="connsiteY3" fmla="*/ 16184 h 784927"/>
              <a:gd name="connsiteX4" fmla="*/ 1189529 w 1933996"/>
              <a:gd name="connsiteY4" fmla="*/ 728283 h 784927"/>
              <a:gd name="connsiteX5" fmla="*/ 1440382 w 1933996"/>
              <a:gd name="connsiteY5" fmla="*/ 24276 h 784927"/>
              <a:gd name="connsiteX6" fmla="*/ 1699327 w 1933996"/>
              <a:gd name="connsiteY6" fmla="*/ 736375 h 784927"/>
              <a:gd name="connsiteX7" fmla="*/ 1933996 w 1933996"/>
              <a:gd name="connsiteY7" fmla="*/ 0 h 78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3996" h="784927">
                <a:moveTo>
                  <a:pt x="0" y="784927"/>
                </a:moveTo>
                <a:cubicBezTo>
                  <a:pt x="109242" y="397858"/>
                  <a:pt x="218485" y="10789"/>
                  <a:pt x="323681" y="8092"/>
                </a:cubicBezTo>
                <a:cubicBezTo>
                  <a:pt x="428877" y="5395"/>
                  <a:pt x="534075" y="767394"/>
                  <a:pt x="631179" y="768743"/>
                </a:cubicBezTo>
                <a:cubicBezTo>
                  <a:pt x="728283" y="770092"/>
                  <a:pt x="813250" y="22927"/>
                  <a:pt x="906308" y="16184"/>
                </a:cubicBezTo>
                <a:cubicBezTo>
                  <a:pt x="999366" y="9441"/>
                  <a:pt x="1100517" y="726934"/>
                  <a:pt x="1189529" y="728283"/>
                </a:cubicBezTo>
                <a:cubicBezTo>
                  <a:pt x="1278541" y="729632"/>
                  <a:pt x="1355416" y="22927"/>
                  <a:pt x="1440382" y="24276"/>
                </a:cubicBezTo>
                <a:cubicBezTo>
                  <a:pt x="1525348" y="25625"/>
                  <a:pt x="1617058" y="740421"/>
                  <a:pt x="1699327" y="736375"/>
                </a:cubicBezTo>
                <a:cubicBezTo>
                  <a:pt x="1781596" y="732329"/>
                  <a:pt x="1890838" y="122729"/>
                  <a:pt x="193399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760265" y="4410154"/>
            <a:ext cx="2103929" cy="3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760265" y="3795160"/>
            <a:ext cx="0" cy="1238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联系 12"/>
          <p:cNvSpPr/>
          <p:nvPr/>
        </p:nvSpPr>
        <p:spPr>
          <a:xfrm>
            <a:off x="8707010" y="404601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879190" y="3039280"/>
            <a:ext cx="771577" cy="880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流程图: 联系 16"/>
          <p:cNvSpPr/>
          <p:nvPr/>
        </p:nvSpPr>
        <p:spPr>
          <a:xfrm>
            <a:off x="8422442" y="478103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439614" y="3059374"/>
            <a:ext cx="202660" cy="1495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97" y="1790470"/>
            <a:ext cx="6036569" cy="11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Legs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 rot="7171168">
            <a:off x="7666997" y="2436477"/>
            <a:ext cx="2092433" cy="251440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 rot="9508967">
            <a:off x="6373982" y="3540916"/>
            <a:ext cx="2092433" cy="251440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 rot="3315408">
            <a:off x="8600312" y="2395469"/>
            <a:ext cx="2092433" cy="2514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 rot="5703121">
            <a:off x="9016622" y="4093450"/>
            <a:ext cx="2092433" cy="2514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816909" y="4046012"/>
            <a:ext cx="1933996" cy="784927"/>
          </a:xfrm>
          <a:custGeom>
            <a:avLst/>
            <a:gdLst>
              <a:gd name="connsiteX0" fmla="*/ 0 w 1933996"/>
              <a:gd name="connsiteY0" fmla="*/ 784927 h 784927"/>
              <a:gd name="connsiteX1" fmla="*/ 323681 w 1933996"/>
              <a:gd name="connsiteY1" fmla="*/ 8092 h 784927"/>
              <a:gd name="connsiteX2" fmla="*/ 631179 w 1933996"/>
              <a:gd name="connsiteY2" fmla="*/ 768743 h 784927"/>
              <a:gd name="connsiteX3" fmla="*/ 906308 w 1933996"/>
              <a:gd name="connsiteY3" fmla="*/ 16184 h 784927"/>
              <a:gd name="connsiteX4" fmla="*/ 1189529 w 1933996"/>
              <a:gd name="connsiteY4" fmla="*/ 728283 h 784927"/>
              <a:gd name="connsiteX5" fmla="*/ 1440382 w 1933996"/>
              <a:gd name="connsiteY5" fmla="*/ 24276 h 784927"/>
              <a:gd name="connsiteX6" fmla="*/ 1699327 w 1933996"/>
              <a:gd name="connsiteY6" fmla="*/ 736375 h 784927"/>
              <a:gd name="connsiteX7" fmla="*/ 1933996 w 1933996"/>
              <a:gd name="connsiteY7" fmla="*/ 0 h 78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3996" h="784927">
                <a:moveTo>
                  <a:pt x="0" y="784927"/>
                </a:moveTo>
                <a:cubicBezTo>
                  <a:pt x="109242" y="397858"/>
                  <a:pt x="218485" y="10789"/>
                  <a:pt x="323681" y="8092"/>
                </a:cubicBezTo>
                <a:cubicBezTo>
                  <a:pt x="428877" y="5395"/>
                  <a:pt x="534075" y="767394"/>
                  <a:pt x="631179" y="768743"/>
                </a:cubicBezTo>
                <a:cubicBezTo>
                  <a:pt x="728283" y="770092"/>
                  <a:pt x="813250" y="22927"/>
                  <a:pt x="906308" y="16184"/>
                </a:cubicBezTo>
                <a:cubicBezTo>
                  <a:pt x="999366" y="9441"/>
                  <a:pt x="1100517" y="726934"/>
                  <a:pt x="1189529" y="728283"/>
                </a:cubicBezTo>
                <a:cubicBezTo>
                  <a:pt x="1278541" y="729632"/>
                  <a:pt x="1355416" y="22927"/>
                  <a:pt x="1440382" y="24276"/>
                </a:cubicBezTo>
                <a:cubicBezTo>
                  <a:pt x="1525348" y="25625"/>
                  <a:pt x="1617058" y="740421"/>
                  <a:pt x="1699327" y="736375"/>
                </a:cubicBezTo>
                <a:cubicBezTo>
                  <a:pt x="1781596" y="732329"/>
                  <a:pt x="1890838" y="122729"/>
                  <a:pt x="193399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760265" y="4410154"/>
            <a:ext cx="2103929" cy="3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760265" y="3795160"/>
            <a:ext cx="0" cy="1238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联系 10"/>
          <p:cNvSpPr/>
          <p:nvPr/>
        </p:nvSpPr>
        <p:spPr>
          <a:xfrm>
            <a:off x="8707010" y="404601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879190" y="3039280"/>
            <a:ext cx="771577" cy="880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流程图: 联系 12"/>
          <p:cNvSpPr/>
          <p:nvPr/>
        </p:nvSpPr>
        <p:spPr>
          <a:xfrm>
            <a:off x="8422442" y="478103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8438478" y="3161761"/>
            <a:ext cx="202660" cy="1495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Create Another Leg</a:t>
            </a:r>
            <a:endParaRPr lang="en-US" altLang="zh-CN" dirty="0"/>
          </a:p>
          <a:p>
            <a:r>
              <a:rPr lang="en-US" altLang="zh-CN" dirty="0" smtClean="0"/>
              <a:t>Sinewave Phase offset = Math.PI / 2</a:t>
            </a:r>
          </a:p>
        </p:txBody>
      </p:sp>
    </p:spTree>
    <p:extLst>
      <p:ext uri="{BB962C8B-B14F-4D97-AF65-F5344CB8AC3E}">
        <p14:creationId xmlns:p14="http://schemas.microsoft.com/office/powerpoint/2010/main" val="21279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Space with </a:t>
            </a:r>
            <a:r>
              <a:rPr lang="en-US" altLang="zh-CN" b="1" dirty="0" smtClean="0"/>
              <a:t>Gravity</a:t>
            </a:r>
          </a:p>
          <a:p>
            <a:pPr lvl="1"/>
            <a:r>
              <a:rPr lang="en-US" altLang="zh-CN" dirty="0"/>
              <a:t>vx, vy, vy += </a:t>
            </a:r>
            <a:r>
              <a:rPr lang="en-US" altLang="zh-CN" dirty="0" smtClean="0"/>
              <a:t>gravity</a:t>
            </a:r>
            <a:endParaRPr lang="en-US" altLang="zh-CN" b="1" dirty="0" smtClean="0"/>
          </a:p>
          <a:p>
            <a:r>
              <a:rPr lang="en-US" altLang="zh-CN" dirty="0" smtClean="0"/>
              <a:t>Step on the </a:t>
            </a:r>
            <a:r>
              <a:rPr lang="en-US" altLang="zh-CN" b="1" dirty="0" smtClean="0"/>
              <a:t>Ground </a:t>
            </a:r>
            <a:r>
              <a:rPr lang="en-US" altLang="zh-CN" dirty="0" smtClean="0"/>
              <a:t>and bounce back</a:t>
            </a:r>
          </a:p>
          <a:p>
            <a:pPr lvl="1"/>
            <a:r>
              <a:rPr lang="en-US" altLang="zh-CN" dirty="0"/>
              <a:t>If (seg.y &gt; ground.y) then bounce </a:t>
            </a:r>
            <a:r>
              <a:rPr lang="en-US" altLang="zh-CN" dirty="0" smtClean="0"/>
              <a:t>back</a:t>
            </a:r>
            <a:endParaRPr lang="en-US" altLang="zh-CN" b="1" dirty="0" smtClean="0"/>
          </a:p>
          <a:p>
            <a:r>
              <a:rPr lang="en-US" altLang="zh-CN" b="1" dirty="0" smtClean="0"/>
              <a:t>Move</a:t>
            </a:r>
            <a:r>
              <a:rPr lang="en-US" altLang="zh-CN" dirty="0" smtClean="0"/>
              <a:t> forward</a:t>
            </a:r>
          </a:p>
          <a:p>
            <a:pPr lvl="1"/>
            <a:r>
              <a:rPr lang="en-US" altLang="zh-CN" dirty="0"/>
              <a:t>When on the ground, record the </a:t>
            </a:r>
            <a:r>
              <a:rPr lang="en-US" altLang="zh-CN" dirty="0" smtClean="0"/>
              <a:t>move distance as vx, vy</a:t>
            </a:r>
          </a:p>
          <a:p>
            <a:r>
              <a:rPr lang="en-US" altLang="zh-CN" dirty="0" smtClean="0"/>
              <a:t>Stage </a:t>
            </a:r>
            <a:r>
              <a:rPr lang="en-US" altLang="zh-CN" b="1" dirty="0" smtClean="0"/>
              <a:t>edge</a:t>
            </a:r>
            <a:r>
              <a:rPr lang="en-US" altLang="zh-CN" dirty="0" smtClean="0"/>
              <a:t> detect</a:t>
            </a:r>
          </a:p>
          <a:p>
            <a:pPr lvl="1"/>
            <a:r>
              <a:rPr lang="en-US" altLang="zh-CN" dirty="0" smtClean="0"/>
              <a:t>When overcome the stage edge, move to another side of the 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3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Completed: Walk with legs!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75" y="2283182"/>
            <a:ext cx="3885714" cy="2809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74602" y="5332388"/>
            <a:ext cx="234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* Chapter 5 in the demo program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693205"/>
            <a:ext cx="2028571" cy="33995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60" y="1759373"/>
            <a:ext cx="2771429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Fetch with arms!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57" y="1745182"/>
            <a:ext cx="3815473" cy="3778250"/>
          </a:xfrm>
        </p:spPr>
      </p:pic>
      <p:sp>
        <p:nvSpPr>
          <p:cNvPr id="5" name="文本框 4"/>
          <p:cNvSpPr txBox="1"/>
          <p:nvPr/>
        </p:nvSpPr>
        <p:spPr>
          <a:xfrm>
            <a:off x="2719657" y="5664162"/>
            <a:ext cx="234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* Chapter 6 in the demo program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31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for watching!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5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795" y="796999"/>
            <a:ext cx="8087316" cy="1325563"/>
          </a:xfrm>
        </p:spPr>
        <p:txBody>
          <a:bodyPr/>
          <a:lstStyle/>
          <a:p>
            <a:r>
              <a:rPr lang="en-US" altLang="zh-CN" dirty="0" smtClean="0"/>
              <a:t>Kinematics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795" y="2184849"/>
            <a:ext cx="8915400" cy="3823874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otion within, not affected by outside world forces</a:t>
            </a:r>
          </a:p>
          <a:p>
            <a:r>
              <a:rPr lang="en-US" altLang="zh-CN" dirty="0" smtClean="0"/>
              <a:t>Motion starts from part of the kinematic object</a:t>
            </a:r>
          </a:p>
          <a:p>
            <a:r>
              <a:rPr lang="en-US" altLang="zh-CN" dirty="0" smtClean="0"/>
              <a:t>Motion pass through and bring effects to other part of the kinematic object</a:t>
            </a:r>
          </a:p>
          <a:p>
            <a:r>
              <a:rPr lang="en-US" altLang="zh-CN" dirty="0" smtClean="0"/>
              <a:t>Base Point &amp; Free Point</a:t>
            </a:r>
          </a:p>
          <a:p>
            <a:r>
              <a:rPr lang="en-US" altLang="zh-CN" dirty="0" smtClean="0"/>
              <a:t>Forward Kinematic</a:t>
            </a:r>
          </a:p>
          <a:p>
            <a:r>
              <a:rPr lang="en-US" altLang="zh-CN" dirty="0" smtClean="0"/>
              <a:t>Inverse Kinematic</a:t>
            </a:r>
          </a:p>
        </p:txBody>
      </p:sp>
    </p:spTree>
    <p:extLst>
      <p:ext uri="{BB962C8B-B14F-4D97-AF65-F5344CB8AC3E}">
        <p14:creationId xmlns:p14="http://schemas.microsoft.com/office/powerpoint/2010/main" val="25035270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Forward Kinematics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Motion starts from Base Point</a:t>
            </a:r>
          </a:p>
          <a:p>
            <a:r>
              <a:rPr lang="en-US" altLang="zh-CN" dirty="0" smtClean="0"/>
              <a:t>Motion passed to Free Point</a:t>
            </a:r>
          </a:p>
          <a:p>
            <a:r>
              <a:rPr lang="en-US" altLang="zh-CN" dirty="0" smtClean="0"/>
              <a:t>Example: </a:t>
            </a:r>
          </a:p>
          <a:p>
            <a:pPr lvl="1"/>
            <a:r>
              <a:rPr lang="en-US" altLang="zh-CN" dirty="0" smtClean="0"/>
              <a:t>Walk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5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Inverse Kinematics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Motion starts from Free Point, driven by certain purpose</a:t>
            </a:r>
          </a:p>
          <a:p>
            <a:r>
              <a:rPr lang="en-US" altLang="zh-CN" dirty="0" smtClean="0"/>
              <a:t>Base Point is driven by Free Point</a:t>
            </a:r>
          </a:p>
          <a:p>
            <a:r>
              <a:rPr lang="en-US" altLang="zh-CN" dirty="0" smtClean="0"/>
              <a:t>Example: </a:t>
            </a:r>
          </a:p>
          <a:p>
            <a:pPr lvl="1"/>
            <a:r>
              <a:rPr lang="en-US" altLang="zh-CN" dirty="0" smtClean="0"/>
              <a:t>Fetch something with arms</a:t>
            </a:r>
          </a:p>
          <a:p>
            <a:pPr lvl="1"/>
            <a:r>
              <a:rPr lang="en-US" altLang="zh-CN" dirty="0" smtClean="0"/>
              <a:t>Dragged by something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46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9913" y="624110"/>
            <a:ext cx="8874700" cy="1280890"/>
          </a:xfrm>
        </p:spPr>
        <p:txBody>
          <a:bodyPr/>
          <a:lstStyle/>
          <a:p>
            <a:r>
              <a:rPr lang="en-US" altLang="zh-CN" dirty="0" smtClean="0"/>
              <a:t>Simulation Enviroment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9913" y="1905000"/>
            <a:ext cx="4820590" cy="3777622"/>
          </a:xfrm>
        </p:spPr>
        <p:txBody>
          <a:bodyPr/>
          <a:lstStyle/>
          <a:p>
            <a:r>
              <a:rPr lang="en-US" altLang="zh-CN" dirty="0" smtClean="0"/>
              <a:t>Canvas in HTML</a:t>
            </a:r>
          </a:p>
          <a:p>
            <a:r>
              <a:rPr lang="en-US" altLang="zh-CN" dirty="0" smtClean="0"/>
              <a:t>Vanilla Javascript (Typescript)</a:t>
            </a:r>
          </a:p>
          <a:p>
            <a:r>
              <a:rPr lang="en-US" altLang="zh-CN" dirty="0" smtClean="0"/>
              <a:t>Webpack for development and final bundle</a:t>
            </a:r>
          </a:p>
          <a:p>
            <a:r>
              <a:rPr lang="en-US" altLang="zh-CN" dirty="0" smtClean="0"/>
              <a:t>No other frameworks or dependencies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192" y="1905000"/>
            <a:ext cx="2771429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 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Walk with legs!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Fetch with arms!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77" y="2784889"/>
            <a:ext cx="3885714" cy="2809524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47" y="2583356"/>
            <a:ext cx="3360652" cy="33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A Simple Canvas Framework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4011170"/>
              </p:ext>
            </p:extLst>
          </p:nvPr>
        </p:nvGraphicFramePr>
        <p:xfrm>
          <a:off x="4472453" y="1612500"/>
          <a:ext cx="6103838" cy="402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0" y="1612499"/>
            <a:ext cx="2180952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DisplayObject: Segment</a:t>
            </a:r>
            <a:endParaRPr lang="zh-CN" altLang="en-US" dirty="0"/>
          </a:p>
        </p:txBody>
      </p:sp>
      <p:sp>
        <p:nvSpPr>
          <p:cNvPr id="3" name="流程图: 可选过程 2"/>
          <p:cNvSpPr/>
          <p:nvPr/>
        </p:nvSpPr>
        <p:spPr>
          <a:xfrm rot="3769981">
            <a:off x="2014158" y="3454821"/>
            <a:ext cx="3293458" cy="3317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联系 3"/>
          <p:cNvSpPr/>
          <p:nvPr/>
        </p:nvSpPr>
        <p:spPr>
          <a:xfrm>
            <a:off x="2880770" y="2217223"/>
            <a:ext cx="64736" cy="809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319102" y="4926707"/>
            <a:ext cx="64736" cy="809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913138" y="2257683"/>
            <a:ext cx="2735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913138" y="2526419"/>
            <a:ext cx="0" cy="277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60065" y="1922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Axis X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 rot="16200000">
            <a:off x="2382865" y="48455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AxisY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945506" y="1772156"/>
            <a:ext cx="695910" cy="42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36327" y="1517344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Base Point (x, y)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4345428" y="5030232"/>
            <a:ext cx="32368" cy="543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328502" y="5488350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Free Point: Pin Point</a:t>
            </a:r>
          </a:p>
        </p:txBody>
      </p:sp>
      <p:sp>
        <p:nvSpPr>
          <p:cNvPr id="21" name="弧形 20"/>
          <p:cNvSpPr/>
          <p:nvPr/>
        </p:nvSpPr>
        <p:spPr>
          <a:xfrm rot="2499302">
            <a:off x="3164082" y="2172817"/>
            <a:ext cx="275847" cy="890124"/>
          </a:xfrm>
          <a:prstGeom prst="arc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15523" y="232169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Rotation (r)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336596" y="2314933"/>
            <a:ext cx="0" cy="2567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80770" y="1917542"/>
            <a:ext cx="211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200" dirty="0" smtClean="0"/>
              <a:t>dx = x + Math.cos(r)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968338" y="2217223"/>
            <a:ext cx="1393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92866" y="3025433"/>
            <a:ext cx="175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200" dirty="0" smtClean="0"/>
              <a:t>dy = y + w * Math.sin(r)</a:t>
            </a:r>
            <a:endParaRPr lang="zh-CN" altLang="en-US" sz="12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32" y="1772156"/>
            <a:ext cx="5523493" cy="40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Chained Segment</a:t>
            </a:r>
            <a:endParaRPr lang="zh-CN" altLang="en-US" dirty="0"/>
          </a:p>
        </p:txBody>
      </p:sp>
      <p:sp>
        <p:nvSpPr>
          <p:cNvPr id="3" name="流程图: 可选过程 2"/>
          <p:cNvSpPr/>
          <p:nvPr/>
        </p:nvSpPr>
        <p:spPr>
          <a:xfrm rot="1320835">
            <a:off x="2641511" y="2410949"/>
            <a:ext cx="3293458" cy="3317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联系 3"/>
          <p:cNvSpPr/>
          <p:nvPr/>
        </p:nvSpPr>
        <p:spPr>
          <a:xfrm rot="19150854">
            <a:off x="5641603" y="3099781"/>
            <a:ext cx="64736" cy="809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 rot="19150854">
            <a:off x="2930771" y="1997391"/>
            <a:ext cx="64736" cy="809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 rot="604619">
            <a:off x="5526479" y="3238634"/>
            <a:ext cx="3293458" cy="3317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 rot="2184955">
            <a:off x="8590349" y="3598266"/>
            <a:ext cx="64736" cy="809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 rot="2184955">
            <a:off x="5674717" y="3109755"/>
            <a:ext cx="64736" cy="809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85" y="1900794"/>
            <a:ext cx="3028571" cy="6380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23028" y="1450389"/>
            <a:ext cx="664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Sub segment position is decided by end point of parent segment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924" y="3991381"/>
            <a:ext cx="487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Parent segment Pass </a:t>
            </a:r>
            <a:r>
              <a:rPr lang="en-US" altLang="zh-CN" dirty="0"/>
              <a:t>r</a:t>
            </a:r>
            <a:r>
              <a:rPr lang="en-US" altLang="zh-CN" dirty="0" smtClean="0"/>
              <a:t>otation To sub segment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87" y="4582341"/>
            <a:ext cx="3152381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332</Words>
  <Application>Microsoft Office PowerPoint</Application>
  <PresentationFormat>宽屏</PresentationFormat>
  <Paragraphs>75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Century Gothic</vt:lpstr>
      <vt:lpstr>宋体</vt:lpstr>
      <vt:lpstr>幼圆</vt:lpstr>
      <vt:lpstr>Arial</vt:lpstr>
      <vt:lpstr>Calibri</vt:lpstr>
      <vt:lpstr>Wingdings 3</vt:lpstr>
      <vt:lpstr>丝状</vt:lpstr>
      <vt:lpstr>Simulate Kinematics</vt:lpstr>
      <vt:lpstr>Kinematics</vt:lpstr>
      <vt:lpstr>Forward Kinematics</vt:lpstr>
      <vt:lpstr>Inverse Kinematics</vt:lpstr>
      <vt:lpstr>Simulation Enviroment</vt:lpstr>
      <vt:lpstr>Simulation Target</vt:lpstr>
      <vt:lpstr>Create A Simple Canvas Framework</vt:lpstr>
      <vt:lpstr>DisplayObject: Segment</vt:lpstr>
      <vt:lpstr>Chained Segment</vt:lpstr>
      <vt:lpstr>Sinewave</vt:lpstr>
      <vt:lpstr>One Leg</vt:lpstr>
      <vt:lpstr>Two Legs</vt:lpstr>
      <vt:lpstr>Walk</vt:lpstr>
      <vt:lpstr>Completed: Walk with legs!</vt:lpstr>
      <vt:lpstr>Fetch with arms!</vt:lpstr>
      <vt:lpstr>Thanks for watching!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 Kinematics</dc:title>
  <dc:creator>叶剑龙</dc:creator>
  <cp:lastModifiedBy>叶剑龙</cp:lastModifiedBy>
  <cp:revision>43</cp:revision>
  <dcterms:created xsi:type="dcterms:W3CDTF">2017-11-28T15:40:16Z</dcterms:created>
  <dcterms:modified xsi:type="dcterms:W3CDTF">2017-11-28T18:58:51Z</dcterms:modified>
</cp:coreProperties>
</file>