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Anomaly Dection on Machine Temperature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6db7943-7bb8-42a8-a50e-a59595021af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7e29681edc347af" /><Relationship Type="http://schemas.openxmlformats.org/officeDocument/2006/relationships/slideLayout" Target="/ppt/slideLayouts/slideLayout8.xml" Id="Rb44f49869feb45df" /><Relationship Type="http://schemas.openxmlformats.org/officeDocument/2006/relationships/hyperlink" Target="https://app.powerbi.com/groups/me/reports/76db7943-7bb8-42a8-a50e-a59595021af8/?pbi_source=PowerPoint" TargetMode="External" Id="RelId0" /><Relationship Type="http://schemas.openxmlformats.org/officeDocument/2006/relationships/image" Target="/ppt/media/image4.png" Id="imgId2324230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visualization sml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9/2/2022 7:01:44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9/2/2022 6:49:10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nomaly Dection on Machine Temperatur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32423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Anomaly detection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