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3" r:id="rId3"/>
    <p:sldId id="284" r:id="rId4"/>
    <p:sldId id="257" r:id="rId5"/>
    <p:sldId id="259" r:id="rId6"/>
    <p:sldId id="262" r:id="rId7"/>
  </p:sldIdLst>
  <p:sldSz cx="9144000" cy="5143500" type="screen16x9"/>
  <p:notesSz cx="6858000" cy="9144000"/>
  <p:embeddedFontLst>
    <p:embeddedFont>
      <p:font typeface="Patrick Hand" charset="0"/>
      <p:regular r:id="rId9"/>
    </p:embeddedFont>
    <p:embeddedFont>
      <p:font typeface="Patrick Hand SC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7890850-D986-4C96-AD47-A6C4B82410A0}">
  <a:tblStyle styleId="{C7890850-D986-4C96-AD47-A6C4B8241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5117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10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tx1">
                    <a:lumMod val="50000"/>
                  </a:schemeClr>
                </a:solidFill>
              </a:rPr>
              <a:t>APRILIA SRI RIZKI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1907704" y="2139702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>
                <a:solidFill>
                  <a:schemeClr val="accent6"/>
                </a:solidFill>
              </a:rPr>
              <a:t>OBJEK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1918700" y="2787773"/>
            <a:ext cx="5306700" cy="7920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3600" b="1" dirty="0" smtClean="0">
                <a:solidFill>
                  <a:schemeClr val="lt1"/>
                </a:solidFill>
              </a:rPr>
              <a:t>TUMBUH KEMBANG ANAK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2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5950" y="1635646"/>
            <a:ext cx="2872200" cy="28755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Orang tua masih sulit memantau tumbuh kembang anak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Orang tua masih sulit memonitor tumbuh kembang anak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Perkembangan anak belum sesuai dengan anjuran Dokter</a:t>
            </a:r>
            <a:endParaRPr lang="id-ID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67944" y="113159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id-ID" sz="2000" b="1" dirty="0">
                <a:latin typeface="Patrick Hand" charset="0"/>
              </a:rPr>
              <a:t>MASALAH</a:t>
            </a:r>
            <a:endParaRPr lang="id-ID" b="1" dirty="0">
              <a:latin typeface="Patrick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2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solidFill>
                  <a:schemeClr val="tx1">
                    <a:lumMod val="50000"/>
                  </a:schemeClr>
                </a:solidFill>
              </a:rPr>
              <a:t>KONSEP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968111" cy="26550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id-ID" dirty="0" smtClean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istem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ini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dikembangkan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tx1">
                    <a:lumMod val="50000"/>
                  </a:schemeClr>
                </a:solidFill>
              </a:rPr>
              <a:t>berbasis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 web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id-ID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x-none" smtClean="0">
                <a:solidFill>
                  <a:schemeClr val="tx1">
                    <a:lumMod val="50000"/>
                  </a:schemeClr>
                </a:solidFill>
              </a:rPr>
              <a:t>emuat grafik tumbuh kembang anak yang disarankan oleh dokter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id-ID" dirty="0" smtClean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x-none" smtClean="0">
                <a:solidFill>
                  <a:schemeClr val="tx1">
                    <a:lumMod val="50000"/>
                  </a:schemeClr>
                </a:solidFill>
              </a:rPr>
              <a:t>apat memantau tumbuh kembang anak dengan menyesuaikan grafik yang disarankan oleh dokter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483768" y="1131590"/>
            <a:ext cx="4229100" cy="4320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 dirty="0" smtClean="0">
                <a:solidFill>
                  <a:schemeClr val="tx1">
                    <a:lumMod val="50000"/>
                  </a:schemeClr>
                </a:solidFill>
              </a:rPr>
              <a:t>FITUR</a:t>
            </a:r>
            <a:endParaRPr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457500" y="1563638"/>
            <a:ext cx="4229100" cy="2520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d-ID" sz="16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dalah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fasilitas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yang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dapat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membantu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orang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tua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untuk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memantau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tumbuh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kembang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anak</a:t>
            </a:r>
            <a:endParaRPr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d-ID" sz="1600" dirty="0" smtClean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iantara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1600" dirty="0" err="1" smtClean="0">
                <a:solidFill>
                  <a:schemeClr val="tx1">
                    <a:lumMod val="50000"/>
                  </a:schemeClr>
                </a:solidFill>
              </a:rPr>
              <a:t>fiturnya</a:t>
            </a: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sz="1600" dirty="0" smtClean="0">
                <a:solidFill>
                  <a:schemeClr val="tx1">
                    <a:lumMod val="50000"/>
                  </a:schemeClr>
                </a:solidFill>
              </a:rPr>
              <a:t>	a. 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b. Halaman utama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c. Orang tua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d. Data anak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e. Grafik tumbuh kembang anak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f. Saran dokter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x-none" sz="1600" smtClean="0">
                <a:solidFill>
                  <a:schemeClr val="tx1">
                    <a:lumMod val="50000"/>
                  </a:schemeClr>
                </a:solidFill>
              </a:rPr>
              <a:t>g. Logout</a:t>
            </a:r>
            <a:r>
              <a:rPr sz="1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 idx="4294967295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>
                <a:solidFill>
                  <a:schemeClr val="accent6"/>
                </a:solidFill>
              </a:rPr>
              <a:t>TERIMA KASIH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639808" y="955220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 rot="1473078">
            <a:off x="3478170" y="160162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 rot="2487314">
            <a:off x="4182387" y="2273458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Patrick Hand</vt:lpstr>
      <vt:lpstr>Patrick Hand SC</vt:lpstr>
      <vt:lpstr>Wingdings</vt:lpstr>
      <vt:lpstr>Talbot template</vt:lpstr>
      <vt:lpstr>APRILIA SRI RIZKI</vt:lpstr>
      <vt:lpstr>OBJEK</vt:lpstr>
      <vt:lpstr>PowerPoint Presentation</vt:lpstr>
      <vt:lpstr>KONSEP</vt:lpstr>
      <vt:lpstr>FITUR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April</dc:creator>
  <cp:lastModifiedBy>PERSONALISE NOTEBOOK</cp:lastModifiedBy>
  <cp:revision>6</cp:revision>
  <dcterms:modified xsi:type="dcterms:W3CDTF">2019-09-23T14:55:27Z</dcterms:modified>
</cp:coreProperties>
</file>