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1891A-2432-6841-BAFE-D0DB0E1D5470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7D8A6-89C3-D14F-A2DF-29B0C3CEE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3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unsure why the first set of points is so high. It might be my misunderstanding of the stock market.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7D8A6-89C3-D14F-A2DF-29B0C3CEED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6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C692-88CA-E14B-B5E3-785D18B7E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E6553-8611-A642-BBF2-95260994F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EAA3C-7553-5C40-8D16-5685D94E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D6A34-8440-704A-A11C-0920A29C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AC65C-8711-E64E-96C1-884A09FB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6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EC4A-B86C-A541-826B-6FA337DF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1E057-6FF4-BC44-98B5-E2688504D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7BBA3-551F-D14E-97CD-7EB275B5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6063-B1EE-AC4D-89D2-A72E4B13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F47B6-DFE0-4D4E-925D-84FEFFEC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9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3C752-84E0-CF46-925C-AD993C9C5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F5C9F-2DA3-9140-BDAD-9B4F62A58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EF6B-23E8-344F-8C77-4A224707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ACDED-5F3B-264C-ACCC-34192683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21688-5F76-E14E-A08B-3D876535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5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332F-B685-C043-BB90-4B7B5987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9C42-5334-E240-A20D-9F3FF31D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52AE7-35F3-4743-8749-67B941B7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26AF-E605-0546-A319-E1DF6C77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A453-EA03-1A42-A74B-27D26C2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713A-02BB-784C-A37A-0954A2EA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D0F68-11B7-C14B-8DA6-D33ABA6C1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1DF3-8330-924D-B190-B3700B7A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45868-FBA1-544A-BB48-C29B64EF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FB3A-E08D-FF45-B39A-926501C5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AC28-B1CE-DE43-AD98-760579AF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9CCD-325D-EE42-AAD0-6104F81D6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F2F52-8164-F041-A7FE-5ED9AD2D7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B4560-FCBA-1E46-8CC6-865C885C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E66D2-E3A6-CA45-AFF9-5E9ED17C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37CAD-9701-DE41-8B71-D295391D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8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0957-FBC3-8F46-8408-FC6110C1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45120-8356-8143-8EA1-D7C4241E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724B0-5BCC-AD49-86FD-9DED30E17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7C81C-024E-B74F-899B-E9AC9590D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71A80-E75C-A944-BD1A-5B8494444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DBFE1-F719-2D42-8653-2AE77995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42E76-8957-5B4A-9291-2C214D47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CFE8F-B806-9A43-A6F3-0C674B77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4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2FF8-CB2B-794D-9D56-B1672465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718CC-ECFB-FF40-96CE-6AF7D1F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B04BC-0429-2F4E-89D3-8FD0D9E4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77783-473D-0742-8876-258142CF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3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4E9BA-1373-EE47-85CF-8A0C7FFE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709F2-4138-6144-AA76-A5886110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E30F4-9BD9-B646-9977-64212BD6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9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2FD6-9C2E-F943-BC49-05C54A82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F1B2-6651-1142-8D36-7A95B640F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93628-5BF4-3F42-97BD-4B375EE09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54A53-FB31-0F48-B20C-C9C3EDA6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55D14-86F5-4A40-A576-ECB6E953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1B135-7AB7-5C42-8815-8AF0C9D8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8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263D-B29C-534E-B37E-B1224808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C2851-E6D2-BD44-AE85-57CDFA7D6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408B1-D1EB-AE49-9ADA-C5F18AA54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5D52D-E99F-B44B-BE6D-A21CA5F1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DF7CA-9F6F-2640-8324-5340D59E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D5BB4-9384-F64F-ABF3-C8496ADD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9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90F3E-1B07-224B-9120-0D816E5A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DF933-F4E4-3441-A21D-10DE40D41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6FEC4-FFE9-1A42-92E8-10DDA0934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184B0-5D28-5B42-B22C-B908D6A8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EB72-F92C-6D41-9C1A-E2FD34039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B359A-EB89-E54C-A92F-595B2EB30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Netflix Stock Profile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5791E-1914-CB42-835B-8241AF530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5398420" cy="1155525"/>
          </a:xfrm>
        </p:spPr>
        <p:txBody>
          <a:bodyPr anchor="t">
            <a:normAutofit fontScale="92500"/>
          </a:bodyPr>
          <a:lstStyle/>
          <a:p>
            <a:pPr algn="l"/>
            <a:r>
              <a:rPr lang="en-US" sz="2000" dirty="0"/>
              <a:t>A. Kissinger</a:t>
            </a:r>
          </a:p>
          <a:p>
            <a:pPr algn="l"/>
            <a:r>
              <a:rPr lang="en-US" sz="2000" dirty="0"/>
              <a:t>06/21/2021</a:t>
            </a:r>
          </a:p>
          <a:p>
            <a:pPr algn="l"/>
            <a:r>
              <a:rPr lang="en-US" sz="2000" dirty="0"/>
              <a:t>For the: </a:t>
            </a:r>
            <a:r>
              <a:rPr lang="en-US" sz="2000" dirty="0" err="1"/>
              <a:t>Codecademy</a:t>
            </a:r>
            <a:r>
              <a:rPr lang="en-US" sz="2000" dirty="0"/>
              <a:t> Visualization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104163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1F63B-F78A-CF41-A749-176F12BD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Presentation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EA6D26-83A7-DF4C-8C82-E3E30CD32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Acting as a Data Visualization developer for Yahoo Finance I created a set of visualizations based on Netflix and Dow Jones stock data from 2017.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Visualizations in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Netflix Stock Prices per Quarter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Estimated vs Actual EPS in Cents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Revenue and Earnings per Quarter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Netflix vs Dow Jones Stock Prices</a:t>
            </a:r>
          </a:p>
        </p:txBody>
      </p:sp>
    </p:spTree>
    <p:extLst>
      <p:ext uri="{BB962C8B-B14F-4D97-AF65-F5344CB8AC3E}">
        <p14:creationId xmlns:p14="http://schemas.microsoft.com/office/powerpoint/2010/main" val="1946415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3AD46-F383-1745-AFF4-8DB73F89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Netflix Stock Prices per Quarter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9BAE8B-AF9C-B84C-9051-2520E6EDC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data shows an increase in trend in Netflix stocks.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Most of the stock prices were between $140 - $195.</a:t>
            </a:r>
          </a:p>
          <a:p>
            <a:r>
              <a:rPr lang="en-US" sz="2000" dirty="0">
                <a:solidFill>
                  <a:schemeClr val="bg1"/>
                </a:solidFill>
              </a:rPr>
              <a:t>Lowest price: ~$122.</a:t>
            </a:r>
          </a:p>
          <a:p>
            <a:r>
              <a:rPr lang="en-US" sz="2000" dirty="0">
                <a:solidFill>
                  <a:schemeClr val="bg1"/>
                </a:solidFill>
              </a:rPr>
              <a:t>Highest price: ~$205.</a:t>
            </a:r>
          </a:p>
        </p:txBody>
      </p:sp>
      <p:pic>
        <p:nvPicPr>
          <p:cNvPr id="16" name="Content Placeholder 15" descr="Icon&#10;&#10;Description automatically generated with medium confidence">
            <a:extLst>
              <a:ext uri="{FF2B5EF4-FFF2-40B4-BE49-F238E27FC236}">
                <a16:creationId xmlns:a16="http://schemas.microsoft.com/office/drawing/2014/main" id="{2FD044EF-8915-D645-88AE-40E18C1C51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6824" y="813400"/>
            <a:ext cx="7622059" cy="50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6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1A8E64-E3F3-7444-B62F-67B977D8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the Estimated vs Actual EPS </a:t>
            </a:r>
            <a:r>
              <a:rPr lang="en-US" sz="3600" dirty="0">
                <a:solidFill>
                  <a:schemeClr val="bg1"/>
                </a:solidFill>
              </a:rPr>
              <a:t>(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Cents)?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56358-C089-284B-B825-E6D64433A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purple dots are those where the actual and estimated earnings are the same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Another point</a:t>
            </a:r>
          </a:p>
        </p:txBody>
      </p:sp>
      <p:pic>
        <p:nvPicPr>
          <p:cNvPr id="18" name="Content Placeholder 17" descr="Chart&#10;&#10;Description automatically generated with medium confidence">
            <a:extLst>
              <a:ext uri="{FF2B5EF4-FFF2-40B4-BE49-F238E27FC236}">
                <a16:creationId xmlns:a16="http://schemas.microsoft.com/office/drawing/2014/main" id="{06A83BB5-8E7C-684B-8F49-F59BC2E3FC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83506" y="640263"/>
            <a:ext cx="7606034" cy="507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4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789736-706E-644E-86C6-34CD9360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Revenue and Earnings per Quarter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26B75-3EC1-0343-9ECA-D5D07E004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Both revenue and earnings trend upwards as the year progresses.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earnings are all less than 10% of the revenue.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percent earnings are increasing by about 2% per quarter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Q1’s percent earnings were 2.4% </a:t>
            </a:r>
          </a:p>
          <a:p>
            <a:r>
              <a:rPr lang="en-US" sz="2000" dirty="0">
                <a:solidFill>
                  <a:schemeClr val="bg1"/>
                </a:solidFill>
              </a:rPr>
              <a:t>Q4’s percent earnings were 7.8%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A3500F50-2583-B546-8F16-DDCB10912B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00618" y="804798"/>
            <a:ext cx="7872605" cy="52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4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1A9397-B234-B541-B586-6DEA16D5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does </a:t>
            </a: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Netflix Compare 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 Dow Jones?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1DE61-77C6-AE4F-A10B-EB78C5E3B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Both stocks trended upwards with similar slopes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Netflix was more volatile as it is not as smooth as Dow Jones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Netflix’s stock prices are lower than Dow Jones by more than two orders of magnitude.</a:t>
            </a:r>
          </a:p>
        </p:txBody>
      </p:sp>
      <p:pic>
        <p:nvPicPr>
          <p:cNvPr id="18" name="Content Placeholder 17" descr="Chart, line chart&#10;&#10;Description automatically generated">
            <a:extLst>
              <a:ext uri="{FF2B5EF4-FFF2-40B4-BE49-F238E27FC236}">
                <a16:creationId xmlns:a16="http://schemas.microsoft.com/office/drawing/2014/main" id="{9906B59C-E833-B84E-9BF5-F323F2B5C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7866" y="970637"/>
            <a:ext cx="6927750" cy="4924136"/>
          </a:xfrm>
        </p:spPr>
      </p:pic>
    </p:spTree>
    <p:extLst>
      <p:ext uri="{BB962C8B-B14F-4D97-AF65-F5344CB8AC3E}">
        <p14:creationId xmlns:p14="http://schemas.microsoft.com/office/powerpoint/2010/main" val="231151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253</Words>
  <Application>Microsoft Macintosh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Netflix Stock Profile</vt:lpstr>
      <vt:lpstr>Presentation Overview</vt:lpstr>
      <vt:lpstr>Netflix Stock Prices per Quarter</vt:lpstr>
      <vt:lpstr>What is the Estimated vs Actual EPS (Cents)?</vt:lpstr>
      <vt:lpstr>Revenue and Earnings per Quarter</vt:lpstr>
      <vt:lpstr>How does Netflix Compare to Dow Jones?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Stock Profile Visualizations</dc:title>
  <dc:creator>April Kissinger</dc:creator>
  <cp:lastModifiedBy>April Kissinger</cp:lastModifiedBy>
  <cp:revision>18</cp:revision>
  <dcterms:created xsi:type="dcterms:W3CDTF">2021-06-21T21:02:10Z</dcterms:created>
  <dcterms:modified xsi:type="dcterms:W3CDTF">2021-06-22T21:58:07Z</dcterms:modified>
</cp:coreProperties>
</file>