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692-88CA-E14B-B5E3-785D18B7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6553-8611-A642-BBF2-95260994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AA3C-7553-5C40-8D16-5685D94E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6A34-8440-704A-A11C-0920A29C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C65C-8711-E64E-96C1-884A09FB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EC4A-B86C-A541-826B-6FA337D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E057-6FF4-BC44-98B5-E2688504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BBA3-551F-D14E-97CD-7EB275B5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6063-B1EE-AC4D-89D2-A72E4B13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47B6-DFE0-4D4E-925D-84FEFFEC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3C752-84E0-CF46-925C-AD993C9C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5C9F-2DA3-9140-BDAD-9B4F62A58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EF6B-23E8-344F-8C77-4A224707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CDED-5F3B-264C-ACCC-34192683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1688-5F76-E14E-A08B-3D876535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32F-B685-C043-BB90-4B7B598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C42-5334-E240-A20D-9F3FF31D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2AE7-35F3-4743-8749-67B941B7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26AF-E605-0546-A319-E1DF6C7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A453-EA03-1A42-A74B-27D26C2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713A-02BB-784C-A37A-0954A2EA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0F68-11B7-C14B-8DA6-D33ABA6C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F3-8330-924D-B190-B3700B7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5868-FBA1-544A-BB48-C29B64E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FB3A-E08D-FF45-B39A-926501C5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C28-B1CE-DE43-AD98-760579A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9CCD-325D-EE42-AAD0-6104F81D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2F52-8164-F041-A7FE-5ED9AD2D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4560-FCBA-1E46-8CC6-865C885C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66D2-E3A6-CA45-AFF9-5E9ED17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7CAD-9701-DE41-8B71-D295391D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0957-FBC3-8F46-8408-FC6110C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5120-8356-8143-8EA1-D7C4241E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724B0-5BCC-AD49-86FD-9DED30E1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C81C-024E-B74F-899B-E9AC9590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1A80-E75C-A944-BD1A-5B8494444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DBFE1-F719-2D42-8653-2AE7799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42E76-8957-5B4A-9291-2C214D4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CFE8F-B806-9A43-A6F3-0C674B77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2FF8-CB2B-794D-9D56-B167246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718CC-ECFB-FF40-96CE-6AF7D1F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04BC-0429-2F4E-89D3-8FD0D9E4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77783-473D-0742-8876-258142CF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E9BA-1373-EE47-85CF-8A0C7FFE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09F2-4138-6144-AA76-A5886110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E30F4-9BD9-B646-9977-64212BD6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2FD6-9C2E-F943-BC49-05C54A8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F1B2-6651-1142-8D36-7A95B640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3628-5BF4-3F42-97BD-4B375EE09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54A53-FB31-0F48-B20C-C9C3EDA6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5D14-86F5-4A40-A576-ECB6E953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B135-7AB7-5C42-8815-8AF0C9D8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63D-B29C-534E-B37E-B1224808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C2851-E6D2-BD44-AE85-57CDFA7D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08B1-D1EB-AE49-9ADA-C5F18AA5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D52D-E99F-B44B-BE6D-A21CA5F1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F7CA-9F6F-2640-8324-5340D59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5BB4-9384-F64F-ABF3-C8496AD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90F3E-1B07-224B-9120-0D816E5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DF933-F4E4-3441-A21D-10DE40D4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FEC4-FFE9-1A42-92E8-10DDA093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5A1B-12CA-C54F-9577-8CF69D2ED87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84B0-5D28-5B42-B22C-B908D6A8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EB72-F92C-6D41-9C1A-E2FD3403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CD95-5156-3C49-BB80-DA57B80C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B359A-EB89-E54C-A92F-595B2EB3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Netflix Stock Profile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5791E-1914-CB42-835B-8241AF530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5398420" cy="1155525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2000" dirty="0"/>
              <a:t>A. Kissinger</a:t>
            </a:r>
          </a:p>
          <a:p>
            <a:pPr algn="l"/>
            <a:r>
              <a:rPr lang="en-US" sz="2000" dirty="0"/>
              <a:t>06/21/2021</a:t>
            </a:r>
          </a:p>
          <a:p>
            <a:pPr algn="l"/>
            <a:r>
              <a:rPr lang="en-US" sz="2000" dirty="0"/>
              <a:t>For the: </a:t>
            </a:r>
            <a:r>
              <a:rPr lang="en-US" sz="2000" dirty="0" err="1"/>
              <a:t>Codecademy</a:t>
            </a:r>
            <a:r>
              <a:rPr lang="en-US" sz="2000" dirty="0"/>
              <a:t> Visualization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10416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1F63B-F78A-CF41-A749-176F12BD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Presentation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A6D26-83A7-DF4C-8C82-E3E30CD3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Acting as a Data Visualization developer for Yahoo Finance I created a set of visualizations based on Netflix and Dow Jones stock data from 2017.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Visualizations in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Netflix Stock Prices per Quarter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Estimated vs Actual EPS in Cents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Revenue and Earnings per Quarter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Netflix vs Dow Jones Stock Prices</a:t>
            </a:r>
          </a:p>
        </p:txBody>
      </p:sp>
    </p:spTree>
    <p:extLst>
      <p:ext uri="{BB962C8B-B14F-4D97-AF65-F5344CB8AC3E}">
        <p14:creationId xmlns:p14="http://schemas.microsoft.com/office/powerpoint/2010/main" val="1946415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3AD46-F383-1745-AFF4-8DB73F89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Netflix Stock Prices per Quarter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BAE8B-AF9C-B84C-9051-2520E6ED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data shows an increase in trend in Netflix stocks.</a:t>
            </a:r>
          </a:p>
          <a:p>
            <a:r>
              <a:rPr lang="en-US" sz="2000">
                <a:solidFill>
                  <a:schemeClr val="bg1"/>
                </a:solidFill>
              </a:rPr>
              <a:t>Most of the stock prices fell between $140 - $195.</a:t>
            </a:r>
          </a:p>
          <a:p>
            <a:r>
              <a:rPr lang="en-US" sz="2000">
                <a:solidFill>
                  <a:schemeClr val="bg1"/>
                </a:solidFill>
              </a:rPr>
              <a:t>The lowest price was ~$122.</a:t>
            </a:r>
          </a:p>
          <a:p>
            <a:r>
              <a:rPr lang="en-US" sz="2000">
                <a:solidFill>
                  <a:schemeClr val="bg1"/>
                </a:solidFill>
              </a:rPr>
              <a:t>The highest price: ~$205.</a:t>
            </a:r>
          </a:p>
        </p:txBody>
      </p: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C91FCE1-00A8-8D42-9A06-B2EB35CB6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797" y="546011"/>
            <a:ext cx="7840062" cy="52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1A8E64-E3F3-7444-B62F-67B977D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Estimated vs Actual EPS 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56358-C089-284B-B825-E6D64433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purple dots are those where the actual and estimated earnings are the same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Another point</a:t>
            </a:r>
          </a:p>
        </p:txBody>
      </p:sp>
      <p:pic>
        <p:nvPicPr>
          <p:cNvPr id="10" name="Content Placeholder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583109B-6904-7C4E-8322-891036874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5818" y="550955"/>
            <a:ext cx="8103020" cy="54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89736-706E-644E-86C6-34CD936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Revenue and Earnings per Quarter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26B75-3EC1-0343-9ECA-D5D07E004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revenue and earnings trend upwards as the year progresses.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earnings are all less than 10% of the revenue.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percent earnings are increasing by about 2% per quarter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Q1’s percent earnings were 2.4% </a:t>
            </a:r>
          </a:p>
          <a:p>
            <a:r>
              <a:rPr lang="en-US" sz="2000" dirty="0">
                <a:solidFill>
                  <a:schemeClr val="bg1"/>
                </a:solidFill>
              </a:rPr>
              <a:t>Q4’s percent earnings were 7.8%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3500F50-2583-B546-8F16-DDCB10912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0618" y="804798"/>
            <a:ext cx="7872605" cy="52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1A9397-B234-B541-B586-6DEA16D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Netflix vs Dow Jones Stock Prices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DE61-77C6-AE4F-A10B-EB78C5E3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Both stocks are trending upwards with similar slopes</a:t>
            </a:r>
          </a:p>
          <a:p>
            <a:r>
              <a:rPr lang="en-US" sz="2000">
                <a:solidFill>
                  <a:schemeClr val="bg1"/>
                </a:solidFill>
              </a:rPr>
              <a:t>Netflix was more volatile as it is not as smooth as DJ</a:t>
            </a:r>
          </a:p>
          <a:p>
            <a:r>
              <a:rPr lang="en-US" sz="2000">
                <a:solidFill>
                  <a:schemeClr val="bg1"/>
                </a:solidFill>
              </a:rPr>
              <a:t>Netflix’s stock prices are lower than DJ by two orders of magnitude.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3EF5BFD7-359A-ED4E-AD2E-1EB997869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6824" y="696392"/>
            <a:ext cx="7666709" cy="51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224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Netflix Stock Profile Visualizations</vt:lpstr>
      <vt:lpstr>Presentation Overview</vt:lpstr>
      <vt:lpstr>Netflix Stock Prices per Quarter</vt:lpstr>
      <vt:lpstr>Estimated vs Actual EPS (Cents)</vt:lpstr>
      <vt:lpstr>Revenue and Earnings per Quarter</vt:lpstr>
      <vt:lpstr>Netflix vs Dow Jones Stock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Visualizations</dc:title>
  <dc:creator>April Kissinger</dc:creator>
  <cp:lastModifiedBy>April Kissinger</cp:lastModifiedBy>
  <cp:revision>13</cp:revision>
  <dcterms:created xsi:type="dcterms:W3CDTF">2021-06-21T21:02:10Z</dcterms:created>
  <dcterms:modified xsi:type="dcterms:W3CDTF">2021-06-22T15:57:41Z</dcterms:modified>
</cp:coreProperties>
</file>