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3a34ee18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3a34ee18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17ab6f85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17ab6f85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3a34ee18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3a34ee18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95b81f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95b81f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c95b81f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c95b81f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3a34ee1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3a34ee1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17ab6f8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17ab6f8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3a34ee18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3a34ee18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95b81f3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95b81f3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95b81f3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c95b81f3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95b81f3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c95b81f3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636" l="3364" r="4968" t="4636"/>
          <a:stretch/>
        </p:blipFill>
        <p:spPr>
          <a:xfrm>
            <a:off x="1234675" y="633413"/>
            <a:ext cx="596265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025" y="453175"/>
            <a:ext cx="54483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347175"/>
            <a:ext cx="54292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025" y="438150"/>
            <a:ext cx="54864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75" y="341725"/>
            <a:ext cx="7798956" cy="46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175" y="510825"/>
            <a:ext cx="50292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375" y="452425"/>
            <a:ext cx="54483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488" y="365950"/>
            <a:ext cx="547687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100" y="447675"/>
            <a:ext cx="54864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2056"/>
          <a:stretch/>
        </p:blipFill>
        <p:spPr>
          <a:xfrm>
            <a:off x="1419975" y="414650"/>
            <a:ext cx="59436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200" y="405925"/>
            <a:ext cx="7008325" cy="41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975" y="445900"/>
            <a:ext cx="5426375" cy="42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