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8" r:id="rId2"/>
    <p:sldId id="274" r:id="rId3"/>
    <p:sldId id="298" r:id="rId4"/>
    <p:sldId id="303" r:id="rId5"/>
    <p:sldId id="305" r:id="rId6"/>
    <p:sldId id="306" r:id="rId7"/>
    <p:sldId id="301" r:id="rId8"/>
    <p:sldId id="307" r:id="rId9"/>
    <p:sldId id="302" r:id="rId10"/>
    <p:sldId id="304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에스코어 드림 4 Regular" panose="020B0503030302020204" pitchFamily="34" charset="-127"/>
      <p:regular r:id="rId15"/>
    </p:embeddedFont>
    <p:embeddedFont>
      <p:font typeface="에스코어 드림 6 Bold" panose="020B0703030302020204" pitchFamily="34" charset="-127"/>
      <p:bold r:id="rId16"/>
    </p:embeddedFont>
    <p:embeddedFont>
      <p:font typeface="에스코어 드림 8 Heavy" panose="020B0903030302020204" pitchFamily="34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B0663-2BA2-4980-848D-BFDDCA9A87A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5DCE-168E-44A9-ABA2-A4C784083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5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7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1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5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7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2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1381-A01E-AB57-BDD4-B18FD46C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ED845-DBA7-99A6-55FE-7CEE9DAE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24051-0778-FCDD-929A-D2E6A14A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646A-F297-387B-5D46-F25C1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6A258-71BC-BBFB-F608-249337C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C4FD-7D41-CCFD-D89E-6E194E1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90793-A538-EB3C-5D8E-0221BAF2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AFE6-5129-9663-3A0E-0674EDA0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B43F-39F4-DAA5-0795-FBB8FD98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6FB53-358D-2255-91A7-EB3AAF8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5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6AA30-1094-F1E3-1393-1B4CA658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37535-2D69-7D6B-B7A4-09E652F7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BCBC-7422-BDCA-A226-E139A1F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50CBA-F74D-B021-E8D7-915B4DB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B3A5-5471-CED1-9EFD-55FA1577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CF68-82A4-223B-29CD-5725CA9D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8E8BC-E34E-EB83-5841-B46AF276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BC946-BBAC-A903-FF04-D10CD14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7E5E0-FBDA-D4BC-3799-A462E6A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FF4-3195-6ED5-3512-6A9D648B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A88C-33E5-1690-D8CC-4F90B89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A3A1A-6C20-EB5D-2207-BF63833D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6289B-8F44-9357-5B87-3F1AB9A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AB2E7-A5D0-DAFE-259A-B7C74F0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AEDF-E705-DC53-950B-F654465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8C3BA-8490-E4D3-F7A6-10C73C06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2390B-035B-DC8E-C489-E6CA06D6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49850-8A7E-B3C0-AC23-881E382C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DE9C9-CD5D-558D-91C8-DB8F5F9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6EFB0-B6D8-4C49-78DD-1823C68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0710-91E7-B1AB-494F-2A00B85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99D-B629-E520-6FC2-385AB6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36130-4A0B-5E03-21DB-C095497C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8D670-22F7-D6D1-4E1D-823A3E5A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B0DE9-E713-845D-EAD9-1DF6FBE63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D57DF-42D0-AA71-8F32-623A1926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E3FE-D930-6B6E-50C2-B7737C1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B9390-8371-F8C8-1454-5C98EF5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CE7D0-3A61-A2A3-3F3A-1B86947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0087-7E67-B4D9-32FF-C6FAFCE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6295D-967D-2EBC-F13E-6818E43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0E4E1-0F91-6D5E-F53F-E63CA73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C3616-CA4A-AFF9-07E2-DF06F7A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66784-7735-AE84-C6CC-18593A04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1E0D1-909D-7A92-24E3-74607D9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D22D7-82E1-71BD-1E6B-0DD1F80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21EB-AFB9-22EA-CCC8-A961AA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3956-9E7D-3AE9-FE93-E6DB8D5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63A8C-4209-9645-29DC-5889F2AD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ECBB5-2D5D-A6C1-787E-35A117E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93811-40FD-5BCA-8C3A-D0F0A96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C0853-5D46-E84C-B801-FA12CA1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2A1F-87D2-B014-7247-15B7E03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3FD00-C7DE-84BF-303C-CFFA1846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EF368-827D-0E27-7E28-DF67CD8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052C8-5B02-36A3-40CA-F2CD4E2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ED2-97A1-D70B-E1F7-147CF9E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F8306-AA1E-3468-DA75-E4404211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5BE38-A03D-3E0D-E43B-2C5A789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45BF-02FA-DB87-12EE-C0D9F94A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6D285-43C6-3054-87C1-50DABB579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44A5-8CA3-4DA1-9781-5D3311B28E06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D72F6-34CA-9728-3FB9-4488A2E6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222A-149C-943A-F3FD-D115DC8C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E4C9-59CD-0AC6-155B-63F10755BE38}"/>
              </a:ext>
            </a:extLst>
          </p:cNvPr>
          <p:cNvSpPr txBox="1"/>
          <p:nvPr/>
        </p:nvSpPr>
        <p:spPr>
          <a:xfrm>
            <a:off x="1548788" y="1810060"/>
            <a:ext cx="4379725" cy="10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디자인 패턴 </a:t>
            </a:r>
            <a:r>
              <a:rPr lang="en-US" altLang="ko-KR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(1)</a:t>
            </a:r>
            <a:endParaRPr lang="ko-KR" altLang="en-US" sz="48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96D8-F3A2-681A-2EBD-E02744CFA731}"/>
              </a:ext>
            </a:extLst>
          </p:cNvPr>
          <p:cNvSpPr txBox="1"/>
          <p:nvPr/>
        </p:nvSpPr>
        <p:spPr>
          <a:xfrm>
            <a:off x="1548788" y="422565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영우</a:t>
            </a:r>
          </a:p>
        </p:txBody>
      </p:sp>
    </p:spTree>
    <p:extLst>
      <p:ext uri="{BB962C8B-B14F-4D97-AF65-F5344CB8AC3E}">
        <p14:creationId xmlns:p14="http://schemas.microsoft.com/office/powerpoint/2010/main" val="29361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옵저버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0901001" cy="170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주체가 어떤 객체의 상태 변화를 관찰하다가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상태 변화가 있을 때마다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옵저버들에게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변화를 알려주는 패턴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트위터에서 특정 계정을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팔로우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했다면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게시물을 올렸을 때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팔로워에게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알림전송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옵저버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패턴은 프록시 객체를 통해 구현할 수 있다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프록시 객체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어떠한 대상의 기본적인 동작의 작업을 가로챌 수 있는 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92864-6365-7298-CA4C-7995244440B2}"/>
              </a:ext>
            </a:extLst>
          </p:cNvPr>
          <p:cNvSpPr txBox="1"/>
          <p:nvPr/>
        </p:nvSpPr>
        <p:spPr>
          <a:xfrm>
            <a:off x="1219662" y="3507798"/>
            <a:ext cx="8819283" cy="2954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handler = {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get: function(target, name) {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return name === ‘name’ ?  `${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target.a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 ${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target.b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}` : target[name]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}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p = new Proxy({a: ‘What’, b: ‘is this?’}, handler)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console.log(p.name)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  What is this?</a:t>
            </a:r>
          </a:p>
        </p:txBody>
      </p:sp>
    </p:spTree>
    <p:extLst>
      <p:ext uri="{BB962C8B-B14F-4D97-AF65-F5344CB8AC3E}">
        <p14:creationId xmlns:p14="http://schemas.microsoft.com/office/powerpoint/2010/main" val="24680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6E5F-70F9-FA33-6514-66E0F13F6392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A4A2AE-609F-8774-252C-5DD7C2E2B39E}"/>
              </a:ext>
            </a:extLst>
          </p:cNvPr>
          <p:cNvGrpSpPr/>
          <p:nvPr/>
        </p:nvGrpSpPr>
        <p:grpSpPr>
          <a:xfrm>
            <a:off x="2539466" y="2061936"/>
            <a:ext cx="2674130" cy="2416616"/>
            <a:chOff x="2510283" y="1783909"/>
            <a:chExt cx="2674130" cy="24166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DC9AC-00FF-4BAE-1C90-C0A320A1F0A0}"/>
                </a:ext>
              </a:extLst>
            </p:cNvPr>
            <p:cNvSpPr txBox="1"/>
            <p:nvPr/>
          </p:nvSpPr>
          <p:spPr>
            <a:xfrm>
              <a:off x="2510283" y="1783909"/>
              <a:ext cx="2674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01  </a:t>
              </a:r>
              <a:r>
                <a:rPr lang="ko-KR" altLang="en-US" sz="2800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싱글톤</a:t>
              </a:r>
              <a:r>
                <a:rPr lang="ko-KR" altLang="en-US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패턴</a:t>
              </a:r>
              <a:endPara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5605A-D1A2-31B5-C755-09CDF5D3FCB0}"/>
                </a:ext>
              </a:extLst>
            </p:cNvPr>
            <p:cNvSpPr txBox="1"/>
            <p:nvPr/>
          </p:nvSpPr>
          <p:spPr>
            <a:xfrm>
              <a:off x="2510283" y="2415041"/>
              <a:ext cx="2674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02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팩토리 패턴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622C34-CF77-2C75-633B-B52D0E083538}"/>
                </a:ext>
              </a:extLst>
            </p:cNvPr>
            <p:cNvSpPr txBox="1"/>
            <p:nvPr/>
          </p:nvSpPr>
          <p:spPr>
            <a:xfrm>
              <a:off x="2510283" y="3046173"/>
              <a:ext cx="2329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03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전략 패턴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595B3F-B624-2EC2-97C2-962B98A71F7A}"/>
                </a:ext>
              </a:extLst>
            </p:cNvPr>
            <p:cNvSpPr txBox="1"/>
            <p:nvPr/>
          </p:nvSpPr>
          <p:spPr>
            <a:xfrm>
              <a:off x="2510283" y="3677305"/>
              <a:ext cx="2674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04  </a:t>
              </a:r>
              <a:r>
                <a:rPr lang="ko-KR" altLang="en-US" sz="2800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옵저버</a:t>
              </a:r>
              <a:r>
                <a:rPr lang="ko-KR" altLang="en-US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패턴</a:t>
              </a:r>
              <a:endPara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디자인 패턴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74099" y="2290355"/>
            <a:ext cx="10443801" cy="11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프로그램을 설계할 때 발생했던 문제점들을 객체 간의 상호 관계 등을 이용하여 해결할 수 있도록 하나의 규약 형태로 만들어 놓은 것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24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싱글톤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410591"/>
            <a:ext cx="10440679" cy="503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하나의 클래스에 오직 하나의 인스턴스만 가지는 패턴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보통 데이터베이스 연결 모듈에 사용한다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장점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인스턴스를 생성할 때 드는 비용이 줄어든다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인스턴스 생성에 많은 비용이 드는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I/O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바운드 작업에 사용한다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I/O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바운드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디스크 연결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통신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데이터베이스 연결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단점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의존성이 높아진다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TDD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걸림돌이 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의존성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A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의존성이 있다는 것은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변경 사항에 대해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또한 변경해야 한다는 것을 의미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의존성 주입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의존성 주입자를 통해 메인 모듈이 간접적으로 하위 모듈에 영향을 주는 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모듈들을 쉽게 교체할 수 있는 구조가 되어 테스트하기 쉬움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모듈들이 분리되어 클래스 수가 늘어나 복잡성이 증가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31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536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싱글톤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패턴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Javascript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1" y="1741334"/>
            <a:ext cx="10327069" cy="4616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class Singleton {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	constructor( ) {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if (!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Singleton.instance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{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	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Singleton.instance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this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}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return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Singleton.instance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}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a = new Singleton( )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b = new Singleton( )</a:t>
            </a:r>
          </a:p>
          <a:p>
            <a:pPr defTabSz="540000"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console.log(a === b)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2802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10727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싱글톤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패턴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데이터베이스 연결 모듈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3600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Javascript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932465" y="1313315"/>
            <a:ext cx="10327069" cy="5199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540000">
              <a:lnSpc>
                <a:spcPts val="25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URL = ‘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mongodb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://localhost:27017/app’</a:t>
            </a:r>
          </a:p>
          <a:p>
            <a:pPr defTabSz="540000">
              <a:lnSpc>
                <a:spcPts val="25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createConnection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=&gt; ( {“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: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 )</a:t>
            </a:r>
          </a:p>
          <a:p>
            <a:pPr defTabSz="540000">
              <a:lnSpc>
                <a:spcPts val="25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class DB {</a:t>
            </a:r>
          </a:p>
          <a:p>
            <a:pPr defTabSz="540000">
              <a:lnSpc>
                <a:spcPts val="25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constructor(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{</a:t>
            </a:r>
          </a:p>
          <a:p>
            <a:pPr defTabSz="540000">
              <a:lnSpc>
                <a:spcPts val="25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if (!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DB.instance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{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	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DB.instance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createConnection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}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return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DB.instance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}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connect( ) {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return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this.instance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}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a = new DB(URL)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const b = new DB(URL)</a:t>
            </a:r>
          </a:p>
          <a:p>
            <a:pPr defTabSz="540000">
              <a:lnSpc>
                <a:spcPts val="2500"/>
              </a:lnSpc>
              <a:tabLst>
                <a:tab pos="540000" algn="l"/>
              </a:tabLst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console.log(a === b)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71521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팩토리 패턴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3" y="1741334"/>
            <a:ext cx="1041461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상속관계에 있는 두 클래스에서 상위 클래스가 중요한 뼈대를 결정하고 하위 클래스에서 객체 생성에 관한 구체적인 내용을 결정하는 패턴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상위 클래스와 하위 클래스가 분리되기 때문에 느슨한 결합을 갖는다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Enum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상수의 집합을 정의할 때 사용되는 타입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22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428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Enum (Java)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22078-2E39-5FF7-3D41-954B50C98A54}"/>
              </a:ext>
            </a:extLst>
          </p:cNvPr>
          <p:cNvSpPr txBox="1"/>
          <p:nvPr/>
        </p:nvSpPr>
        <p:spPr>
          <a:xfrm>
            <a:off x="932465" y="1556502"/>
            <a:ext cx="10327069" cy="4734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540000">
              <a:lnSpc>
                <a:spcPts val="2600"/>
              </a:lnSpc>
            </a:pP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enum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Rating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{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dirty="0">
                <a:solidFill>
                  <a:srgbClr val="92D05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전체 관람가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dirty="0">
                <a:solidFill>
                  <a:srgbClr val="92D05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TWELVE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“12</a:t>
            </a:r>
            <a:r>
              <a:rPr lang="ko-KR" altLang="en-US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 이상 관람가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dirty="0">
                <a:solidFill>
                  <a:srgbClr val="92D05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FIFTEEN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“15</a:t>
            </a:r>
            <a:r>
              <a:rPr lang="ko-KR" altLang="en-US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 이상 관람가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dirty="0">
                <a:solidFill>
                  <a:srgbClr val="92D05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ADULT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청소년 관람불가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18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);</a:t>
            </a:r>
          </a:p>
          <a:p>
            <a:pPr defTabSz="540000">
              <a:lnSpc>
                <a:spcPts val="2600"/>
              </a:lnSpc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private </a:t>
            </a:r>
            <a:r>
              <a:rPr lang="en-US" altLang="ko-KR" dirty="0">
                <a:solidFill>
                  <a:srgbClr val="0070C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String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description;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private int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minAge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;</a:t>
            </a:r>
          </a:p>
          <a:p>
            <a:pPr defTabSz="540000">
              <a:lnSpc>
                <a:spcPts val="2600"/>
              </a:lnSpc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Rating(</a:t>
            </a:r>
            <a:r>
              <a:rPr lang="en-US" altLang="ko-KR" dirty="0">
                <a:solidFill>
                  <a:srgbClr val="0070C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String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description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int </a:t>
            </a:r>
            <a:r>
              <a:rPr lang="en-US" altLang="ko-KR" dirty="0" err="1">
                <a:solidFill>
                  <a:srgbClr val="00B0F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minAge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{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this.description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dirty="0">
                <a:solidFill>
                  <a:srgbClr val="00B0F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description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;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this.minAge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dirty="0" err="1">
                <a:solidFill>
                  <a:srgbClr val="00B0F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minAge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;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}</a:t>
            </a:r>
          </a:p>
          <a:p>
            <a:pPr defTabSz="540000">
              <a:lnSpc>
                <a:spcPts val="26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01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전략패턴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8956298" cy="4201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객체의 행위를 바꾸고 싶은 경우 직접 수정하지 않고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캡슐화한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알고리즘을 바꿔주는 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로그인 방식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사이트에서 가입한 정보로 로그인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구글 등의 아이디로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OAuth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통해서 로그인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결제방식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체크 카드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무통장 입금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카카오페이</a:t>
            </a:r>
          </a:p>
        </p:txBody>
      </p:sp>
    </p:spTree>
    <p:extLst>
      <p:ext uri="{BB962C8B-B14F-4D97-AF65-F5344CB8AC3E}">
        <p14:creationId xmlns:p14="http://schemas.microsoft.com/office/powerpoint/2010/main" val="205833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621</Words>
  <Application>Microsoft Office PowerPoint</Application>
  <PresentationFormat>와이드스크린</PresentationFormat>
  <Paragraphs>101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에스코어 드림 6 Bold</vt:lpstr>
      <vt:lpstr>Arial</vt:lpstr>
      <vt:lpstr>에스코어 드림 8 Heavy</vt:lpstr>
      <vt:lpstr>에스코어 드림 4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최영우(2013172042)</dc:creator>
  <cp:lastModifiedBy>최영우(2013172042)</cp:lastModifiedBy>
  <cp:revision>120</cp:revision>
  <dcterms:created xsi:type="dcterms:W3CDTF">2024-08-03T06:40:02Z</dcterms:created>
  <dcterms:modified xsi:type="dcterms:W3CDTF">2024-10-17T00:57:07Z</dcterms:modified>
</cp:coreProperties>
</file>