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1" r:id="rId2"/>
    <p:sldId id="308" r:id="rId3"/>
    <p:sldId id="258" r:id="rId4"/>
    <p:sldId id="257" r:id="rId5"/>
    <p:sldId id="307" r:id="rId6"/>
    <p:sldId id="1734" r:id="rId7"/>
    <p:sldId id="1735" r:id="rId8"/>
    <p:sldId id="1736" r:id="rId9"/>
    <p:sldId id="1737" r:id="rId10"/>
    <p:sldId id="1744" r:id="rId11"/>
    <p:sldId id="1743" r:id="rId12"/>
    <p:sldId id="1741" r:id="rId13"/>
    <p:sldId id="1740" r:id="rId14"/>
    <p:sldId id="1739" r:id="rId15"/>
    <p:sldId id="286" r:id="rId16"/>
    <p:sldId id="284" r:id="rId17"/>
    <p:sldId id="288" r:id="rId18"/>
    <p:sldId id="289" r:id="rId19"/>
    <p:sldId id="290" r:id="rId20"/>
    <p:sldId id="292" r:id="rId21"/>
    <p:sldId id="293" r:id="rId22"/>
    <p:sldId id="295" r:id="rId23"/>
    <p:sldId id="301" r:id="rId24"/>
    <p:sldId id="291" r:id="rId25"/>
    <p:sldId id="306" r:id="rId26"/>
    <p:sldId id="305" r:id="rId27"/>
    <p:sldId id="302" r:id="rId28"/>
    <p:sldId id="303" r:id="rId29"/>
    <p:sldId id="304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E33"/>
    <a:srgbClr val="E94A36"/>
    <a:srgbClr val="1A3E7B"/>
    <a:srgbClr val="E84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7E0AB-3477-2525-D84B-329558CFF63F}" v="46" dt="2024-03-30T00:32:46.587"/>
    <p1510:client id="{DF7A263E-1DAD-18E1-59E9-69026767A314}" v="452" dt="2024-03-29T21:49:34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s, Michael Anthony" userId="S::mmendes2@illinois.edu::fc16f717-4118-4e44-87d5-22ab7ae619ea" providerId="AD" clId="Web-{8E17E0AB-3477-2525-D84B-329558CFF63F}"/>
    <pc:docChg chg="modSld">
      <pc:chgData name="Mendes, Michael Anthony" userId="S::mmendes2@illinois.edu::fc16f717-4118-4e44-87d5-22ab7ae619ea" providerId="AD" clId="Web-{8E17E0AB-3477-2525-D84B-329558CFF63F}" dt="2024-03-30T00:32:44.337" v="42" actId="20577"/>
      <pc:docMkLst>
        <pc:docMk/>
      </pc:docMkLst>
      <pc:sldChg chg="modSp">
        <pc:chgData name="Mendes, Michael Anthony" userId="S::mmendes2@illinois.edu::fc16f717-4118-4e44-87d5-22ab7ae619ea" providerId="AD" clId="Web-{8E17E0AB-3477-2525-D84B-329558CFF63F}" dt="2024-03-30T00:32:44.337" v="42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8E17E0AB-3477-2525-D84B-329558CFF63F}" dt="2024-03-30T00:32:44.337" v="42" actId="20577"/>
          <ac:spMkLst>
            <pc:docMk/>
            <pc:sldMk cId="838571204" sldId="307"/>
            <ac:spMk id="3" creationId="{BE45A39A-0940-D1A9-0C98-C68DE05548CE}"/>
          </ac:spMkLst>
        </pc:spChg>
      </pc:sldChg>
    </pc:docChg>
  </pc:docChgLst>
  <pc:docChgLst>
    <pc:chgData name="Elkamash, Mohamed" userId="2e41e23f-3cf5-4584-a732-89b189927f14" providerId="ADAL" clId="{FC6A7B8E-E21E-476A-9ABD-122F0EA07827}"/>
    <pc:docChg chg="undo custSel addSld delSld modSld sldOrd modMainMaster">
      <pc:chgData name="Elkamash, Mohamed" userId="2e41e23f-3cf5-4584-a732-89b189927f14" providerId="ADAL" clId="{FC6A7B8E-E21E-476A-9ABD-122F0EA07827}" dt="2024-03-27T22:32:15.942" v="3897" actId="27636"/>
      <pc:docMkLst>
        <pc:docMk/>
      </pc:docMkLst>
      <pc:sldChg chg="del">
        <pc:chgData name="Elkamash, Mohamed" userId="2e41e23f-3cf5-4584-a732-89b189927f14" providerId="ADAL" clId="{FC6A7B8E-E21E-476A-9ABD-122F0EA07827}" dt="2024-03-25T20:56:13.783" v="147" actId="47"/>
        <pc:sldMkLst>
          <pc:docMk/>
          <pc:sldMk cId="615992616" sldId="256"/>
        </pc:sldMkLst>
      </pc:sldChg>
      <pc:sldChg chg="modSp new mod">
        <pc:chgData name="Elkamash, Mohamed" userId="2e41e23f-3cf5-4584-a732-89b189927f14" providerId="ADAL" clId="{FC6A7B8E-E21E-476A-9ABD-122F0EA07827}" dt="2024-03-25T21:06:04.628" v="453" actId="20577"/>
        <pc:sldMkLst>
          <pc:docMk/>
          <pc:sldMk cId="255304413" sldId="257"/>
        </pc:sldMkLst>
        <pc:spChg chg="mod">
          <ac:chgData name="Elkamash, Mohamed" userId="2e41e23f-3cf5-4584-a732-89b189927f14" providerId="ADAL" clId="{FC6A7B8E-E21E-476A-9ABD-122F0EA07827}" dt="2024-03-25T20:55:39.992" v="119" actId="20577"/>
          <ac:spMkLst>
            <pc:docMk/>
            <pc:sldMk cId="255304413" sldId="257"/>
            <ac:spMk id="2" creationId="{EAEE6B11-0440-DE76-3769-935324F847DB}"/>
          </ac:spMkLst>
        </pc:spChg>
        <pc:spChg chg="mod">
          <ac:chgData name="Elkamash, Mohamed" userId="2e41e23f-3cf5-4584-a732-89b189927f14" providerId="ADAL" clId="{FC6A7B8E-E21E-476A-9ABD-122F0EA07827}" dt="2024-03-25T21:06:04.628" v="453" actId="20577"/>
          <ac:spMkLst>
            <pc:docMk/>
            <pc:sldMk cId="255304413" sldId="257"/>
            <ac:spMk id="3" creationId="{862D30C6-005E-25F4-F279-1C9BF404979C}"/>
          </ac:spMkLst>
        </pc:spChg>
      </pc:sldChg>
      <pc:sldChg chg="new del">
        <pc:chgData name="Elkamash, Mohamed" userId="2e41e23f-3cf5-4584-a732-89b189927f14" providerId="ADAL" clId="{FC6A7B8E-E21E-476A-9ABD-122F0EA07827}" dt="2024-03-25T20:55:07.935" v="99" actId="47"/>
        <pc:sldMkLst>
          <pc:docMk/>
          <pc:sldMk cId="405554124" sldId="257"/>
        </pc:sldMkLst>
      </pc:sldChg>
      <pc:sldChg chg="new del">
        <pc:chgData name="Elkamash, Mohamed" userId="2e41e23f-3cf5-4584-a732-89b189927f14" providerId="ADAL" clId="{FC6A7B8E-E21E-476A-9ABD-122F0EA07827}" dt="2024-03-25T20:54:27.998" v="96" actId="47"/>
        <pc:sldMkLst>
          <pc:docMk/>
          <pc:sldMk cId="3150777218" sldId="257"/>
        </pc:sldMkLst>
      </pc:sldChg>
      <pc:sldChg chg="modSp new del mod">
        <pc:chgData name="Elkamash, Mohamed" userId="2e41e23f-3cf5-4584-a732-89b189927f14" providerId="ADAL" clId="{FC6A7B8E-E21E-476A-9ABD-122F0EA07827}" dt="2024-03-25T20:54:26.574" v="95" actId="47"/>
        <pc:sldMkLst>
          <pc:docMk/>
          <pc:sldMk cId="1910124739" sldId="258"/>
        </pc:sldMkLst>
        <pc:spChg chg="mod">
          <ac:chgData name="Elkamash, Mohamed" userId="2e41e23f-3cf5-4584-a732-89b189927f14" providerId="ADAL" clId="{FC6A7B8E-E21E-476A-9ABD-122F0EA07827}" dt="2024-03-25T20:53:38.154" v="88" actId="20577"/>
          <ac:spMkLst>
            <pc:docMk/>
            <pc:sldMk cId="1910124739" sldId="258"/>
            <ac:spMk id="2" creationId="{2E83FE45-257E-BBE6-8BF7-FA8D45EC9E0E}"/>
          </ac:spMkLst>
        </pc:spChg>
      </pc:sldChg>
      <pc:sldChg chg="modSp new del mod">
        <pc:chgData name="Elkamash, Mohamed" userId="2e41e23f-3cf5-4584-a732-89b189927f14" providerId="ADAL" clId="{FC6A7B8E-E21E-476A-9ABD-122F0EA07827}" dt="2024-03-25T20:53:19.873" v="36" actId="47"/>
        <pc:sldMkLst>
          <pc:docMk/>
          <pc:sldMk cId="3029354837" sldId="258"/>
        </pc:sldMkLst>
        <pc:spChg chg="mod">
          <ac:chgData name="Elkamash, Mohamed" userId="2e41e23f-3cf5-4584-a732-89b189927f14" providerId="ADAL" clId="{FC6A7B8E-E21E-476A-9ABD-122F0EA07827}" dt="2024-03-25T20:49:24.197" v="34" actId="20577"/>
          <ac:spMkLst>
            <pc:docMk/>
            <pc:sldMk cId="3029354837" sldId="258"/>
            <ac:spMk id="2" creationId="{E53B84F4-FC08-FC80-BF85-AEF68B6E1DF0}"/>
          </ac:spMkLst>
        </pc:spChg>
      </pc:sldChg>
      <pc:sldChg chg="modSp new mod ord">
        <pc:chgData name="Elkamash, Mohamed" userId="2e41e23f-3cf5-4584-a732-89b189927f14" providerId="ADAL" clId="{FC6A7B8E-E21E-476A-9ABD-122F0EA07827}" dt="2024-03-27T22:32:15.942" v="3897" actId="27636"/>
        <pc:sldMkLst>
          <pc:docMk/>
          <pc:sldMk cId="3623345441" sldId="258"/>
        </pc:sldMkLst>
        <pc:spChg chg="mod">
          <ac:chgData name="Elkamash, Mohamed" userId="2e41e23f-3cf5-4584-a732-89b189927f14" providerId="ADAL" clId="{FC6A7B8E-E21E-476A-9ABD-122F0EA07827}" dt="2024-03-25T20:55:50.782" v="145" actId="20577"/>
          <ac:spMkLst>
            <pc:docMk/>
            <pc:sldMk cId="3623345441" sldId="258"/>
            <ac:spMk id="2" creationId="{C9F00CD0-FF4F-0496-7B6D-D566EE087900}"/>
          </ac:spMkLst>
        </pc:spChg>
        <pc:spChg chg="mod">
          <ac:chgData name="Elkamash, Mohamed" userId="2e41e23f-3cf5-4584-a732-89b189927f14" providerId="ADAL" clId="{FC6A7B8E-E21E-476A-9ABD-122F0EA07827}" dt="2024-03-27T22:32:15.942" v="3897" actId="27636"/>
          <ac:spMkLst>
            <pc:docMk/>
            <pc:sldMk cId="3623345441" sldId="258"/>
            <ac:spMk id="3" creationId="{BE45A39A-0940-D1A9-0C98-C68DE05548CE}"/>
          </ac:spMkLst>
        </pc:spChg>
      </pc:sldChg>
      <pc:sldChg chg="addSp modSp add mod">
        <pc:chgData name="Elkamash, Mohamed" userId="2e41e23f-3cf5-4584-a732-89b189927f14" providerId="ADAL" clId="{FC6A7B8E-E21E-476A-9ABD-122F0EA07827}" dt="2024-03-25T20:56:58.224" v="155" actId="1076"/>
        <pc:sldMkLst>
          <pc:docMk/>
          <pc:sldMk cId="2981613436" sldId="283"/>
        </pc:sldMkLst>
        <pc:spChg chg="mod">
          <ac:chgData name="Elkamash, Mohamed" userId="2e41e23f-3cf5-4584-a732-89b189927f14" providerId="ADAL" clId="{FC6A7B8E-E21E-476A-9ABD-122F0EA07827}" dt="2024-03-25T20:56:26.537" v="148" actId="20577"/>
          <ac:spMkLst>
            <pc:docMk/>
            <pc:sldMk cId="2981613436" sldId="283"/>
            <ac:spMk id="4" creationId="{6EE6B1E5-9B9E-FD48-9F48-627803FDB7F5}"/>
          </ac:spMkLst>
        </pc:spChg>
        <pc:picChg chg="add mod">
          <ac:chgData name="Elkamash, Mohamed" userId="2e41e23f-3cf5-4584-a732-89b189927f14" providerId="ADAL" clId="{FC6A7B8E-E21E-476A-9ABD-122F0EA07827}" dt="2024-03-25T20:56:58.224" v="155" actId="1076"/>
          <ac:picMkLst>
            <pc:docMk/>
            <pc:sldMk cId="2981613436" sldId="283"/>
            <ac:picMk id="10" creationId="{044E2569-FA9C-D3D5-11A6-486C5A802BA2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5T21:07:29.325" v="488"/>
        <pc:sldMkLst>
          <pc:docMk/>
          <pc:sldMk cId="3605151539" sldId="284"/>
        </pc:sldMkLst>
        <pc:spChg chg="mod">
          <ac:chgData name="Elkamash, Mohamed" userId="2e41e23f-3cf5-4584-a732-89b189927f14" providerId="ADAL" clId="{FC6A7B8E-E21E-476A-9ABD-122F0EA07827}" dt="2024-03-25T21:07:11.237" v="486" actId="20577"/>
          <ac:spMkLst>
            <pc:docMk/>
            <pc:sldMk cId="3605151539" sldId="284"/>
            <ac:spMk id="2" creationId="{CBDFF954-9899-3B69-27FF-9F8E7B15914F}"/>
          </ac:spMkLst>
        </pc:spChg>
        <pc:spChg chg="del">
          <ac:chgData name="Elkamash, Mohamed" userId="2e41e23f-3cf5-4584-a732-89b189927f14" providerId="ADAL" clId="{FC6A7B8E-E21E-476A-9ABD-122F0EA07827}" dt="2024-03-25T21:07:28.885" v="487" actId="478"/>
          <ac:spMkLst>
            <pc:docMk/>
            <pc:sldMk cId="3605151539" sldId="284"/>
            <ac:spMk id="3" creationId="{86A38ECD-FA7E-77C4-50AE-CCF1DC11B2BD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6" creationId="{5F4653FD-2D8C-9551-14BE-640BFE3A15EE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8" creationId="{58A7D9AF-E3E8-0F13-176C-9311DEE4EC56}"/>
          </ac:spMkLst>
        </pc:sp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5" creationId="{BAC17DDA-804A-DB03-5D1C-3E08C9FAA4C4}"/>
          </ac:picMkLst>
        </pc:pic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7" creationId="{2A28A61A-CAE3-DABA-A0EA-FB27971C67B0}"/>
          </ac:picMkLst>
        </pc:picChg>
      </pc:sldChg>
      <pc:sldChg chg="addSp delSp modSp new del mod">
        <pc:chgData name="Elkamash, Mohamed" userId="2e41e23f-3cf5-4584-a732-89b189927f14" providerId="ADAL" clId="{FC6A7B8E-E21E-476A-9ABD-122F0EA07827}" dt="2024-03-25T21:21:53.759" v="895" actId="47"/>
        <pc:sldMkLst>
          <pc:docMk/>
          <pc:sldMk cId="4160699404" sldId="285"/>
        </pc:sldMkLst>
        <pc:spChg chg="mod">
          <ac:chgData name="Elkamash, Mohamed" userId="2e41e23f-3cf5-4584-a732-89b189927f14" providerId="ADAL" clId="{FC6A7B8E-E21E-476A-9ABD-122F0EA07827}" dt="2024-03-25T21:08:08.171" v="519" actId="20577"/>
          <ac:spMkLst>
            <pc:docMk/>
            <pc:sldMk cId="4160699404" sldId="285"/>
            <ac:spMk id="2" creationId="{1E06CC3D-1295-DDF8-A1B6-C51E39326547}"/>
          </ac:spMkLst>
        </pc:spChg>
        <pc:spChg chg="add del">
          <ac:chgData name="Elkamash, Mohamed" userId="2e41e23f-3cf5-4584-a732-89b189927f14" providerId="ADAL" clId="{FC6A7B8E-E21E-476A-9ABD-122F0EA07827}" dt="2024-03-25T21:21:51.811" v="894"/>
          <ac:spMkLst>
            <pc:docMk/>
            <pc:sldMk cId="4160699404" sldId="285"/>
            <ac:spMk id="3" creationId="{09A90145-AD3C-3843-02CF-B50D5E2F626D}"/>
          </ac:spMkLst>
        </pc:spChg>
        <pc:graphicFrameChg chg="add mod">
          <ac:chgData name="Elkamash, Mohamed" userId="2e41e23f-3cf5-4584-a732-89b189927f14" providerId="ADAL" clId="{FC6A7B8E-E21E-476A-9ABD-122F0EA07827}" dt="2024-03-25T21:21:51.811" v="894"/>
          <ac:graphicFrameMkLst>
            <pc:docMk/>
            <pc:sldMk cId="4160699404" sldId="285"/>
            <ac:graphicFrameMk id="5" creationId="{DE268C1A-E30F-A8A7-3CF4-EC215E5017B7}"/>
          </ac:graphicFrameMkLst>
        </pc:graphicFrameChg>
      </pc:sldChg>
      <pc:sldChg chg="addSp delSp modSp new mod addAnim delAnim modAnim">
        <pc:chgData name="Elkamash, Mohamed" userId="2e41e23f-3cf5-4584-a732-89b189927f14" providerId="ADAL" clId="{FC6A7B8E-E21E-476A-9ABD-122F0EA07827}" dt="2024-03-27T16:54:00.537" v="3396" actId="20577"/>
        <pc:sldMkLst>
          <pc:docMk/>
          <pc:sldMk cId="1566914699" sldId="286"/>
        </pc:sldMkLst>
        <pc:spChg chg="mod">
          <ac:chgData name="Elkamash, Mohamed" userId="2e41e23f-3cf5-4584-a732-89b189927f14" providerId="ADAL" clId="{FC6A7B8E-E21E-476A-9ABD-122F0EA07827}" dt="2024-03-25T21:08:22.700" v="549" actId="20577"/>
          <ac:spMkLst>
            <pc:docMk/>
            <pc:sldMk cId="1566914699" sldId="286"/>
            <ac:spMk id="2" creationId="{B430A237-ABB2-60F0-C776-917ED395F5CA}"/>
          </ac:spMkLst>
        </pc:spChg>
        <pc:spChg chg="del mod">
          <ac:chgData name="Elkamash, Mohamed" userId="2e41e23f-3cf5-4584-a732-89b189927f14" providerId="ADAL" clId="{FC6A7B8E-E21E-476A-9ABD-122F0EA07827}" dt="2024-03-25T21:10:35.534" v="576" actId="478"/>
          <ac:spMkLst>
            <pc:docMk/>
            <pc:sldMk cId="1566914699" sldId="286"/>
            <ac:spMk id="3" creationId="{934C6C17-8BB0-FD64-C559-2DCEA6AE82A4}"/>
          </ac:spMkLst>
        </pc:spChg>
        <pc:spChg chg="add del mod">
          <ac:chgData name="Elkamash, Mohamed" userId="2e41e23f-3cf5-4584-a732-89b189927f14" providerId="ADAL" clId="{FC6A7B8E-E21E-476A-9ABD-122F0EA07827}" dt="2024-03-25T21:10:37.915" v="577" actId="478"/>
          <ac:spMkLst>
            <pc:docMk/>
            <pc:sldMk cId="1566914699" sldId="286"/>
            <ac:spMk id="6" creationId="{32DAF043-80C5-3034-2840-F913F699F890}"/>
          </ac:spMkLst>
        </pc:spChg>
        <pc:spChg chg="add del mod">
          <ac:chgData name="Elkamash, Mohamed" userId="2e41e23f-3cf5-4584-a732-89b189927f14" providerId="ADAL" clId="{FC6A7B8E-E21E-476A-9ABD-122F0EA07827}" dt="2024-03-25T21:14:44.187" v="748" actId="478"/>
          <ac:spMkLst>
            <pc:docMk/>
            <pc:sldMk cId="1566914699" sldId="286"/>
            <ac:spMk id="9" creationId="{BC525666-DE72-315C-5CDE-145F20F4F42A}"/>
          </ac:spMkLst>
        </pc:spChg>
        <pc:spChg chg="add mod">
          <ac:chgData name="Elkamash, Mohamed" userId="2e41e23f-3cf5-4584-a732-89b189927f14" providerId="ADAL" clId="{FC6A7B8E-E21E-476A-9ABD-122F0EA07827}" dt="2024-03-25T21:18:15.848" v="765"/>
          <ac:spMkLst>
            <pc:docMk/>
            <pc:sldMk cId="1566914699" sldId="286"/>
            <ac:spMk id="10" creationId="{0D721D48-DEBC-3C8A-61DA-E9A6089A7416}"/>
          </ac:spMkLst>
        </pc:spChg>
        <pc:spChg chg="add del mod">
          <ac:chgData name="Elkamash, Mohamed" userId="2e41e23f-3cf5-4584-a732-89b189927f14" providerId="ADAL" clId="{FC6A7B8E-E21E-476A-9ABD-122F0EA07827}" dt="2024-03-25T21:19:22.223" v="777" actId="478"/>
          <ac:spMkLst>
            <pc:docMk/>
            <pc:sldMk cId="1566914699" sldId="286"/>
            <ac:spMk id="17" creationId="{37A6D25D-76A7-8303-4669-E78A2FAE27D5}"/>
          </ac:spMkLst>
        </pc:spChg>
        <pc:graphicFrameChg chg="add mod modGraphic">
          <ac:chgData name="Elkamash, Mohamed" userId="2e41e23f-3cf5-4584-a732-89b189927f14" providerId="ADAL" clId="{FC6A7B8E-E21E-476A-9ABD-122F0EA07827}" dt="2024-03-27T16:54:00.537" v="3396" actId="20577"/>
          <ac:graphicFrameMkLst>
            <pc:docMk/>
            <pc:sldMk cId="1566914699" sldId="286"/>
            <ac:graphicFrameMk id="7" creationId="{E19EFD51-8F15-AFB1-79E0-44E6FDF194F2}"/>
          </ac:graphicFrameMkLst>
        </pc:graphicFrameChg>
        <pc:picChg chg="add del mod ord">
          <ac:chgData name="Elkamash, Mohamed" userId="2e41e23f-3cf5-4584-a732-89b189927f14" providerId="ADAL" clId="{FC6A7B8E-E21E-476A-9ABD-122F0EA07827}" dt="2024-03-25T21:30:13.643" v="1172" actId="1076"/>
          <ac:picMkLst>
            <pc:docMk/>
            <pc:sldMk cId="1566914699" sldId="286"/>
            <ac:picMk id="8" creationId="{EB83B4DA-510F-B7D9-5BB6-80675C48BD81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1" creationId="{DD7E81D2-5961-CBD3-65D1-E9EC7B336679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2" creationId="{81E3501A-CB5D-134D-6D15-7E9AFE5B1DDB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3" creationId="{79B52899-28F1-1042-68B1-B21855CB6036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4" creationId="{71842DFF-0803-EF3C-ABB5-1E62154F472D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6" creationId="{D7B28A86-07EC-A8C8-6767-8CA90FE8C32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8" creationId="{A19F5CD2-28AE-DA0E-4BFD-A33BA192523D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9" creationId="{983681B9-E2EC-9B7E-A3DE-7CD14A1763C4}"/>
          </ac:picMkLst>
        </pc:picChg>
        <pc:picChg chg="add del mod">
          <ac:chgData name="Elkamash, Mohamed" userId="2e41e23f-3cf5-4584-a732-89b189927f14" providerId="ADAL" clId="{FC6A7B8E-E21E-476A-9ABD-122F0EA07827}" dt="2024-03-25T21:19:24.081" v="778" actId="478"/>
          <ac:picMkLst>
            <pc:docMk/>
            <pc:sldMk cId="1566914699" sldId="286"/>
            <ac:picMk id="20" creationId="{C9BA9E7A-A44A-1457-62E7-F6524B3DC141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1" creationId="{22914EA9-88D9-FD79-B1E1-0BD7507AB69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3" creationId="{7380571D-4623-2982-B57B-32EFF10947C8}"/>
          </ac:picMkLst>
        </pc:picChg>
        <pc:picChg chg="add del mod ord">
          <ac:chgData name="Elkamash, Mohamed" userId="2e41e23f-3cf5-4584-a732-89b189927f14" providerId="ADAL" clId="{FC6A7B8E-E21E-476A-9ABD-122F0EA07827}" dt="2024-03-25T21:32:41.440" v="1198" actId="478"/>
          <ac:picMkLst>
            <pc:docMk/>
            <pc:sldMk cId="1566914699" sldId="286"/>
            <ac:picMk id="25" creationId="{D400BBFE-FE19-79B9-8221-789B2E355D88}"/>
          </ac:picMkLst>
        </pc:picChg>
        <pc:picChg chg="add mod">
          <ac:chgData name="Elkamash, Mohamed" userId="2e41e23f-3cf5-4584-a732-89b189927f14" providerId="ADAL" clId="{FC6A7B8E-E21E-476A-9ABD-122F0EA07827}" dt="2024-03-25T21:35:09.159" v="1228" actId="1076"/>
          <ac:picMkLst>
            <pc:docMk/>
            <pc:sldMk cId="1566914699" sldId="286"/>
            <ac:picMk id="27" creationId="{42127C46-5C00-CBD1-CD00-15F9F9647C14}"/>
          </ac:picMkLst>
        </pc:picChg>
        <pc:cxnChg chg="add mod">
          <ac:chgData name="Elkamash, Mohamed" userId="2e41e23f-3cf5-4584-a732-89b189927f14" providerId="ADAL" clId="{FC6A7B8E-E21E-476A-9ABD-122F0EA07827}" dt="2024-03-25T21:18:15.848" v="765"/>
          <ac:cxnSpMkLst>
            <pc:docMk/>
            <pc:sldMk cId="1566914699" sldId="286"/>
            <ac:cxnSpMk id="15" creationId="{7052DB79-3652-C51D-96B9-D9C51103A95E}"/>
          </ac:cxnSpMkLst>
        </pc:cxnChg>
        <pc:cxnChg chg="add del mod">
          <ac:chgData name="Elkamash, Mohamed" userId="2e41e23f-3cf5-4584-a732-89b189927f14" providerId="ADAL" clId="{FC6A7B8E-E21E-476A-9ABD-122F0EA07827}" dt="2024-03-25T21:18:28.627" v="768" actId="478"/>
          <ac:cxnSpMkLst>
            <pc:docMk/>
            <pc:sldMk cId="1566914699" sldId="286"/>
            <ac:cxnSpMk id="22" creationId="{9A38EDD0-63C2-1ADE-0E06-029A27C760D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46:11.411" v="1455" actId="47"/>
        <pc:sldMkLst>
          <pc:docMk/>
          <pc:sldMk cId="346571741" sldId="287"/>
        </pc:sldMkLst>
        <pc:spChg chg="mod">
          <ac:chgData name="Elkamash, Mohamed" userId="2e41e23f-3cf5-4584-a732-89b189927f14" providerId="ADAL" clId="{FC6A7B8E-E21E-476A-9ABD-122F0EA07827}" dt="2024-03-25T21:37:04.880" v="1254" actId="20577"/>
          <ac:spMkLst>
            <pc:docMk/>
            <pc:sldMk cId="346571741" sldId="287"/>
            <ac:spMk id="2" creationId="{3E234507-B94E-35A4-0626-BC9094DC82D5}"/>
          </ac:spMkLst>
        </pc:spChg>
        <pc:spChg chg="del">
          <ac:chgData name="Elkamash, Mohamed" userId="2e41e23f-3cf5-4584-a732-89b189927f14" providerId="ADAL" clId="{FC6A7B8E-E21E-476A-9ABD-122F0EA07827}" dt="2024-03-25T21:36:59.953" v="1239" actId="478"/>
          <ac:spMkLst>
            <pc:docMk/>
            <pc:sldMk cId="346571741" sldId="287"/>
            <ac:spMk id="3" creationId="{E33372B1-C669-3907-1E10-F6692FB7AAD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6" creationId="{14E8D474-589E-4D03-3D21-946DB056670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7" creationId="{484A0A0D-D72D-0F8A-3B73-DE81063B37DA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8" creationId="{E4BFDB69-CB92-571F-7C12-9F57BA5D2F78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9" creationId="{98DD2969-D8E2-B214-650E-B227C4B9D62F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0" creationId="{1E462FDF-5E1F-92B9-7925-9218FAA4EB31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1" creationId="{0282DB3B-A377-A823-17DA-6463D057680D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4" creationId="{A1176AD1-0427-6540-54C7-DF3CF5FC5754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5" creationId="{D01F877A-A5D4-8DC9-E2AF-B6E91A4446E9}"/>
          </ac:spMkLst>
        </pc:spChg>
        <pc:graphicFrameChg chg="add mod modGraphic">
          <ac:chgData name="Elkamash, Mohamed" userId="2e41e23f-3cf5-4584-a732-89b189927f14" providerId="ADAL" clId="{FC6A7B8E-E21E-476A-9ABD-122F0EA07827}" dt="2024-03-25T21:43:47.878" v="1372" actId="1076"/>
          <ac:graphicFrameMkLst>
            <pc:docMk/>
            <pc:sldMk cId="346571741" sldId="287"/>
            <ac:graphicFrameMk id="5" creationId="{9FAD20B6-49B4-69E3-0F65-374BCA636F55}"/>
          </ac:graphicFrameMkLst>
        </pc:graphicFrame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2" creationId="{A1E7F3B6-447D-8146-8019-55AEA382EB8A}"/>
          </ac:picMkLst>
        </pc:pic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3" creationId="{95DF1F88-8A91-BEB0-77F1-85AC7C1D483F}"/>
          </ac:picMkLst>
        </pc:pic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6" creationId="{6AB84FA9-0327-EDE7-AC68-0EA1DD8B1B2B}"/>
          </ac:cxnSpMkLst>
        </pc:cxnChg>
        <pc:cxnChg chg="add mod">
          <ac:chgData name="Elkamash, Mohamed" userId="2e41e23f-3cf5-4584-a732-89b189927f14" providerId="ADAL" clId="{FC6A7B8E-E21E-476A-9ABD-122F0EA07827}" dt="2024-03-25T21:43:47.878" v="1372" actId="1076"/>
          <ac:cxnSpMkLst>
            <pc:docMk/>
            <pc:sldMk cId="346571741" sldId="287"/>
            <ac:cxnSpMk id="17" creationId="{9A3CBF15-84C7-A623-CA36-7F182CAC8FF7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8" creationId="{EC3EC160-7065-5333-5FFF-C8581B131C03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9" creationId="{AE94CAE3-7219-FE03-7820-872ED6F7EDC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36:17.504" v="1237" actId="47"/>
        <pc:sldMkLst>
          <pc:docMk/>
          <pc:sldMk cId="452879336" sldId="287"/>
        </pc:sldMkLst>
        <pc:spChg chg="add mod">
          <ac:chgData name="Elkamash, Mohamed" userId="2e41e23f-3cf5-4584-a732-89b189927f14" providerId="ADAL" clId="{FC6A7B8E-E21E-476A-9ABD-122F0EA07827}" dt="2024-03-25T21:32:52.298" v="1200" actId="14100"/>
          <ac:spMkLst>
            <pc:docMk/>
            <pc:sldMk cId="452879336" sldId="287"/>
            <ac:spMk id="3" creationId="{21F8F1EE-7A74-3D77-B544-174B6C84D952}"/>
          </ac:spMkLst>
        </pc:spChg>
        <pc:picChg chg="add mod">
          <ac:chgData name="Elkamash, Mohamed" userId="2e41e23f-3cf5-4584-a732-89b189927f14" providerId="ADAL" clId="{FC6A7B8E-E21E-476A-9ABD-122F0EA07827}" dt="2024-03-25T21:31:15.130" v="1176" actId="688"/>
          <ac:picMkLst>
            <pc:docMk/>
            <pc:sldMk cId="452879336" sldId="287"/>
            <ac:picMk id="4" creationId="{A649D070-2F10-0A5D-85F4-EB1CFDEB408E}"/>
          </ac:picMkLst>
        </pc:picChg>
        <pc:picChg chg="add mod modCrop">
          <ac:chgData name="Elkamash, Mohamed" userId="2e41e23f-3cf5-4584-a732-89b189927f14" providerId="ADAL" clId="{FC6A7B8E-E21E-476A-9ABD-122F0EA07827}" dt="2024-03-25T21:33:36.888" v="1210" actId="732"/>
          <ac:picMkLst>
            <pc:docMk/>
            <pc:sldMk cId="452879336" sldId="287"/>
            <ac:picMk id="5" creationId="{5EDE841B-9EA2-D67A-8830-1063C246340C}"/>
          </ac:picMkLst>
        </pc:picChg>
        <pc:picChg chg="add mod">
          <ac:chgData name="Elkamash, Mohamed" userId="2e41e23f-3cf5-4584-a732-89b189927f14" providerId="ADAL" clId="{FC6A7B8E-E21E-476A-9ABD-122F0EA07827}" dt="2024-03-25T21:34:29.749" v="1220" actId="1076"/>
          <ac:picMkLst>
            <pc:docMk/>
            <pc:sldMk cId="452879336" sldId="287"/>
            <ac:picMk id="6" creationId="{D60BE71C-2A08-8C19-C74C-7D03FBA0A14E}"/>
          </ac:picMkLst>
        </pc:picChg>
        <pc:picChg chg="add mod">
          <ac:chgData name="Elkamash, Mohamed" userId="2e41e23f-3cf5-4584-a732-89b189927f14" providerId="ADAL" clId="{FC6A7B8E-E21E-476A-9ABD-122F0EA07827}" dt="2024-03-25T21:34:38.499" v="1222" actId="1076"/>
          <ac:picMkLst>
            <pc:docMk/>
            <pc:sldMk cId="452879336" sldId="287"/>
            <ac:picMk id="7" creationId="{333B5CE2-A98C-0778-940A-1BA4BB840915}"/>
          </ac:picMkLst>
        </pc:picChg>
        <pc:picChg chg="add del mod">
          <ac:chgData name="Elkamash, Mohamed" userId="2e41e23f-3cf5-4584-a732-89b189927f14" providerId="ADAL" clId="{FC6A7B8E-E21E-476A-9ABD-122F0EA07827}" dt="2024-03-25T21:34:35.151" v="1221" actId="478"/>
          <ac:picMkLst>
            <pc:docMk/>
            <pc:sldMk cId="452879336" sldId="287"/>
            <ac:picMk id="9" creationId="{0235A662-CDD6-E310-4AB3-A579A96BD3E2}"/>
          </ac:picMkLst>
        </pc:picChg>
        <pc:cxnChg chg="add del mod">
          <ac:chgData name="Elkamash, Mohamed" userId="2e41e23f-3cf5-4584-a732-89b189927f14" providerId="ADAL" clId="{FC6A7B8E-E21E-476A-9ABD-122F0EA07827}" dt="2024-03-25T21:31:18.755" v="1177" actId="478"/>
          <ac:cxnSpMkLst>
            <pc:docMk/>
            <pc:sldMk cId="452879336" sldId="287"/>
            <ac:cxnSpMk id="8" creationId="{0FAEE9F6-342D-6DCE-F418-3097A4B3F726}"/>
          </ac:cxnSpMkLst>
        </pc:cxnChg>
      </pc:sldChg>
      <pc:sldChg chg="new del">
        <pc:chgData name="Elkamash, Mohamed" userId="2e41e23f-3cf5-4584-a732-89b189927f14" providerId="ADAL" clId="{FC6A7B8E-E21E-476A-9ABD-122F0EA07827}" dt="2024-03-25T21:38:08.637" v="1256" actId="47"/>
        <pc:sldMkLst>
          <pc:docMk/>
          <pc:sldMk cId="852689595" sldId="288"/>
        </pc:sldMkLst>
      </pc:sldChg>
      <pc:sldChg chg="addSp delSp modSp new mod">
        <pc:chgData name="Elkamash, Mohamed" userId="2e41e23f-3cf5-4584-a732-89b189927f14" providerId="ADAL" clId="{FC6A7B8E-E21E-476A-9ABD-122F0EA07827}" dt="2024-03-25T21:46:03.671" v="1454" actId="1076"/>
        <pc:sldMkLst>
          <pc:docMk/>
          <pc:sldMk cId="3668867328" sldId="288"/>
        </pc:sldMkLst>
        <pc:spChg chg="mod">
          <ac:chgData name="Elkamash, Mohamed" userId="2e41e23f-3cf5-4584-a732-89b189927f14" providerId="ADAL" clId="{FC6A7B8E-E21E-476A-9ABD-122F0EA07827}" dt="2024-03-25T21:38:18.946" v="1273" actId="1076"/>
          <ac:spMkLst>
            <pc:docMk/>
            <pc:sldMk cId="3668867328" sldId="288"/>
            <ac:spMk id="2" creationId="{4004F796-8B11-8CF3-50E4-461346B4AE0C}"/>
          </ac:spMkLst>
        </pc:spChg>
        <pc:spChg chg="del">
          <ac:chgData name="Elkamash, Mohamed" userId="2e41e23f-3cf5-4584-a732-89b189927f14" providerId="ADAL" clId="{FC6A7B8E-E21E-476A-9ABD-122F0EA07827}" dt="2024-03-25T21:38:21.069" v="1274" actId="478"/>
          <ac:spMkLst>
            <pc:docMk/>
            <pc:sldMk cId="3668867328" sldId="288"/>
            <ac:spMk id="3" creationId="{03195DC6-FA1E-C711-FF22-66DC20EA25EA}"/>
          </ac:spMkLst>
        </pc:spChg>
        <pc:spChg chg="add mod">
          <ac:chgData name="Elkamash, Mohamed" userId="2e41e23f-3cf5-4584-a732-89b189927f14" providerId="ADAL" clId="{FC6A7B8E-E21E-476A-9ABD-122F0EA07827}" dt="2024-03-25T21:43:06.608" v="1364" actId="1076"/>
          <ac:spMkLst>
            <pc:docMk/>
            <pc:sldMk cId="3668867328" sldId="288"/>
            <ac:spMk id="6" creationId="{CC7D91F0-FFC5-2961-FD8B-E37CBC6B3F01}"/>
          </ac:spMkLst>
        </pc:spChg>
        <pc:spChg chg="add mod">
          <ac:chgData name="Elkamash, Mohamed" userId="2e41e23f-3cf5-4584-a732-89b189927f14" providerId="ADAL" clId="{FC6A7B8E-E21E-476A-9ABD-122F0EA07827}" dt="2024-03-25T21:43:23.395" v="1368" actId="1076"/>
          <ac:spMkLst>
            <pc:docMk/>
            <pc:sldMk cId="3668867328" sldId="288"/>
            <ac:spMk id="7" creationId="{872AD953-60FD-1B00-881D-CA3E33930B40}"/>
          </ac:spMkLst>
        </pc:spChg>
        <pc:spChg chg="add mod">
          <ac:chgData name="Elkamash, Mohamed" userId="2e41e23f-3cf5-4584-a732-89b189927f14" providerId="ADAL" clId="{FC6A7B8E-E21E-476A-9ABD-122F0EA07827}" dt="2024-03-25T21:43:00.780" v="1362" actId="1076"/>
          <ac:spMkLst>
            <pc:docMk/>
            <pc:sldMk cId="3668867328" sldId="288"/>
            <ac:spMk id="8" creationId="{FCC6D135-459F-0749-1DF2-023E84C03159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0" creationId="{37DFB2DC-42E2-7147-79C8-009F63ED36B0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1" creationId="{58B32689-A28B-6B1F-C8C5-94D9641F201A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2" creationId="{053B8E42-BA2A-6CC9-2FCF-E64FED8E78C1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3" creationId="{0DC235D7-6776-5FA4-9F9C-3A47EAD27168}"/>
          </ac:spMkLst>
        </pc:spChg>
        <pc:spChg chg="add mod">
          <ac:chgData name="Elkamash, Mohamed" userId="2e41e23f-3cf5-4584-a732-89b189927f14" providerId="ADAL" clId="{FC6A7B8E-E21E-476A-9ABD-122F0EA07827}" dt="2024-03-25T21:44:27.319" v="1395" actId="1076"/>
          <ac:spMkLst>
            <pc:docMk/>
            <pc:sldMk cId="3668867328" sldId="288"/>
            <ac:spMk id="14" creationId="{0A25F593-F9DB-96FE-671D-0AB86293967D}"/>
          </ac:spMkLst>
        </pc:spChg>
        <pc:spChg chg="add mod">
          <ac:chgData name="Elkamash, Mohamed" userId="2e41e23f-3cf5-4584-a732-89b189927f14" providerId="ADAL" clId="{FC6A7B8E-E21E-476A-9ABD-122F0EA07827}" dt="2024-03-25T21:44:53.808" v="1398" actId="1076"/>
          <ac:spMkLst>
            <pc:docMk/>
            <pc:sldMk cId="3668867328" sldId="288"/>
            <ac:spMk id="15" creationId="{BA9D793F-0F4A-7F2F-AF46-73F92A512480}"/>
          </ac:spMkLst>
        </pc:spChg>
        <pc:spChg chg="add mod">
          <ac:chgData name="Elkamash, Mohamed" userId="2e41e23f-3cf5-4584-a732-89b189927f14" providerId="ADAL" clId="{FC6A7B8E-E21E-476A-9ABD-122F0EA07827}" dt="2024-03-25T21:45:09.612" v="1416" actId="1076"/>
          <ac:spMkLst>
            <pc:docMk/>
            <pc:sldMk cId="3668867328" sldId="288"/>
            <ac:spMk id="17" creationId="{A8C2FEA9-0589-F352-764C-11FEF234DCF9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8" creationId="{44F91F3D-605D-110B-ADB5-19EEB626F8B3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9" creationId="{17F3947F-AEB7-ABAB-82D7-E8C7F4DF4AA2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1" creationId="{161051C7-5799-3C09-A58E-0DAFF3802A27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2" creationId="{57C8AD7A-336D-95C6-6936-ED81DDE43255}"/>
          </ac:spMkLst>
        </pc:spChg>
        <pc:spChg chg="add mod">
          <ac:chgData name="Elkamash, Mohamed" userId="2e41e23f-3cf5-4584-a732-89b189927f14" providerId="ADAL" clId="{FC6A7B8E-E21E-476A-9ABD-122F0EA07827}" dt="2024-03-25T21:45:40.542" v="1421" actId="1076"/>
          <ac:spMkLst>
            <pc:docMk/>
            <pc:sldMk cId="3668867328" sldId="288"/>
            <ac:spMk id="24" creationId="{5A4149E5-6A91-BF4F-8870-ABE941D689F4}"/>
          </ac:spMkLst>
        </pc:spChg>
        <pc:spChg chg="add mod">
          <ac:chgData name="Elkamash, Mohamed" userId="2e41e23f-3cf5-4584-a732-89b189927f14" providerId="ADAL" clId="{FC6A7B8E-E21E-476A-9ABD-122F0EA07827}" dt="2024-03-25T21:46:03.671" v="1454" actId="1076"/>
          <ac:spMkLst>
            <pc:docMk/>
            <pc:sldMk cId="3668867328" sldId="288"/>
            <ac:spMk id="25" creationId="{E175842D-0A7A-A873-A6BA-7EE78DF479FD}"/>
          </ac:spMkLst>
        </pc:spChg>
        <pc:graphicFrameChg chg="add mod modGraphic">
          <ac:chgData name="Elkamash, Mohamed" userId="2e41e23f-3cf5-4584-a732-89b189927f14" providerId="ADAL" clId="{FC6A7B8E-E21E-476A-9ABD-122F0EA07827}" dt="2024-03-25T21:41:58.964" v="1339" actId="20577"/>
          <ac:graphicFrameMkLst>
            <pc:docMk/>
            <pc:sldMk cId="3668867328" sldId="288"/>
            <ac:graphicFrameMk id="5" creationId="{CEA44964-04ED-1B83-B710-6790F4415509}"/>
          </ac:graphicFrameMkLst>
        </pc:graphicFrameChg>
        <pc:picChg chg="add mod">
          <ac:chgData name="Elkamash, Mohamed" userId="2e41e23f-3cf5-4584-a732-89b189927f14" providerId="ADAL" clId="{FC6A7B8E-E21E-476A-9ABD-122F0EA07827}" dt="2024-03-25T21:43:32.989" v="1370" actId="1076"/>
          <ac:picMkLst>
            <pc:docMk/>
            <pc:sldMk cId="3668867328" sldId="288"/>
            <ac:picMk id="9" creationId="{D6B0564F-E283-DFC1-41F3-E42FD6F5FECE}"/>
          </ac:picMkLst>
        </pc:picChg>
        <pc:picChg chg="add mod">
          <ac:chgData name="Elkamash, Mohamed" userId="2e41e23f-3cf5-4584-a732-89b189927f14" providerId="ADAL" clId="{FC6A7B8E-E21E-476A-9ABD-122F0EA07827}" dt="2024-03-25T21:44:56.963" v="1400" actId="14100"/>
          <ac:picMkLst>
            <pc:docMk/>
            <pc:sldMk cId="3668867328" sldId="288"/>
            <ac:picMk id="16" creationId="{38D48146-E3C8-62CA-4E3A-E3547A2D3121}"/>
          </ac:picMkLst>
        </pc:picChg>
        <pc:cxnChg chg="add mod">
          <ac:chgData name="Elkamash, Mohamed" userId="2e41e23f-3cf5-4584-a732-89b189927f14" providerId="ADAL" clId="{FC6A7B8E-E21E-476A-9ABD-122F0EA07827}" dt="2024-03-25T21:45:29.223" v="1418" actId="1076"/>
          <ac:cxnSpMkLst>
            <pc:docMk/>
            <pc:sldMk cId="3668867328" sldId="288"/>
            <ac:cxnSpMk id="20" creationId="{DDF2CA15-076D-93E4-32E6-72B78CE6FF96}"/>
          </ac:cxnSpMkLst>
        </pc:cxnChg>
        <pc:cxnChg chg="add mod">
          <ac:chgData name="Elkamash, Mohamed" userId="2e41e23f-3cf5-4584-a732-89b189927f14" providerId="ADAL" clId="{FC6A7B8E-E21E-476A-9ABD-122F0EA07827}" dt="2024-03-25T21:45:30.708" v="1419"/>
          <ac:cxnSpMkLst>
            <pc:docMk/>
            <pc:sldMk cId="3668867328" sldId="288"/>
            <ac:cxnSpMk id="23" creationId="{A3D79E9C-1172-B4D5-CEF6-0E4AEA92195C}"/>
          </ac:cxnSpMkLst>
        </pc:cxnChg>
      </pc:sldChg>
      <pc:sldChg chg="modSp new mod">
        <pc:chgData name="Elkamash, Mohamed" userId="2e41e23f-3cf5-4584-a732-89b189927f14" providerId="ADAL" clId="{FC6A7B8E-E21E-476A-9ABD-122F0EA07827}" dt="2024-03-25T21:47:34.964" v="1606" actId="113"/>
        <pc:sldMkLst>
          <pc:docMk/>
          <pc:sldMk cId="3281503010" sldId="289"/>
        </pc:sldMkLst>
        <pc:spChg chg="mod">
          <ac:chgData name="Elkamash, Mohamed" userId="2e41e23f-3cf5-4584-a732-89b189927f14" providerId="ADAL" clId="{FC6A7B8E-E21E-476A-9ABD-122F0EA07827}" dt="2024-03-25T21:47:34.964" v="1606" actId="113"/>
          <ac:spMkLst>
            <pc:docMk/>
            <pc:sldMk cId="3281503010" sldId="289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5T23:35:53.618" v="1672" actId="1076"/>
        <pc:sldMkLst>
          <pc:docMk/>
          <pc:sldMk cId="2258426344" sldId="290"/>
        </pc:sldMkLst>
        <pc:spChg chg="mod">
          <ac:chgData name="Elkamash, Mohamed" userId="2e41e23f-3cf5-4584-a732-89b189927f14" providerId="ADAL" clId="{FC6A7B8E-E21E-476A-9ABD-122F0EA07827}" dt="2024-03-25T23:06:29.908" v="1627" actId="20577"/>
          <ac:spMkLst>
            <pc:docMk/>
            <pc:sldMk cId="2258426344" sldId="290"/>
            <ac:spMk id="2" creationId="{F1DADA56-42AF-33EC-1BC9-04EAD51BEAA6}"/>
          </ac:spMkLst>
        </pc:spChg>
        <pc:spChg chg="del">
          <ac:chgData name="Elkamash, Mohamed" userId="2e41e23f-3cf5-4584-a732-89b189927f14" providerId="ADAL" clId="{FC6A7B8E-E21E-476A-9ABD-122F0EA07827}" dt="2024-03-25T23:06:18.729" v="1610" actId="478"/>
          <ac:spMkLst>
            <pc:docMk/>
            <pc:sldMk cId="2258426344" sldId="290"/>
            <ac:spMk id="3" creationId="{0553F77D-D04C-45D3-A4D7-82C058D7DB07}"/>
          </ac:spMkLst>
        </pc:spChg>
        <pc:spChg chg="add mod">
          <ac:chgData name="Elkamash, Mohamed" userId="2e41e23f-3cf5-4584-a732-89b189927f14" providerId="ADAL" clId="{FC6A7B8E-E21E-476A-9ABD-122F0EA07827}" dt="2024-03-25T23:06:55.731" v="1632" actId="20577"/>
          <ac:spMkLst>
            <pc:docMk/>
            <pc:sldMk cId="2258426344" sldId="290"/>
            <ac:spMk id="5" creationId="{ED9BB5AA-69D3-0366-2A91-4E510E3ED092}"/>
          </ac:spMkLst>
        </pc:spChg>
        <pc:spChg chg="add mod">
          <ac:chgData name="Elkamash, Mohamed" userId="2e41e23f-3cf5-4584-a732-89b189927f14" providerId="ADAL" clId="{FC6A7B8E-E21E-476A-9ABD-122F0EA07827}" dt="2024-03-25T23:07:19.557" v="1634" actId="1076"/>
          <ac:spMkLst>
            <pc:docMk/>
            <pc:sldMk cId="2258426344" sldId="290"/>
            <ac:spMk id="7" creationId="{0580C7B9-FF33-95AE-5A24-E983ED3FF594}"/>
          </ac:spMkLst>
        </pc:spChg>
        <pc:graphicFrameChg chg="add mod modGraphic">
          <ac:chgData name="Elkamash, Mohamed" userId="2e41e23f-3cf5-4584-a732-89b189927f14" providerId="ADAL" clId="{FC6A7B8E-E21E-476A-9ABD-122F0EA07827}" dt="2024-03-25T23:35:48.675" v="1670" actId="20577"/>
          <ac:graphicFrameMkLst>
            <pc:docMk/>
            <pc:sldMk cId="2258426344" sldId="290"/>
            <ac:graphicFrameMk id="6" creationId="{A0D6E6AF-4951-CB33-97F8-509CDD806319}"/>
          </ac:graphicFrameMkLst>
        </pc:graphicFrameChg>
        <pc:picChg chg="add mod">
          <ac:chgData name="Elkamash, Mohamed" userId="2e41e23f-3cf5-4584-a732-89b189927f14" providerId="ADAL" clId="{FC6A7B8E-E21E-476A-9ABD-122F0EA07827}" dt="2024-03-25T23:07:19.557" v="1634" actId="1076"/>
          <ac:picMkLst>
            <pc:docMk/>
            <pc:sldMk cId="2258426344" sldId="290"/>
            <ac:picMk id="8" creationId="{9A82D8FF-E89E-7C98-A04F-DA8ED93B9078}"/>
          </ac:picMkLst>
        </pc:picChg>
        <pc:picChg chg="add mod">
          <ac:chgData name="Elkamash, Mohamed" userId="2e41e23f-3cf5-4584-a732-89b189927f14" providerId="ADAL" clId="{FC6A7B8E-E21E-476A-9ABD-122F0EA07827}" dt="2024-03-25T23:35:53.618" v="1672" actId="1076"/>
          <ac:picMkLst>
            <pc:docMk/>
            <pc:sldMk cId="2258426344" sldId="290"/>
            <ac:picMk id="10" creationId="{8AE10819-117F-7C42-96B2-A9E8968937D8}"/>
          </ac:picMkLst>
        </pc:picChg>
      </pc:sldChg>
      <pc:sldChg chg="addSp delSp modSp new mod modAnim">
        <pc:chgData name="Elkamash, Mohamed" userId="2e41e23f-3cf5-4584-a732-89b189927f14" providerId="ADAL" clId="{FC6A7B8E-E21E-476A-9ABD-122F0EA07827}" dt="2024-03-27T16:43:54.363" v="3167" actId="20577"/>
        <pc:sldMkLst>
          <pc:docMk/>
          <pc:sldMk cId="3293547930" sldId="291"/>
        </pc:sldMkLst>
        <pc:spChg chg="mod">
          <ac:chgData name="Elkamash, Mohamed" userId="2e41e23f-3cf5-4584-a732-89b189927f14" providerId="ADAL" clId="{FC6A7B8E-E21E-476A-9ABD-122F0EA07827}" dt="2024-03-27T16:43:54.363" v="3167" actId="20577"/>
          <ac:spMkLst>
            <pc:docMk/>
            <pc:sldMk cId="3293547930" sldId="291"/>
            <ac:spMk id="2" creationId="{F71561E5-330A-1FB0-5CAB-514C0FA6C319}"/>
          </ac:spMkLst>
        </pc:spChg>
        <pc:spChg chg="del">
          <ac:chgData name="Elkamash, Mohamed" userId="2e41e23f-3cf5-4584-a732-89b189927f14" providerId="ADAL" clId="{FC6A7B8E-E21E-476A-9ABD-122F0EA07827}" dt="2024-03-25T23:32:37.877" v="1641" actId="478"/>
          <ac:spMkLst>
            <pc:docMk/>
            <pc:sldMk cId="3293547930" sldId="291"/>
            <ac:spMk id="3" creationId="{80F64159-A2E0-9F5F-AC93-9217A9B5FDA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6" creationId="{E27FCDA6-CF1B-517B-14CF-58EDF482C51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7" creationId="{8C2308C2-3913-B026-7431-74710794C31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8" creationId="{27470F82-6BDF-ACAE-A6E4-91614E42173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9" creationId="{7EA25736-25E6-B9C6-0602-5CA06E687FF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0" creationId="{981819EF-F855-3399-5F22-DDE555AB2587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1" creationId="{61EAE03C-49AB-B45C-8C4C-930D277354B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2" creationId="{D49D7CB0-A861-B34D-A402-1271B25637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3" creationId="{D0DEF3CB-76F7-7016-E475-B63712F6CB1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4" creationId="{F4BF12CF-E1D4-1898-E174-C520DB58418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5" creationId="{A39BBFDC-0787-4901-9F17-F80D094049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6" creationId="{D2AF7845-A55F-2DFC-1E30-085800FE945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7" creationId="{BEC7E07F-7687-8746-B054-8398A614560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8" creationId="{38171700-C617-E5C0-CE5E-97EC707F3CD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9" creationId="{B3E6097E-C174-14FA-383F-FEEF3DA54F4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0" creationId="{3FAB7955-8182-A605-C8AC-D2A49B087B89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4" creationId="{286B6E09-6454-9D74-BB13-54FA89D6018F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6" creationId="{F1A5EA53-30EB-1059-FBD0-5B5893DADA7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7" creationId="{21103686-7A7F-075B-6BB7-5333353FB3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0" creationId="{602B1128-2D77-6679-72AB-E30CAF2A590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1" creationId="{F80281C8-81D3-B4BD-DA1B-644A2F9E6B2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2" creationId="{8A39E4BC-FAB5-46E8-74C1-3C89181D185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4" creationId="{D83A2832-503B-434D-33F4-3A86E36CD5A4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5" creationId="{1E07DC86-28C3-5B42-3505-94F3264C305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8" creationId="{A3C2ACFF-440F-42CC-7FFC-A56C93A25AB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9" creationId="{84A5EDCB-ED7E-07FE-2838-5457E2437DF5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1" creationId="{FF753E4C-BF6B-FC78-7277-90AED641F3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2" creationId="{E192DAEC-5DDB-030B-D813-3ED4F42B99F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3" creationId="{CCF7B040-3D78-DE64-77B9-4EFE7E74B0DD}"/>
          </ac:spMkLst>
        </pc:sp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" creationId="{D588AEAF-CDA8-A38A-BC52-082FCEF3144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4" creationId="{B82BDE22-5BC3-E590-D474-2BDBC045DAB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5" creationId="{F05DC444-C10E-9243-3499-2BB7DCD9E90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6" creationId="{FA4926C6-D904-1F1C-3BEE-A5604F70A34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7" creationId="{C59DF2C9-3F3A-6066-5CF2-62883CFE038E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8" creationId="{5632F04E-A541-A617-5335-FFCB24A3E7F5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9" creationId="{E94D1913-977F-5CA9-84B1-B3A85856CFC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0" creationId="{AB318521-CB2C-66A7-D4AB-3CE84CD338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1" creationId="{2327B787-A41E-523C-CA7B-7E311E5A643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2" creationId="{E19E2D16-87E4-97A8-D843-4F80FBFC0334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3" creationId="{C4DD488F-72F4-4AE4-65B2-F846569F272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1" creationId="{4D87F306-72DA-4295-C785-8D53A465477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2" creationId="{96C55ACB-2A41-89F2-EBD5-4BA0FF3CAE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3" creationId="{AC3E82A2-3C09-4837-DFF8-1ACFD955A07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5" creationId="{B5BD8A9C-34E4-8197-C767-AA415AFEAA07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8" creationId="{C43B5D7B-D52A-FEB9-EC21-4B351A16A76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9" creationId="{4D547F5C-FB63-B469-1534-64734E94B92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3" creationId="{B8DBCBFD-ECE6-1BD2-90BE-49AC741109D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6" creationId="{A48CB44B-12E9-4FA9-6517-178D6CF17B1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7" creationId="{EF1E6800-FE31-1897-DD08-043813C29820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0" creationId="{79C78C00-D747-FAEE-E034-DBB33BBBE93D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4" creationId="{B6E7A4E1-BCA3-BA03-9010-E216F7185E9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5" creationId="{6154B801-0A8C-324F-3188-DE496EEF6E02}"/>
          </ac:cxnSpMkLst>
        </pc:cxnChg>
      </pc:sldChg>
      <pc:sldChg chg="modSp add mod">
        <pc:chgData name="Elkamash, Mohamed" userId="2e41e23f-3cf5-4584-a732-89b189927f14" providerId="ADAL" clId="{FC6A7B8E-E21E-476A-9ABD-122F0EA07827}" dt="2024-03-25T23:39:07.442" v="1794" actId="20577"/>
        <pc:sldMkLst>
          <pc:docMk/>
          <pc:sldMk cId="1476361655" sldId="292"/>
        </pc:sldMkLst>
        <pc:spChg chg="mod">
          <ac:chgData name="Elkamash, Mohamed" userId="2e41e23f-3cf5-4584-a732-89b189927f14" providerId="ADAL" clId="{FC6A7B8E-E21E-476A-9ABD-122F0EA07827}" dt="2024-03-25T23:39:07.442" v="1794" actId="20577"/>
          <ac:spMkLst>
            <pc:docMk/>
            <pc:sldMk cId="1476361655" sldId="292"/>
            <ac:spMk id="2" creationId="{5BE8A8C3-9ACF-FC0F-3BED-A5D1E6544951}"/>
          </ac:spMkLst>
        </pc:spChg>
      </pc:sldChg>
      <pc:sldChg chg="new del">
        <pc:chgData name="Elkamash, Mohamed" userId="2e41e23f-3cf5-4584-a732-89b189927f14" providerId="ADAL" clId="{FC6A7B8E-E21E-476A-9ABD-122F0EA07827}" dt="2024-03-25T23:37:48.653" v="1774" actId="680"/>
        <pc:sldMkLst>
          <pc:docMk/>
          <pc:sldMk cId="98673281" sldId="293"/>
        </pc:sldMkLst>
      </pc:sldChg>
      <pc:sldChg chg="addSp delSp modSp new mod">
        <pc:chgData name="Elkamash, Mohamed" userId="2e41e23f-3cf5-4584-a732-89b189927f14" providerId="ADAL" clId="{FC6A7B8E-E21E-476A-9ABD-122F0EA07827}" dt="2024-03-27T22:31:58.504" v="3895" actId="27636"/>
        <pc:sldMkLst>
          <pc:docMk/>
          <pc:sldMk cId="1172799710" sldId="293"/>
        </pc:sldMkLst>
        <pc:spChg chg="mod">
          <ac:chgData name="Elkamash, Mohamed" userId="2e41e23f-3cf5-4584-a732-89b189927f14" providerId="ADAL" clId="{FC6A7B8E-E21E-476A-9ABD-122F0EA07827}" dt="2024-03-26T02:02:08.558" v="2200" actId="20577"/>
          <ac:spMkLst>
            <pc:docMk/>
            <pc:sldMk cId="1172799710" sldId="293"/>
            <ac:spMk id="2" creationId="{E93FB7A8-9F15-184A-AC00-9BE90301FAD6}"/>
          </ac:spMkLst>
        </pc:spChg>
        <pc:spChg chg="mod">
          <ac:chgData name="Elkamash, Mohamed" userId="2e41e23f-3cf5-4584-a732-89b189927f14" providerId="ADAL" clId="{FC6A7B8E-E21E-476A-9ABD-122F0EA07827}" dt="2024-03-27T22:31:58.504" v="3895" actId="27636"/>
          <ac:spMkLst>
            <pc:docMk/>
            <pc:sldMk cId="1172799710" sldId="293"/>
            <ac:spMk id="3" creationId="{9C1834B5-65D6-9BD4-FE86-8A2CFD7949F5}"/>
          </ac:spMkLst>
        </pc:spChg>
        <pc:spChg chg="add mod">
          <ac:chgData name="Elkamash, Mohamed" userId="2e41e23f-3cf5-4584-a732-89b189927f14" providerId="ADAL" clId="{FC6A7B8E-E21E-476A-9ABD-122F0EA07827}" dt="2024-03-26T01:59:29.746" v="2090"/>
          <ac:spMkLst>
            <pc:docMk/>
            <pc:sldMk cId="1172799710" sldId="293"/>
            <ac:spMk id="7" creationId="{83BB442B-A86B-B6A2-700D-FE818DB7A0D6}"/>
          </ac:spMkLst>
        </pc:spChg>
        <pc:spChg chg="add del mod">
          <ac:chgData name="Elkamash, Mohamed" userId="2e41e23f-3cf5-4584-a732-89b189927f14" providerId="ADAL" clId="{FC6A7B8E-E21E-476A-9ABD-122F0EA07827}" dt="2024-03-27T15:28:37.628" v="2310" actId="478"/>
          <ac:spMkLst>
            <pc:docMk/>
            <pc:sldMk cId="1172799710" sldId="293"/>
            <ac:spMk id="8" creationId="{9370438D-CA2D-704C-9060-A5A1EA83D3CC}"/>
          </ac:spMkLst>
        </pc:spChg>
        <pc:spChg chg="add del mod">
          <ac:chgData name="Elkamash, Mohamed" userId="2e41e23f-3cf5-4584-a732-89b189927f14" providerId="ADAL" clId="{FC6A7B8E-E21E-476A-9ABD-122F0EA07827}" dt="2024-03-26T02:01:43.058" v="2189"/>
          <ac:spMkLst>
            <pc:docMk/>
            <pc:sldMk cId="1172799710" sldId="293"/>
            <ac:spMk id="9" creationId="{765AEE12-4AD5-EDA2-1CC9-B958964E8547}"/>
          </ac:spMkLst>
        </pc:spChg>
        <pc:picChg chg="add mod">
          <ac:chgData name="Elkamash, Mohamed" userId="2e41e23f-3cf5-4584-a732-89b189927f14" providerId="ADAL" clId="{FC6A7B8E-E21E-476A-9ABD-122F0EA07827}" dt="2024-03-26T01:59:08.511" v="2089" actId="1076"/>
          <ac:picMkLst>
            <pc:docMk/>
            <pc:sldMk cId="1172799710" sldId="293"/>
            <ac:picMk id="6" creationId="{127F604B-7C9C-C851-B1BE-9619A27D7519}"/>
          </ac:picMkLst>
        </pc:picChg>
      </pc:sldChg>
      <pc:sldChg chg="addSp modSp new del mod">
        <pc:chgData name="Elkamash, Mohamed" userId="2e41e23f-3cf5-4584-a732-89b189927f14" providerId="ADAL" clId="{FC6A7B8E-E21E-476A-9ABD-122F0EA07827}" dt="2024-03-26T02:02:19.418" v="2227" actId="47"/>
        <pc:sldMkLst>
          <pc:docMk/>
          <pc:sldMk cId="3102029031" sldId="294"/>
        </pc:sldMkLst>
        <pc:spChg chg="add mod">
          <ac:chgData name="Elkamash, Mohamed" userId="2e41e23f-3cf5-4584-a732-89b189927f14" providerId="ADAL" clId="{FC6A7B8E-E21E-476A-9ABD-122F0EA07827}" dt="2024-03-26T01:56:31.711" v="2055" actId="1076"/>
          <ac:spMkLst>
            <pc:docMk/>
            <pc:sldMk cId="3102029031" sldId="294"/>
            <ac:spMk id="5" creationId="{C23CAF35-8C4D-D18B-D982-7A80A41722FC}"/>
          </ac:spMkLst>
        </pc:spChg>
        <pc:spChg chg="add mod">
          <ac:chgData name="Elkamash, Mohamed" userId="2e41e23f-3cf5-4584-a732-89b189927f14" providerId="ADAL" clId="{FC6A7B8E-E21E-476A-9ABD-122F0EA07827}" dt="2024-03-26T01:56:40.639" v="2057" actId="1076"/>
          <ac:spMkLst>
            <pc:docMk/>
            <pc:sldMk cId="3102029031" sldId="294"/>
            <ac:spMk id="6" creationId="{1244BAA9-FD28-82E7-66BA-993BDF0AC80B}"/>
          </ac:spMkLst>
        </pc:spChg>
        <pc:spChg chg="add mod">
          <ac:chgData name="Elkamash, Mohamed" userId="2e41e23f-3cf5-4584-a732-89b189927f14" providerId="ADAL" clId="{FC6A7B8E-E21E-476A-9ABD-122F0EA07827}" dt="2024-03-26T01:58:18.213" v="2075" actId="1076"/>
          <ac:spMkLst>
            <pc:docMk/>
            <pc:sldMk cId="3102029031" sldId="294"/>
            <ac:spMk id="8" creationId="{086C02B1-AD7D-4310-A1DD-FA632BABAF90}"/>
          </ac:spMkLst>
        </pc:spChg>
        <pc:cxnChg chg="add mod">
          <ac:chgData name="Elkamash, Mohamed" userId="2e41e23f-3cf5-4584-a732-89b189927f14" providerId="ADAL" clId="{FC6A7B8E-E21E-476A-9ABD-122F0EA07827}" dt="2024-03-26T01:56:37.479" v="2056" actId="14100"/>
          <ac:cxnSpMkLst>
            <pc:docMk/>
            <pc:sldMk cId="3102029031" sldId="294"/>
            <ac:cxnSpMk id="4" creationId="{C3A6A400-687B-BCDE-7347-AD15815E19EA}"/>
          </ac:cxnSpMkLst>
        </pc:cxnChg>
        <pc:cxnChg chg="add mod">
          <ac:chgData name="Elkamash, Mohamed" userId="2e41e23f-3cf5-4584-a732-89b189927f14" providerId="ADAL" clId="{FC6A7B8E-E21E-476A-9ABD-122F0EA07827}" dt="2024-03-26T01:58:14.771" v="2074" actId="1076"/>
          <ac:cxnSpMkLst>
            <pc:docMk/>
            <pc:sldMk cId="3102029031" sldId="294"/>
            <ac:cxnSpMk id="9" creationId="{91C58E2F-264A-4C32-498C-91E19AFDCB37}"/>
          </ac:cxnSpMkLst>
        </pc:cxnChg>
      </pc:sldChg>
      <pc:sldChg chg="addSp delSp modSp new mod">
        <pc:chgData name="Elkamash, Mohamed" userId="2e41e23f-3cf5-4584-a732-89b189927f14" providerId="ADAL" clId="{FC6A7B8E-E21E-476A-9ABD-122F0EA07827}" dt="2024-03-27T16:39:52.386" v="3054" actId="1076"/>
        <pc:sldMkLst>
          <pc:docMk/>
          <pc:sldMk cId="1788073321" sldId="295"/>
        </pc:sldMkLst>
        <pc:spChg chg="mod">
          <ac:chgData name="Elkamash, Mohamed" userId="2e41e23f-3cf5-4584-a732-89b189927f14" providerId="ADAL" clId="{FC6A7B8E-E21E-476A-9ABD-122F0EA07827}" dt="2024-03-27T15:19:31.194" v="2240" actId="20577"/>
          <ac:spMkLst>
            <pc:docMk/>
            <pc:sldMk cId="1788073321" sldId="295"/>
            <ac:spMk id="2" creationId="{8811784F-637F-DC2A-AF7B-0A7467C18679}"/>
          </ac:spMkLst>
        </pc:spChg>
        <pc:spChg chg="mod">
          <ac:chgData name="Elkamash, Mohamed" userId="2e41e23f-3cf5-4584-a732-89b189927f14" providerId="ADAL" clId="{FC6A7B8E-E21E-476A-9ABD-122F0EA07827}" dt="2024-03-27T16:29:13.243" v="2890" actId="20577"/>
          <ac:spMkLst>
            <pc:docMk/>
            <pc:sldMk cId="1788073321" sldId="295"/>
            <ac:spMk id="3" creationId="{1C71C4D0-E04E-A547-34E4-21EC2F4CB3FA}"/>
          </ac:spMkLst>
        </pc:spChg>
        <pc:spChg chg="add mod">
          <ac:chgData name="Elkamash, Mohamed" userId="2e41e23f-3cf5-4584-a732-89b189927f14" providerId="ADAL" clId="{FC6A7B8E-E21E-476A-9ABD-122F0EA07827}" dt="2024-03-27T16:38:55.942" v="3041" actId="1076"/>
          <ac:spMkLst>
            <pc:docMk/>
            <pc:sldMk cId="1788073321" sldId="295"/>
            <ac:spMk id="16" creationId="{A7D98C16-42E3-E26D-ABBC-89E4D79F35C5}"/>
          </ac:spMkLst>
        </pc:spChg>
        <pc:spChg chg="add mod">
          <ac:chgData name="Elkamash, Mohamed" userId="2e41e23f-3cf5-4584-a732-89b189927f14" providerId="ADAL" clId="{FC6A7B8E-E21E-476A-9ABD-122F0EA07827}" dt="2024-03-27T16:39:02.383" v="3043" actId="1076"/>
          <ac:spMkLst>
            <pc:docMk/>
            <pc:sldMk cId="1788073321" sldId="295"/>
            <ac:spMk id="17" creationId="{B73CE809-E62C-D537-802B-66A87520B070}"/>
          </ac:spMkLst>
        </pc:spChg>
        <pc:spChg chg="add mod">
          <ac:chgData name="Elkamash, Mohamed" userId="2e41e23f-3cf5-4584-a732-89b189927f14" providerId="ADAL" clId="{FC6A7B8E-E21E-476A-9ABD-122F0EA07827}" dt="2024-03-27T16:32:48.319" v="2948" actId="1076"/>
          <ac:spMkLst>
            <pc:docMk/>
            <pc:sldMk cId="1788073321" sldId="295"/>
            <ac:spMk id="19" creationId="{4A2CD933-F03D-2B4D-6BB5-3E72FA500056}"/>
          </ac:spMkLst>
        </pc:spChg>
        <pc:spChg chg="add mod">
          <ac:chgData name="Elkamash, Mohamed" userId="2e41e23f-3cf5-4584-a732-89b189927f14" providerId="ADAL" clId="{FC6A7B8E-E21E-476A-9ABD-122F0EA07827}" dt="2024-03-27T16:34:21.153" v="2963" actId="1076"/>
          <ac:spMkLst>
            <pc:docMk/>
            <pc:sldMk cId="1788073321" sldId="295"/>
            <ac:spMk id="20" creationId="{4077CE18-E818-74E6-BBC5-96A7FEBC662C}"/>
          </ac:spMkLst>
        </pc:spChg>
        <pc:spChg chg="add mod">
          <ac:chgData name="Elkamash, Mohamed" userId="2e41e23f-3cf5-4584-a732-89b189927f14" providerId="ADAL" clId="{FC6A7B8E-E21E-476A-9ABD-122F0EA07827}" dt="2024-03-27T16:39:37.402" v="3051" actId="1076"/>
          <ac:spMkLst>
            <pc:docMk/>
            <pc:sldMk cId="1788073321" sldId="295"/>
            <ac:spMk id="22" creationId="{BA3A19F7-6602-D607-7E75-6E9C4371B216}"/>
          </ac:spMkLst>
        </pc:spChg>
        <pc:spChg chg="add mod">
          <ac:chgData name="Elkamash, Mohamed" userId="2e41e23f-3cf5-4584-a732-89b189927f14" providerId="ADAL" clId="{FC6A7B8E-E21E-476A-9ABD-122F0EA07827}" dt="2024-03-27T16:39:14.217" v="3046" actId="1076"/>
          <ac:spMkLst>
            <pc:docMk/>
            <pc:sldMk cId="1788073321" sldId="295"/>
            <ac:spMk id="24" creationId="{A810F444-BBA0-0A9B-E3D7-D606D4B28935}"/>
          </ac:spMkLst>
        </pc:spChg>
        <pc:spChg chg="add mod">
          <ac:chgData name="Elkamash, Mohamed" userId="2e41e23f-3cf5-4584-a732-89b189927f14" providerId="ADAL" clId="{FC6A7B8E-E21E-476A-9ABD-122F0EA07827}" dt="2024-03-27T16:39:22.678" v="3048" actId="1076"/>
          <ac:spMkLst>
            <pc:docMk/>
            <pc:sldMk cId="1788073321" sldId="295"/>
            <ac:spMk id="25" creationId="{0AF84DE2-90CF-1C27-CBB7-D1533F179B1E}"/>
          </ac:spMkLst>
        </pc:spChg>
        <pc:spChg chg="add mod">
          <ac:chgData name="Elkamash, Mohamed" userId="2e41e23f-3cf5-4584-a732-89b189927f14" providerId="ADAL" clId="{FC6A7B8E-E21E-476A-9ABD-122F0EA07827}" dt="2024-03-27T16:39:30.032" v="3050" actId="1076"/>
          <ac:spMkLst>
            <pc:docMk/>
            <pc:sldMk cId="1788073321" sldId="295"/>
            <ac:spMk id="26" creationId="{20115879-071E-8B2F-6B5D-DFB846430452}"/>
          </ac:spMkLst>
        </pc:spChg>
        <pc:picChg chg="add del mod">
          <ac:chgData name="Elkamash, Mohamed" userId="2e41e23f-3cf5-4584-a732-89b189927f14" providerId="ADAL" clId="{FC6A7B8E-E21E-476A-9ABD-122F0EA07827}" dt="2024-03-27T16:30:49.405" v="2927" actId="478"/>
          <ac:picMkLst>
            <pc:docMk/>
            <pc:sldMk cId="1788073321" sldId="295"/>
            <ac:picMk id="5" creationId="{2CEBA8AA-22C9-91A9-5630-047E3C5861E2}"/>
          </ac:picMkLst>
        </pc:picChg>
        <pc:picChg chg="add del mod">
          <ac:chgData name="Elkamash, Mohamed" userId="2e41e23f-3cf5-4584-a732-89b189927f14" providerId="ADAL" clId="{FC6A7B8E-E21E-476A-9ABD-122F0EA07827}" dt="2024-03-27T16:30:54.347" v="2928" actId="478"/>
          <ac:picMkLst>
            <pc:docMk/>
            <pc:sldMk cId="1788073321" sldId="295"/>
            <ac:picMk id="6" creationId="{0B6A0AA4-CAD0-E000-FACB-727E71058F36}"/>
          </ac:picMkLst>
        </pc:picChg>
        <pc:picChg chg="add del mod">
          <ac:chgData name="Elkamash, Mohamed" userId="2e41e23f-3cf5-4584-a732-89b189927f14" providerId="ADAL" clId="{FC6A7B8E-E21E-476A-9ABD-122F0EA07827}" dt="2024-03-27T16:38:39.764" v="3038" actId="478"/>
          <ac:picMkLst>
            <pc:docMk/>
            <pc:sldMk cId="1788073321" sldId="295"/>
            <ac:picMk id="7" creationId="{0B7D911F-ACB6-2855-9387-4C9624ECF4ED}"/>
          </ac:picMkLst>
        </pc:picChg>
        <pc:picChg chg="add del mod">
          <ac:chgData name="Elkamash, Mohamed" userId="2e41e23f-3cf5-4584-a732-89b189927f14" providerId="ADAL" clId="{FC6A7B8E-E21E-476A-9ABD-122F0EA07827}" dt="2024-03-27T16:13:25.694" v="2654" actId="478"/>
          <ac:picMkLst>
            <pc:docMk/>
            <pc:sldMk cId="1788073321" sldId="295"/>
            <ac:picMk id="9" creationId="{FC6FD5A9-19CF-8DD5-E7DC-42E18AE1BC58}"/>
          </ac:picMkLst>
        </pc:picChg>
        <pc:picChg chg="add del mod">
          <ac:chgData name="Elkamash, Mohamed" userId="2e41e23f-3cf5-4584-a732-89b189927f14" providerId="ADAL" clId="{FC6A7B8E-E21E-476A-9ABD-122F0EA07827}" dt="2024-03-27T16:20:28.951" v="2661" actId="478"/>
          <ac:picMkLst>
            <pc:docMk/>
            <pc:sldMk cId="1788073321" sldId="295"/>
            <ac:picMk id="11" creationId="{26A24CB0-049E-24EB-5357-A52AFF215886}"/>
          </ac:picMkLst>
        </pc:picChg>
        <pc:picChg chg="add del mod">
          <ac:chgData name="Elkamash, Mohamed" userId="2e41e23f-3cf5-4584-a732-89b189927f14" providerId="ADAL" clId="{FC6A7B8E-E21E-476A-9ABD-122F0EA07827}" dt="2024-03-27T16:20:38.495" v="2663" actId="478"/>
          <ac:picMkLst>
            <pc:docMk/>
            <pc:sldMk cId="1788073321" sldId="295"/>
            <ac:picMk id="13" creationId="{AA772F7A-7869-5FB1-0AE6-371C8CB2019C}"/>
          </ac:picMkLst>
        </pc:picChg>
        <pc:picChg chg="add mod ord">
          <ac:chgData name="Elkamash, Mohamed" userId="2e41e23f-3cf5-4584-a732-89b189927f14" providerId="ADAL" clId="{FC6A7B8E-E21E-476A-9ABD-122F0EA07827}" dt="2024-03-27T16:39:52.386" v="3054" actId="1076"/>
          <ac:picMkLst>
            <pc:docMk/>
            <pc:sldMk cId="1788073321" sldId="295"/>
            <ac:picMk id="15" creationId="{77697963-353C-6022-91A1-4F0E5DA1FC48}"/>
          </ac:picMkLst>
        </pc:picChg>
      </pc:sldChg>
      <pc:sldChg chg="addSp modSp new del mod ord">
        <pc:chgData name="Elkamash, Mohamed" userId="2e41e23f-3cf5-4584-a732-89b189927f14" providerId="ADAL" clId="{FC6A7B8E-E21E-476A-9ABD-122F0EA07827}" dt="2024-03-27T15:27:07.799" v="2261" actId="47"/>
        <pc:sldMkLst>
          <pc:docMk/>
          <pc:sldMk cId="874768679" sldId="296"/>
        </pc:sldMkLst>
        <pc:spChg chg="mod">
          <ac:chgData name="Elkamash, Mohamed" userId="2e41e23f-3cf5-4584-a732-89b189927f14" providerId="ADAL" clId="{FC6A7B8E-E21E-476A-9ABD-122F0EA07827}" dt="2024-03-26T02:02:26.332" v="2238" actId="20577"/>
          <ac:spMkLst>
            <pc:docMk/>
            <pc:sldMk cId="874768679" sldId="296"/>
            <ac:spMk id="2" creationId="{287B3596-69D2-875E-D0FC-BC790194CB0E}"/>
          </ac:spMkLst>
        </pc:spChg>
        <pc:picChg chg="add mod">
          <ac:chgData name="Elkamash, Mohamed" userId="2e41e23f-3cf5-4584-a732-89b189927f14" providerId="ADAL" clId="{FC6A7B8E-E21E-476A-9ABD-122F0EA07827}" dt="2024-03-27T15:21:44.172" v="2245" actId="14100"/>
          <ac:picMkLst>
            <pc:docMk/>
            <pc:sldMk cId="874768679" sldId="296"/>
            <ac:picMk id="6" creationId="{8A6C23DF-97AC-E81D-181B-CA60EB3CCCA1}"/>
          </ac:picMkLst>
        </pc:picChg>
        <pc:picChg chg="add mod">
          <ac:chgData name="Elkamash, Mohamed" userId="2e41e23f-3cf5-4584-a732-89b189927f14" providerId="ADAL" clId="{FC6A7B8E-E21E-476A-9ABD-122F0EA07827}" dt="2024-03-27T15:21:34.005" v="2243" actId="1076"/>
          <ac:picMkLst>
            <pc:docMk/>
            <pc:sldMk cId="874768679" sldId="296"/>
            <ac:picMk id="8" creationId="{C8022BD5-D8D1-8DF1-BA7B-D581A7EB358D}"/>
          </ac:picMkLst>
        </pc:picChg>
        <pc:picChg chg="add mod">
          <ac:chgData name="Elkamash, Mohamed" userId="2e41e23f-3cf5-4584-a732-89b189927f14" providerId="ADAL" clId="{FC6A7B8E-E21E-476A-9ABD-122F0EA07827}" dt="2024-03-27T15:22:15.096" v="2247" actId="1076"/>
          <ac:picMkLst>
            <pc:docMk/>
            <pc:sldMk cId="874768679" sldId="296"/>
            <ac:picMk id="10" creationId="{9474704B-4729-6A07-EC84-20CAB212F3CC}"/>
          </ac:picMkLst>
        </pc:picChg>
      </pc:sldChg>
      <pc:sldChg chg="new del">
        <pc:chgData name="Elkamash, Mohamed" userId="2e41e23f-3cf5-4584-a732-89b189927f14" providerId="ADAL" clId="{FC6A7B8E-E21E-476A-9ABD-122F0EA07827}" dt="2024-03-27T16:42:15.659" v="3128" actId="47"/>
        <pc:sldMkLst>
          <pc:docMk/>
          <pc:sldMk cId="1334480606" sldId="297"/>
        </pc:sldMkLst>
      </pc:sldChg>
      <pc:sldChg chg="new del">
        <pc:chgData name="Elkamash, Mohamed" userId="2e41e23f-3cf5-4584-a732-89b189927f14" providerId="ADAL" clId="{FC6A7B8E-E21E-476A-9ABD-122F0EA07827}" dt="2024-03-27T16:42:17.379" v="3129" actId="47"/>
        <pc:sldMkLst>
          <pc:docMk/>
          <pc:sldMk cId="1775981130" sldId="298"/>
        </pc:sldMkLst>
      </pc:sldChg>
      <pc:sldChg chg="addSp modSp new del mod">
        <pc:chgData name="Elkamash, Mohamed" userId="2e41e23f-3cf5-4584-a732-89b189927f14" providerId="ADAL" clId="{FC6A7B8E-E21E-476A-9ABD-122F0EA07827}" dt="2024-03-27T16:42:54.287" v="3139" actId="47"/>
        <pc:sldMkLst>
          <pc:docMk/>
          <pc:sldMk cId="222035236" sldId="299"/>
        </pc:sldMkLst>
        <pc:spChg chg="mod">
          <ac:chgData name="Elkamash, Mohamed" userId="2e41e23f-3cf5-4584-a732-89b189927f14" providerId="ADAL" clId="{FC6A7B8E-E21E-476A-9ABD-122F0EA07827}" dt="2024-03-27T16:42:50.421" v="3138" actId="20577"/>
          <ac:spMkLst>
            <pc:docMk/>
            <pc:sldMk cId="222035236" sldId="299"/>
            <ac:spMk id="2" creationId="{0145EE29-52F3-50BB-2802-E7EA0A87C46B}"/>
          </ac:spMkLst>
        </pc:spChg>
        <pc:spChg chg="add mod">
          <ac:chgData name="Elkamash, Mohamed" userId="2e41e23f-3cf5-4584-a732-89b189927f14" providerId="ADAL" clId="{FC6A7B8E-E21E-476A-9ABD-122F0EA07827}" dt="2024-03-27T16:42:46.886" v="3131" actId="1076"/>
          <ac:spMkLst>
            <pc:docMk/>
            <pc:sldMk cId="222035236" sldId="299"/>
            <ac:spMk id="5" creationId="{8ACD3030-6A99-9875-8AD7-B08BCFF56361}"/>
          </ac:spMkLst>
        </pc:spChg>
        <pc:picChg chg="add mod">
          <ac:chgData name="Elkamash, Mohamed" userId="2e41e23f-3cf5-4584-a732-89b189927f14" providerId="ADAL" clId="{FC6A7B8E-E21E-476A-9ABD-122F0EA07827}" dt="2024-03-27T16:42:36.261" v="3130"/>
          <ac:picMkLst>
            <pc:docMk/>
            <pc:sldMk cId="222035236" sldId="299"/>
            <ac:picMk id="6" creationId="{5D155E24-261A-8D76-7633-93AB4D9D020D}"/>
          </ac:picMkLst>
        </pc:picChg>
      </pc:sldChg>
      <pc:sldChg chg="new del">
        <pc:chgData name="Elkamash, Mohamed" userId="2e41e23f-3cf5-4584-a732-89b189927f14" providerId="ADAL" clId="{FC6A7B8E-E21E-476A-9ABD-122F0EA07827}" dt="2024-03-27T16:42:14.023" v="3127" actId="47"/>
        <pc:sldMkLst>
          <pc:docMk/>
          <pc:sldMk cId="3895210600" sldId="300"/>
        </pc:sldMkLst>
      </pc:sldChg>
      <pc:sldChg chg="modSp add mod ord">
        <pc:chgData name="Elkamash, Mohamed" userId="2e41e23f-3cf5-4584-a732-89b189927f14" providerId="ADAL" clId="{FC6A7B8E-E21E-476A-9ABD-122F0EA07827}" dt="2024-03-27T16:41:30.230" v="3126" actId="20577"/>
        <pc:sldMkLst>
          <pc:docMk/>
          <pc:sldMk cId="1426390354" sldId="301"/>
        </pc:sldMkLst>
        <pc:spChg chg="mod">
          <ac:chgData name="Elkamash, Mohamed" userId="2e41e23f-3cf5-4584-a732-89b189927f14" providerId="ADAL" clId="{FC6A7B8E-E21E-476A-9ABD-122F0EA07827}" dt="2024-03-27T16:41:30.230" v="3126" actId="20577"/>
          <ac:spMkLst>
            <pc:docMk/>
            <pc:sldMk cId="1426390354" sldId="301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7T16:44:37.328" v="3174" actId="20577"/>
        <pc:sldMkLst>
          <pc:docMk/>
          <pc:sldMk cId="4129935098" sldId="302"/>
        </pc:sldMkLst>
        <pc:spChg chg="mod">
          <ac:chgData name="Elkamash, Mohamed" userId="2e41e23f-3cf5-4584-a732-89b189927f14" providerId="ADAL" clId="{FC6A7B8E-E21E-476A-9ABD-122F0EA07827}" dt="2024-03-27T16:44:37.328" v="3174" actId="20577"/>
          <ac:spMkLst>
            <pc:docMk/>
            <pc:sldMk cId="4129935098" sldId="302"/>
            <ac:spMk id="2" creationId="{322F966F-6BB7-A2E8-AFE0-60B9A91C6994}"/>
          </ac:spMkLst>
        </pc:spChg>
        <pc:spChg chg="mod">
          <ac:chgData name="Elkamash, Mohamed" userId="2e41e23f-3cf5-4584-a732-89b189927f14" providerId="ADAL" clId="{FC6A7B8E-E21E-476A-9ABD-122F0EA07827}" dt="2024-03-27T16:43:28.310" v="3145" actId="14100"/>
          <ac:spMkLst>
            <pc:docMk/>
            <pc:sldMk cId="4129935098" sldId="302"/>
            <ac:spMk id="3" creationId="{ED893EDB-DCE2-B0CF-F34F-BA4CE775A80E}"/>
          </ac:spMkLst>
        </pc:spChg>
        <pc:spChg chg="add del mod">
          <ac:chgData name="Elkamash, Mohamed" userId="2e41e23f-3cf5-4584-a732-89b189927f14" providerId="ADAL" clId="{FC6A7B8E-E21E-476A-9ABD-122F0EA07827}" dt="2024-03-27T16:43:22.695" v="3143" actId="478"/>
          <ac:spMkLst>
            <pc:docMk/>
            <pc:sldMk cId="4129935098" sldId="302"/>
            <ac:spMk id="5" creationId="{022460B9-9738-0A82-72F4-4B75841B48DA}"/>
          </ac:spMkLst>
        </pc:spChg>
        <pc:picChg chg="add mod">
          <ac:chgData name="Elkamash, Mohamed" userId="2e41e23f-3cf5-4584-a732-89b189927f14" providerId="ADAL" clId="{FC6A7B8E-E21E-476A-9ABD-122F0EA07827}" dt="2024-03-27T16:43:12.710" v="3141"/>
          <ac:picMkLst>
            <pc:docMk/>
            <pc:sldMk cId="4129935098" sldId="302"/>
            <ac:picMk id="6" creationId="{FED4A030-107E-79CF-16BD-784A01219D1C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7T16:45:19.464" v="3190" actId="20577"/>
        <pc:sldMkLst>
          <pc:docMk/>
          <pc:sldMk cId="2098916964" sldId="303"/>
        </pc:sldMkLst>
        <pc:spChg chg="mod">
          <ac:chgData name="Elkamash, Mohamed" userId="2e41e23f-3cf5-4584-a732-89b189927f14" providerId="ADAL" clId="{FC6A7B8E-E21E-476A-9ABD-122F0EA07827}" dt="2024-03-27T16:45:19.464" v="3190" actId="20577"/>
          <ac:spMkLst>
            <pc:docMk/>
            <pc:sldMk cId="2098916964" sldId="303"/>
            <ac:spMk id="2" creationId="{2AF2A320-37F9-C633-B131-E1AFFE870CFB}"/>
          </ac:spMkLst>
        </pc:spChg>
        <pc:spChg chg="del">
          <ac:chgData name="Elkamash, Mohamed" userId="2e41e23f-3cf5-4584-a732-89b189927f14" providerId="ADAL" clId="{FC6A7B8E-E21E-476A-9ABD-122F0EA07827}" dt="2024-03-27T16:45:05.920" v="3177" actId="478"/>
          <ac:spMkLst>
            <pc:docMk/>
            <pc:sldMk cId="2098916964" sldId="303"/>
            <ac:spMk id="3" creationId="{69C36CA1-F281-D3E0-90B7-F84AD88802E6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5" creationId="{E9B1F4A4-EA23-CF25-0A83-8A5DA9F9DC69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6" creationId="{E4705D24-3EBA-C64A-5CDB-DE52D54096A8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7" creationId="{7636F0C0-1501-77F9-81A2-B71725FDD830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8" creationId="{1AA8306A-1506-BBED-DEFE-F002EE81095E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0" creationId="{9BB74768-36B5-2095-C08E-877AFB9F766B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1" creationId="{504F76DF-AFE6-9698-D99F-6626F7233B41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2" creationId="{2EA1D27B-BB14-51E7-3C11-8E586D0DCAAF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3" creationId="{C91736F6-F16B-13BB-CE57-63881D474DA4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9" creationId="{B3CB7048-3D4A-7D47-BD09-85CE5219B663}"/>
          </ac:spMkLst>
        </pc:sp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4" creationId="{0843D75D-0E18-67E9-313C-A70EE23ECCC7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5" creationId="{A1E3CD61-2E1D-294E-152D-4A8B158DE149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6" creationId="{51B85395-8476-7F41-B4F4-B543E0AD4B1C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7" creationId="{FDFF91FE-ABE6-47DE-9FF8-3197916572AE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20" creationId="{3D143AEF-4F40-026E-CAEF-5EFD25CB7E85}"/>
          </ac:picMkLst>
        </pc:pic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9" creationId="{28A2E326-E7EB-011D-7CD3-DF3EE40C1C50}"/>
          </ac:cxnSpMkLst>
        </pc:cxn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18" creationId="{4882D29E-0D33-63FF-B4BF-34074A645694}"/>
          </ac:cxnSpMkLst>
        </pc:cxnChg>
      </pc:sldChg>
      <pc:sldChg chg="modSp new del mod">
        <pc:chgData name="Elkamash, Mohamed" userId="2e41e23f-3cf5-4584-a732-89b189927f14" providerId="ADAL" clId="{FC6A7B8E-E21E-476A-9ABD-122F0EA07827}" dt="2024-03-27T16:43:48.925" v="3159" actId="47"/>
        <pc:sldMkLst>
          <pc:docMk/>
          <pc:sldMk cId="2544626205" sldId="303"/>
        </pc:sldMkLst>
        <pc:spChg chg="mod">
          <ac:chgData name="Elkamash, Mohamed" userId="2e41e23f-3cf5-4584-a732-89b189927f14" providerId="ADAL" clId="{FC6A7B8E-E21E-476A-9ABD-122F0EA07827}" dt="2024-03-27T16:43:46.233" v="3158" actId="20577"/>
          <ac:spMkLst>
            <pc:docMk/>
            <pc:sldMk cId="2544626205" sldId="303"/>
            <ac:spMk id="2" creationId="{CF1FB895-DEF5-2B2F-4C5E-F42EA3462F62}"/>
          </ac:spMkLst>
        </pc:spChg>
      </pc:sldChg>
      <pc:sldChg chg="addSp modSp new mod">
        <pc:chgData name="Elkamash, Mohamed" userId="2e41e23f-3cf5-4584-a732-89b189927f14" providerId="ADAL" clId="{FC6A7B8E-E21E-476A-9ABD-122F0EA07827}" dt="2024-03-27T16:51:21.128" v="3302" actId="6549"/>
        <pc:sldMkLst>
          <pc:docMk/>
          <pc:sldMk cId="3906957869" sldId="304"/>
        </pc:sldMkLst>
        <pc:spChg chg="mod">
          <ac:chgData name="Elkamash, Mohamed" userId="2e41e23f-3cf5-4584-a732-89b189927f14" providerId="ADAL" clId="{FC6A7B8E-E21E-476A-9ABD-122F0EA07827}" dt="2024-03-27T16:46:26.663" v="3205" actId="20577"/>
          <ac:spMkLst>
            <pc:docMk/>
            <pc:sldMk cId="3906957869" sldId="304"/>
            <ac:spMk id="2" creationId="{BC40BD8E-BC0D-6F93-F61F-0F374AD9EDA9}"/>
          </ac:spMkLst>
        </pc:spChg>
        <pc:spChg chg="mod">
          <ac:chgData name="Elkamash, Mohamed" userId="2e41e23f-3cf5-4584-a732-89b189927f14" providerId="ADAL" clId="{FC6A7B8E-E21E-476A-9ABD-122F0EA07827}" dt="2024-03-27T16:51:21.128" v="3302" actId="6549"/>
          <ac:spMkLst>
            <pc:docMk/>
            <pc:sldMk cId="3906957869" sldId="304"/>
            <ac:spMk id="3" creationId="{482B9D85-E3C0-DC9A-C8CD-DBE1D8D52F99}"/>
          </ac:spMkLst>
        </pc:spChg>
        <pc:spChg chg="add mod">
          <ac:chgData name="Elkamash, Mohamed" userId="2e41e23f-3cf5-4584-a732-89b189927f14" providerId="ADAL" clId="{FC6A7B8E-E21E-476A-9ABD-122F0EA07827}" dt="2024-03-27T16:51:02.253" v="3299" actId="1076"/>
          <ac:spMkLst>
            <pc:docMk/>
            <pc:sldMk cId="3906957869" sldId="304"/>
            <ac:spMk id="7" creationId="{AB45BBEE-4711-411C-1E69-F5114788A16A}"/>
          </ac:spMkLst>
        </pc:spChg>
        <pc:spChg chg="add mod">
          <ac:chgData name="Elkamash, Mohamed" userId="2e41e23f-3cf5-4584-a732-89b189927f14" providerId="ADAL" clId="{FC6A7B8E-E21E-476A-9ABD-122F0EA07827}" dt="2024-03-27T16:51:04.915" v="3300" actId="1076"/>
          <ac:spMkLst>
            <pc:docMk/>
            <pc:sldMk cId="3906957869" sldId="304"/>
            <ac:spMk id="8" creationId="{FAC99356-B007-168D-F974-B42A198F1F26}"/>
          </ac:spMkLst>
        </pc:spChg>
        <pc:picChg chg="add mod">
          <ac:chgData name="Elkamash, Mohamed" userId="2e41e23f-3cf5-4584-a732-89b189927f14" providerId="ADAL" clId="{FC6A7B8E-E21E-476A-9ABD-122F0EA07827}" dt="2024-03-27T16:50:38.162" v="3291" actId="14100"/>
          <ac:picMkLst>
            <pc:docMk/>
            <pc:sldMk cId="3906957869" sldId="304"/>
            <ac:picMk id="5" creationId="{D949AB34-0225-2155-CF8A-BB7C56358803}"/>
          </ac:picMkLst>
        </pc:picChg>
        <pc:picChg chg="add mod">
          <ac:chgData name="Elkamash, Mohamed" userId="2e41e23f-3cf5-4584-a732-89b189927f14" providerId="ADAL" clId="{FC6A7B8E-E21E-476A-9ABD-122F0EA07827}" dt="2024-03-27T16:50:54.219" v="3297" actId="1076"/>
          <ac:picMkLst>
            <pc:docMk/>
            <pc:sldMk cId="3906957869" sldId="304"/>
            <ac:picMk id="6" creationId="{83178EEF-9400-F947-0E18-9AB127F86061}"/>
          </ac:picMkLst>
        </pc:picChg>
      </pc:sldChg>
      <pc:sldChg chg="modSp new del mod">
        <pc:chgData name="Elkamash, Mohamed" userId="2e41e23f-3cf5-4584-a732-89b189927f14" providerId="ADAL" clId="{FC6A7B8E-E21E-476A-9ABD-122F0EA07827}" dt="2024-03-27T16:47:41.143" v="3222" actId="47"/>
        <pc:sldMkLst>
          <pc:docMk/>
          <pc:sldMk cId="2000983161" sldId="305"/>
        </pc:sldMkLst>
        <pc:spChg chg="mod">
          <ac:chgData name="Elkamash, Mohamed" userId="2e41e23f-3cf5-4584-a732-89b189927f14" providerId="ADAL" clId="{FC6A7B8E-E21E-476A-9ABD-122F0EA07827}" dt="2024-03-27T16:46:46.193" v="3221" actId="20577"/>
          <ac:spMkLst>
            <pc:docMk/>
            <pc:sldMk cId="2000983161" sldId="305"/>
            <ac:spMk id="2" creationId="{F573C68B-47C7-3C90-D6D8-B8CEDE278C0E}"/>
          </ac:spMkLst>
        </pc:spChg>
      </pc:sldChg>
      <pc:sldChg chg="modSp add mod ord">
        <pc:chgData name="Elkamash, Mohamed" userId="2e41e23f-3cf5-4584-a732-89b189927f14" providerId="ADAL" clId="{FC6A7B8E-E21E-476A-9ABD-122F0EA07827}" dt="2024-03-27T16:51:58.980" v="3395" actId="20577"/>
        <pc:sldMkLst>
          <pc:docMk/>
          <pc:sldMk cId="2139755043" sldId="305"/>
        </pc:sldMkLst>
        <pc:spChg chg="mod">
          <ac:chgData name="Elkamash, Mohamed" userId="2e41e23f-3cf5-4584-a732-89b189927f14" providerId="ADAL" clId="{FC6A7B8E-E21E-476A-9ABD-122F0EA07827}" dt="2024-03-27T16:51:58.980" v="3395" actId="20577"/>
          <ac:spMkLst>
            <pc:docMk/>
            <pc:sldMk cId="2139755043" sldId="305"/>
            <ac:spMk id="2" creationId="{5BE8A8C3-9ACF-FC0F-3BED-A5D1E6544951}"/>
          </ac:spMkLst>
        </pc:spChg>
      </pc:sldChg>
      <pc:sldChg chg="modSp new mod">
        <pc:chgData name="Elkamash, Mohamed" userId="2e41e23f-3cf5-4584-a732-89b189927f14" providerId="ADAL" clId="{FC6A7B8E-E21E-476A-9ABD-122F0EA07827}" dt="2024-03-27T19:01:32.916" v="3893" actId="20577"/>
        <pc:sldMkLst>
          <pc:docMk/>
          <pc:sldMk cId="3246060982" sldId="306"/>
        </pc:sldMkLst>
        <pc:spChg chg="mod">
          <ac:chgData name="Elkamash, Mohamed" userId="2e41e23f-3cf5-4584-a732-89b189927f14" providerId="ADAL" clId="{FC6A7B8E-E21E-476A-9ABD-122F0EA07827}" dt="2024-03-27T18:33:54.190" v="3443" actId="20577"/>
          <ac:spMkLst>
            <pc:docMk/>
            <pc:sldMk cId="3246060982" sldId="306"/>
            <ac:spMk id="2" creationId="{9E6D4C95-AEDF-8070-25B4-05EE40F0DF68}"/>
          </ac:spMkLst>
        </pc:spChg>
        <pc:spChg chg="mod">
          <ac:chgData name="Elkamash, Mohamed" userId="2e41e23f-3cf5-4584-a732-89b189927f14" providerId="ADAL" clId="{FC6A7B8E-E21E-476A-9ABD-122F0EA07827}" dt="2024-03-27T19:01:32.916" v="3893" actId="20577"/>
          <ac:spMkLst>
            <pc:docMk/>
            <pc:sldMk cId="3246060982" sldId="306"/>
            <ac:spMk id="3" creationId="{1BD94A08-1F01-71AE-462E-D656B17F5279}"/>
          </ac:spMkLst>
        </pc:spChg>
      </pc:sldChg>
      <pc:sldMasterChg chg="modSp modSldLayout">
        <pc:chgData name="Elkamash, Mohamed" userId="2e41e23f-3cf5-4584-a732-89b189927f14" providerId="ADAL" clId="{FC6A7B8E-E21E-476A-9ABD-122F0EA07827}" dt="2024-03-27T22:32:15.580" v="3896" actId="14100"/>
        <pc:sldMasterMkLst>
          <pc:docMk/>
          <pc:sldMasterMk cId="1299673067" sldId="2147483648"/>
        </pc:sldMasterMkLst>
        <pc:spChg chg="mod">
          <ac:chgData name="Elkamash, Mohamed" userId="2e41e23f-3cf5-4584-a732-89b189927f14" providerId="ADAL" clId="{FC6A7B8E-E21E-476A-9ABD-122F0EA07827}" dt="2024-03-25T20:41:27.795" v="0" actId="207"/>
          <ac:spMkLst>
            <pc:docMk/>
            <pc:sldMasterMk cId="1299673067" sldId="2147483648"/>
            <ac:spMk id="6" creationId="{BFBE5025-8F2A-A07A-270C-0F7A3D596F33}"/>
          </ac:spMkLst>
        </pc:spChg>
        <pc:sldLayoutChg chg="addSp delSp modSp mod">
          <pc:chgData name="Elkamash, Mohamed" userId="2e41e23f-3cf5-4584-a732-89b189927f14" providerId="ADAL" clId="{FC6A7B8E-E21E-476A-9ABD-122F0EA07827}" dt="2024-03-27T22:32:15.580" v="3896" actId="14100"/>
          <pc:sldLayoutMkLst>
            <pc:docMk/>
            <pc:sldMasterMk cId="1299673067" sldId="2147483648"/>
            <pc:sldLayoutMk cId="885789462" sldId="2147483650"/>
          </pc:sldLayoutMkLst>
          <pc:spChg chg="mod">
            <ac:chgData name="Elkamash, Mohamed" userId="2e41e23f-3cf5-4584-a732-89b189927f14" providerId="ADAL" clId="{FC6A7B8E-E21E-476A-9ABD-122F0EA07827}" dt="2024-03-25T21:47:54.187" v="1608" actId="113"/>
            <ac:spMkLst>
              <pc:docMk/>
              <pc:sldMasterMk cId="1299673067" sldId="2147483648"/>
              <pc:sldLayoutMk cId="885789462" sldId="2147483650"/>
              <ac:spMk id="2" creationId="{F34F2721-A310-CA99-915B-1A3BFB67FBA2}"/>
            </ac:spMkLst>
          </pc:spChg>
          <pc:spChg chg="mod">
            <ac:chgData name="Elkamash, Mohamed" userId="2e41e23f-3cf5-4584-a732-89b189927f14" providerId="ADAL" clId="{FC6A7B8E-E21E-476A-9ABD-122F0EA07827}" dt="2024-03-27T22:32:15.580" v="3896" actId="14100"/>
            <ac:spMkLst>
              <pc:docMk/>
              <pc:sldMasterMk cId="1299673067" sldId="2147483648"/>
              <pc:sldLayoutMk cId="885789462" sldId="2147483650"/>
              <ac:spMk id="3" creationId="{EB22AAE2-7E87-B940-7EB3-2057555A3A12}"/>
            </ac:spMkLst>
          </pc:spChg>
          <pc:spChg chg="del">
            <ac:chgData name="Elkamash, Mohamed" userId="2e41e23f-3cf5-4584-a732-89b189927f14" providerId="ADAL" clId="{FC6A7B8E-E21E-476A-9ABD-122F0EA07827}" dt="2024-03-25T20:44:26.731" v="16" actId="478"/>
            <ac:spMkLst>
              <pc:docMk/>
              <pc:sldMasterMk cId="1299673067" sldId="2147483648"/>
              <pc:sldLayoutMk cId="885789462" sldId="2147483650"/>
              <ac:spMk id="4" creationId="{3AC0E15E-8A87-CA74-329F-ED9C3EF868B1}"/>
            </ac:spMkLst>
          </pc:spChg>
          <pc:spChg chg="add mod ord">
            <ac:chgData name="Elkamash, Mohamed" userId="2e41e23f-3cf5-4584-a732-89b189927f14" providerId="ADAL" clId="{FC6A7B8E-E21E-476A-9ABD-122F0EA07827}" dt="2024-03-25T20:43:16.440" v="11" actId="167"/>
            <ac:spMkLst>
              <pc:docMk/>
              <pc:sldMasterMk cId="1299673067" sldId="2147483648"/>
              <pc:sldLayoutMk cId="885789462" sldId="2147483650"/>
              <ac:spMk id="7" creationId="{B935DC2F-E422-60F0-2D7B-DDE0B2022D44}"/>
            </ac:spMkLst>
          </pc:spChg>
          <pc:picChg chg="add mod">
            <ac:chgData name="Elkamash, Mohamed" userId="2e41e23f-3cf5-4584-a732-89b189927f14" providerId="ADAL" clId="{FC6A7B8E-E21E-476A-9ABD-122F0EA07827}" dt="2024-03-25T20:43:43.967" v="13" actId="1076"/>
            <ac:picMkLst>
              <pc:docMk/>
              <pc:sldMasterMk cId="1299673067" sldId="2147483648"/>
              <pc:sldLayoutMk cId="885789462" sldId="2147483650"/>
              <ac:picMk id="8" creationId="{C8650837-75FF-FA51-3D90-918A123AF6F5}"/>
            </ac:picMkLst>
          </pc:picChg>
          <pc:picChg chg="add mod">
            <ac:chgData name="Elkamash, Mohamed" userId="2e41e23f-3cf5-4584-a732-89b189927f14" providerId="ADAL" clId="{FC6A7B8E-E21E-476A-9ABD-122F0EA07827}" dt="2024-03-25T20:54:52.356" v="98" actId="1076"/>
            <ac:picMkLst>
              <pc:docMk/>
              <pc:sldMasterMk cId="1299673067" sldId="2147483648"/>
              <pc:sldLayoutMk cId="885789462" sldId="2147483650"/>
              <ac:picMk id="9" creationId="{5E39D4D8-92EB-C312-2553-0BE3AD04BBAF}"/>
            </ac:picMkLst>
          </pc:picChg>
        </pc:sldLayoutChg>
        <pc:sldLayoutChg chg="addSp delSp modSp mod setBg">
          <pc:chgData name="Elkamash, Mohamed" userId="2e41e23f-3cf5-4584-a732-89b189927f14" providerId="ADAL" clId="{FC6A7B8E-E21E-476A-9ABD-122F0EA07827}" dt="2024-03-27T15:22:55.274" v="2253" actId="167"/>
          <pc:sldLayoutMkLst>
            <pc:docMk/>
            <pc:sldMasterMk cId="1299673067" sldId="2147483648"/>
            <pc:sldLayoutMk cId="1846454322" sldId="2147483651"/>
          </pc:sldLayoutMkLst>
          <pc:spChg chg="mod">
            <ac:chgData name="Elkamash, Mohamed" userId="2e41e23f-3cf5-4584-a732-89b189927f14" providerId="ADAL" clId="{FC6A7B8E-E21E-476A-9ABD-122F0EA07827}" dt="2024-03-25T21:47:48.957" v="1607" actId="113"/>
            <ac:spMkLst>
              <pc:docMk/>
              <pc:sldMasterMk cId="1299673067" sldId="2147483648"/>
              <pc:sldLayoutMk cId="1846454322" sldId="2147483651"/>
              <ac:spMk id="2" creationId="{C1328CC5-69D6-430B-28BD-9C6CFFEDCD9B}"/>
            </ac:spMkLst>
          </pc:spChg>
          <pc:spChg chg="del">
            <ac:chgData name="Elkamash, Mohamed" userId="2e41e23f-3cf5-4584-a732-89b189927f14" providerId="ADAL" clId="{FC6A7B8E-E21E-476A-9ABD-122F0EA07827}" dt="2024-03-25T20:45:59.427" v="23" actId="478"/>
            <ac:spMkLst>
              <pc:docMk/>
              <pc:sldMasterMk cId="1299673067" sldId="2147483648"/>
              <pc:sldLayoutMk cId="1846454322" sldId="2147483651"/>
              <ac:spMk id="3" creationId="{92270130-59D7-8C3B-3548-D486B09B60EC}"/>
            </ac:spMkLst>
          </pc:spChg>
          <pc:spChg chg="del">
            <ac:chgData name="Elkamash, Mohamed" userId="2e41e23f-3cf5-4584-a732-89b189927f14" providerId="ADAL" clId="{FC6A7B8E-E21E-476A-9ABD-122F0EA07827}" dt="2024-03-25T20:46:50.822" v="25" actId="478"/>
            <ac:spMkLst>
              <pc:docMk/>
              <pc:sldMasterMk cId="1299673067" sldId="2147483648"/>
              <pc:sldLayoutMk cId="1846454322" sldId="2147483651"/>
              <ac:spMk id="4" creationId="{98434D21-925D-8CB6-955C-EB9C82BC237E}"/>
            </ac:spMkLst>
          </pc:spChg>
          <pc:spChg chg="add mod ord">
            <ac:chgData name="Elkamash, Mohamed" userId="2e41e23f-3cf5-4584-a732-89b189927f14" providerId="ADAL" clId="{FC6A7B8E-E21E-476A-9ABD-122F0EA07827}" dt="2024-03-27T15:22:55.274" v="2253" actId="167"/>
            <ac:spMkLst>
              <pc:docMk/>
              <pc:sldMasterMk cId="1299673067" sldId="2147483648"/>
              <pc:sldLayoutMk cId="1846454322" sldId="2147483651"/>
              <ac:spMk id="4" creationId="{D089B1AA-7D7D-2127-92F5-7A6E784015BF}"/>
            </ac:spMkLst>
          </pc:spChg>
          <pc:picChg chg="add mod">
            <ac:chgData name="Elkamash, Mohamed" userId="2e41e23f-3cf5-4584-a732-89b189927f14" providerId="ADAL" clId="{FC6A7B8E-E21E-476A-9ABD-122F0EA07827}" dt="2024-03-25T20:54:20.905" v="94"/>
            <ac:picMkLst>
              <pc:docMk/>
              <pc:sldMasterMk cId="1299673067" sldId="2147483648"/>
              <pc:sldLayoutMk cId="1846454322" sldId="2147483651"/>
              <ac:picMk id="3" creationId="{A5EF03EA-8C2F-3156-E4C0-F8E318D5AC60}"/>
            </ac:picMkLst>
          </pc:picChg>
          <pc:picChg chg="add del mod">
            <ac:chgData name="Elkamash, Mohamed" userId="2e41e23f-3cf5-4584-a732-89b189927f14" providerId="ADAL" clId="{FC6A7B8E-E21E-476A-9ABD-122F0EA07827}" dt="2024-03-25T20:54:18.799" v="93" actId="478"/>
            <ac:picMkLst>
              <pc:docMk/>
              <pc:sldMasterMk cId="1299673067" sldId="2147483648"/>
              <pc:sldLayoutMk cId="1846454322" sldId="2147483651"/>
              <ac:picMk id="7" creationId="{66A02D56-6563-E302-3A69-62E5B6A3BCAE}"/>
            </ac:picMkLst>
          </pc:picChg>
          <pc:picChg chg="add mod">
            <ac:chgData name="Elkamash, Mohamed" userId="2e41e23f-3cf5-4584-a732-89b189927f14" providerId="ADAL" clId="{FC6A7B8E-E21E-476A-9ABD-122F0EA07827}" dt="2024-03-25T20:47:03.896" v="26"/>
            <ac:picMkLst>
              <pc:docMk/>
              <pc:sldMasterMk cId="1299673067" sldId="2147483648"/>
              <pc:sldLayoutMk cId="1846454322" sldId="2147483651"/>
              <ac:picMk id="8" creationId="{80E644E1-2C2A-7197-3CD4-AF12A6EA0F81}"/>
            </ac:picMkLst>
          </pc:picChg>
        </pc:sldLayoutChg>
      </pc:sldMasterChg>
    </pc:docChg>
  </pc:docChgLst>
  <pc:docChgLst>
    <pc:chgData name="Mendes, Michael Anthony" userId="S::mmendes2@illinois.edu::fc16f717-4118-4e44-87d5-22ab7ae619ea" providerId="AD" clId="Web-{DF7A263E-1DAD-18E1-59E9-69026767A314}"/>
    <pc:docChg chg="modSld">
      <pc:chgData name="Mendes, Michael Anthony" userId="S::mmendes2@illinois.edu::fc16f717-4118-4e44-87d5-22ab7ae619ea" providerId="AD" clId="Web-{DF7A263E-1DAD-18E1-59E9-69026767A314}" dt="2024-03-29T21:43:33.651" v="456" actId="20577"/>
      <pc:docMkLst>
        <pc:docMk/>
      </pc:docMkLst>
      <pc:sldChg chg="addSp delSp modSp">
        <pc:chgData name="Mendes, Michael Anthony" userId="S::mmendes2@illinois.edu::fc16f717-4118-4e44-87d5-22ab7ae619ea" providerId="AD" clId="Web-{DF7A263E-1DAD-18E1-59E9-69026767A314}" dt="2024-03-29T21:43:33.651" v="456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DF7A263E-1DAD-18E1-59E9-69026767A314}" dt="2024-03-29T21:43:33.651" v="456" actId="20577"/>
          <ac:spMkLst>
            <pc:docMk/>
            <pc:sldMk cId="838571204" sldId="307"/>
            <ac:spMk id="3" creationId="{BE45A39A-0940-D1A9-0C98-C68DE05548CE}"/>
          </ac:spMkLst>
        </pc:spChg>
        <pc:picChg chg="add del mod">
          <ac:chgData name="Mendes, Michael Anthony" userId="S::mmendes2@illinois.edu::fc16f717-4118-4e44-87d5-22ab7ae619ea" providerId="AD" clId="Web-{DF7A263E-1DAD-18E1-59E9-69026767A314}" dt="2024-03-29T21:43:24.494" v="455"/>
          <ac:picMkLst>
            <pc:docMk/>
            <pc:sldMk cId="838571204" sldId="307"/>
            <ac:picMk id="5" creationId="{6A62BA88-D00C-6C82-700E-2994870307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910C-A5E8-43B4-A7CA-C9723EF2496D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1721-C98F-411A-A11C-51C60E4A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64DC-54D8-ABAA-4AC7-72FC6D71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A47C9-449D-CBE4-3F9E-DF65F47A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EFCB-E179-D8B2-909F-F8165F2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63BB-877B-413F-9615-CF2EAA238665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DC74-DBA5-CAE6-9452-0018E82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10AF-A558-6556-CF50-FC8CD96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8F18-8596-82D0-222D-AECFCBB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DB23-C77B-D8CB-89EF-53841002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ABC-02E8-7495-03BB-44E8F478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915D-1C33-42F1-8C77-14A9AF9F90E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B523-1C16-28DB-AD4D-FA55E6F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CE5D-E6F1-928A-FCC3-620A2F3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2A89-5573-E6D9-2413-65D07C42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B347-AAB5-11FB-E76E-1A95AEAB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8EC7-A208-B88D-6AE8-DA0D790A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8A84-1F2A-4846-8590-94310D07D83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74B8-66E2-202F-886F-8958401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079A-BA51-94A8-69D3-BDF05EAE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763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77533" y="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4"/>
          <p:cNvSpPr/>
          <p:nvPr/>
        </p:nvSpPr>
        <p:spPr>
          <a:xfrm>
            <a:off x="0" y="763600"/>
            <a:ext cx="12192000" cy="60800"/>
          </a:xfrm>
          <a:prstGeom prst="rect">
            <a:avLst/>
          </a:prstGeom>
          <a:solidFill>
            <a:srgbClr val="3069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01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B935DC2F-E422-60F0-2D7B-DDE0B2022D44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2721-A310-CA99-915B-1A3BFB6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996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AAE2-7E87-B940-7EB3-2057555A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96"/>
            <a:ext cx="10515600" cy="47441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1A24-7D80-7C0D-7A7E-A27490E5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B9EF-F421-49BF-8E73-D2C8F9B3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8650837-75FF-FA51-3D90-918A123AF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9D4D8-92EB-C312-2553-0BE3AD04BB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6350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7">
            <a:extLst>
              <a:ext uri="{FF2B5EF4-FFF2-40B4-BE49-F238E27FC236}">
                <a16:creationId xmlns:a16="http://schemas.microsoft.com/office/drawing/2014/main" id="{D089B1AA-7D7D-2127-92F5-7A6E784015BF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8CC5-69D6-430B-28BD-9C6CFFE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4050"/>
            <a:ext cx="10515600" cy="7699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E84B2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40BA-F66A-1630-0758-BA3A128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5C08-8B1E-66D1-F6F6-06EB05DD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E644E1-2C2A-7197-3CD4-AF12A6EA0F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F03EA-8C2F-3156-E4C0-F8E318D5AC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2233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4573-DFAD-F62F-0DAB-F92B572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BE5D-A959-14ED-8DBE-7201EAE0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0F088-BF50-5CCB-1008-757A3E188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8FFD3-1025-996C-8180-BB76EA8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F71C-4A70-4C6D-9EA2-7612F01AE585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7203-8E28-4869-6684-77AD7B0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88EE-C34A-8402-4597-994C8D4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917-6958-9A51-8F20-630B12B9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A0BC-1BE0-F8AC-3151-BCEEF9EE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C998F-F23B-8FC8-EE36-4A231151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EB1E-B0CB-2336-6C7F-1DFF64A8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099B-E61A-DFCD-3412-101930A8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17DED-02A2-35DF-E9ED-8C98E380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6EC-FE6D-41EA-9358-EB30877C2670}" type="datetime1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E8050-5235-B9A8-B270-28205C16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439E-8BCD-14AB-B5B9-AFC600A1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5B0-5811-D991-5667-0DE9F9DC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64A4D-0B26-19D1-4359-4F364782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B88A-5CE4-420B-9E53-D5A56F074032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EB47-3C56-6C8A-3B8B-B51CF1D6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FD5F7-29B9-124F-80B7-D39BCA7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CA37-5346-39F6-F168-9696D9A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7F9-B539-4D21-A2DC-A57B40DE8D3C}" type="datetime1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0D79B-072A-0F3C-55BC-AB4C4BBF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DBBD-FE38-16DC-82C8-2BA481F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1C4-E547-2EFC-08B9-4EED0B04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7A56-0E72-FD44-56A7-83992864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E0A2-7E0E-8687-D662-F937686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799E0-04D4-9E60-8D72-1914CD2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E89-4D39-4EFF-B13D-612332EA4A36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9DA8-95CA-26FD-E8AE-10E537C1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58C2-B76A-3895-6FD1-22CE57B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76D-F0D9-99CD-DF34-39324728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E716-AB70-6B01-0459-C11568B5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57BD1-2030-C018-26F0-C9CD7A58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0E76-306E-EC4E-F55D-757B0319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B084-9115-4C3E-B843-E16865856051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C8A6-5E38-800B-B7EA-379D8139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2691-F1B9-0E5A-C6C8-81BA21C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EEC57-B3A7-E9F9-E679-683DF014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A484-DEF0-28D6-7BDF-CE27BF28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C199-F941-AC94-508A-5B11B461F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11ABD-C914-486A-BFE5-EAEE86102C88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DD8-C8B4-120C-A852-013F0064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5025-8F2A-A07A-270C-0F7A3D59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045D81E-8481-4737-8547-EB335F43E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0.pn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1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3.wdp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3C3531-995E-9D74-EEB6-7465DB651ABE}"/>
              </a:ext>
            </a:extLst>
          </p:cNvPr>
          <p:cNvSpPr/>
          <p:nvPr/>
        </p:nvSpPr>
        <p:spPr>
          <a:xfrm>
            <a:off x="1666240" y="-3057"/>
            <a:ext cx="10539307" cy="6860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University of Illinois Urbana-Champaign Releases Admissions Decisions –  Admissions Blog">
            <a:extLst>
              <a:ext uri="{FF2B5EF4-FFF2-40B4-BE49-F238E27FC236}">
                <a16:creationId xmlns:a16="http://schemas.microsoft.com/office/drawing/2014/main" id="{3A5BE753-4746-9CA5-B0CD-FEA9BF22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5" r="16436"/>
          <a:stretch>
            <a:fillRect/>
          </a:stretch>
        </p:blipFill>
        <p:spPr bwMode="auto">
          <a:xfrm>
            <a:off x="0" y="10583"/>
            <a:ext cx="6278759" cy="6847417"/>
          </a:xfrm>
          <a:custGeom>
            <a:avLst/>
            <a:gdLst>
              <a:gd name="connsiteX0" fmla="*/ 0 w 4709069"/>
              <a:gd name="connsiteY0" fmla="*/ 0 h 5135563"/>
              <a:gd name="connsiteX1" fmla="*/ 2908039 w 4709069"/>
              <a:gd name="connsiteY1" fmla="*/ 0 h 5135563"/>
              <a:gd name="connsiteX2" fmla="*/ 2995405 w 4709069"/>
              <a:gd name="connsiteY2" fmla="*/ 68657 h 5135563"/>
              <a:gd name="connsiteX3" fmla="*/ 4709069 w 4709069"/>
              <a:gd name="connsiteY3" fmla="*/ 3702403 h 5135563"/>
              <a:gd name="connsiteX4" fmla="*/ 4497359 w 4709069"/>
              <a:gd name="connsiteY4" fmla="*/ 5102736 h 5135563"/>
              <a:gd name="connsiteX5" fmla="*/ 4486251 w 4709069"/>
              <a:gd name="connsiteY5" fmla="*/ 5135563 h 5135563"/>
              <a:gd name="connsiteX6" fmla="*/ 0 w 4709069"/>
              <a:gd name="connsiteY6" fmla="*/ 5135563 h 513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9069" h="5135563">
                <a:moveTo>
                  <a:pt x="0" y="0"/>
                </a:moveTo>
                <a:lnTo>
                  <a:pt x="2908039" y="0"/>
                </a:lnTo>
                <a:lnTo>
                  <a:pt x="2995405" y="68657"/>
                </a:lnTo>
                <a:cubicBezTo>
                  <a:pt x="4041983" y="932369"/>
                  <a:pt x="4709069" y="2239483"/>
                  <a:pt x="4709069" y="3702403"/>
                </a:cubicBezTo>
                <a:cubicBezTo>
                  <a:pt x="4709069" y="4190043"/>
                  <a:pt x="4634949" y="4660372"/>
                  <a:pt x="4497359" y="5102736"/>
                </a:cubicBezTo>
                <a:lnTo>
                  <a:pt x="4486251" y="5135563"/>
                </a:lnTo>
                <a:lnTo>
                  <a:pt x="0" y="5135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3AA8E8C-F184-CF99-0601-E2AE102A894B}"/>
              </a:ext>
            </a:extLst>
          </p:cNvPr>
          <p:cNvSpPr txBox="1">
            <a:spLocks/>
          </p:cNvSpPr>
          <p:nvPr/>
        </p:nvSpPr>
        <p:spPr>
          <a:xfrm>
            <a:off x="6004619" y="4579393"/>
            <a:ext cx="6096000" cy="195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152396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April Novak</a:t>
            </a:r>
          </a:p>
          <a:p>
            <a:pPr marL="152396" indent="0" algn="ctr">
              <a:buNone/>
            </a:pPr>
            <a:endParaRPr lang="en-US" sz="667" dirty="0">
              <a:solidFill>
                <a:schemeClr val="tx1"/>
              </a:solidFill>
            </a:endParaRP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Assistant Professor</a:t>
            </a: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Nuclear, Plasma, and Radiological Engineering (NPRE)</a:t>
            </a: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University of Illinois, Urbana-Champaign</a:t>
            </a:r>
          </a:p>
        </p:txBody>
      </p:sp>
      <p:pic>
        <p:nvPicPr>
          <p:cNvPr id="6" name="Picture 2" descr="University logo and wordmark">
            <a:extLst>
              <a:ext uri="{FF2B5EF4-FFF2-40B4-BE49-F238E27FC236}">
                <a16:creationId xmlns:a16="http://schemas.microsoft.com/office/drawing/2014/main" id="{617F00A3-8569-DCF1-884E-5D518EA3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88" y="7453"/>
            <a:ext cx="2545459" cy="10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778D964-D916-BC74-E3DD-9764D0077CA2}"/>
              </a:ext>
            </a:extLst>
          </p:cNvPr>
          <p:cNvSpPr txBox="1">
            <a:spLocks/>
          </p:cNvSpPr>
          <p:nvPr/>
        </p:nvSpPr>
        <p:spPr>
          <a:xfrm>
            <a:off x="7697572" y="2354609"/>
            <a:ext cx="3153103" cy="222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267" dirty="0">
                <a:solidFill>
                  <a:srgbClr val="A31E33"/>
                </a:solidFill>
              </a:rPr>
              <a:t>Workshop</a:t>
            </a:r>
            <a:endParaRPr lang="en-US" sz="2133" dirty="0">
              <a:solidFill>
                <a:srgbClr val="A31E33"/>
              </a:solidFill>
            </a:endParaRPr>
          </a:p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1026" name="Picture 2" descr="Quick Install Guide — OpenMC Documentation">
            <a:extLst>
              <a:ext uri="{FF2B5EF4-FFF2-40B4-BE49-F238E27FC236}">
                <a16:creationId xmlns:a16="http://schemas.microsoft.com/office/drawing/2014/main" id="{0A9F2B97-A50A-DB2E-76E7-70FF5666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21" y="2287791"/>
            <a:ext cx="2984938" cy="6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7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68E66A-D041-4123-F8D8-2901271CE9FA}"/>
              </a:ext>
            </a:extLst>
          </p:cNvPr>
          <p:cNvSpPr/>
          <p:nvPr/>
        </p:nvSpPr>
        <p:spPr>
          <a:xfrm>
            <a:off x="5656083" y="1759671"/>
            <a:ext cx="540469" cy="628453"/>
          </a:xfrm>
          <a:prstGeom prst="ellipse">
            <a:avLst/>
          </a:prstGeom>
          <a:solidFill>
            <a:srgbClr val="FF0000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4706-9F26-E40B-7926-A2F819B5F4AD}"/>
              </a:ext>
            </a:extLst>
          </p:cNvPr>
          <p:cNvSpPr txBox="1"/>
          <p:nvPr/>
        </p:nvSpPr>
        <p:spPr>
          <a:xfrm>
            <a:off x="5497433" y="1006884"/>
            <a:ext cx="662392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u="sng" dirty="0">
                <a:solidFill>
                  <a:srgbClr val="FF0000"/>
                </a:solidFill>
              </a:rPr>
              <a:t>Neutron flux</a:t>
            </a:r>
            <a:r>
              <a:rPr lang="en-US" sz="2133" dirty="0">
                <a:solidFill>
                  <a:srgbClr val="FF0000"/>
                </a:solidFill>
              </a:rPr>
              <a:t>: how many neutrons at a given location?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4A605-63E7-9AD3-9963-08AF47CD0EC1}"/>
              </a:ext>
            </a:extLst>
          </p:cNvPr>
          <p:cNvCxnSpPr>
            <a:cxnSpLocks/>
          </p:cNvCxnSpPr>
          <p:nvPr/>
        </p:nvCxnSpPr>
        <p:spPr>
          <a:xfrm flipH="1">
            <a:off x="5938887" y="1433151"/>
            <a:ext cx="421064" cy="30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D6CB46-8F03-7CC7-4FF9-10EC8137B93C}"/>
              </a:ext>
            </a:extLst>
          </p:cNvPr>
          <p:cNvSpPr txBox="1"/>
          <p:nvPr/>
        </p:nvSpPr>
        <p:spPr>
          <a:xfrm>
            <a:off x="341357" y="5087537"/>
            <a:ext cx="89739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u="sng" dirty="0">
                <a:solidFill>
                  <a:schemeClr val="accent1"/>
                </a:solidFill>
              </a:rPr>
              <a:t>Cross section</a:t>
            </a:r>
            <a:r>
              <a:rPr lang="en-US" sz="2133" dirty="0">
                <a:solidFill>
                  <a:schemeClr val="accent1"/>
                </a:solidFill>
              </a:rPr>
              <a:t>: probability</a:t>
            </a:r>
            <a:r>
              <a:rPr lang="en-US" sz="2133" baseline="30000" dirty="0">
                <a:solidFill>
                  <a:schemeClr val="accent1"/>
                </a:solidFill>
              </a:rPr>
              <a:t>*</a:t>
            </a:r>
            <a:r>
              <a:rPr lang="en-US" sz="2133" dirty="0">
                <a:solidFill>
                  <a:schemeClr val="accent1"/>
                </a:solidFill>
              </a:rPr>
              <a:t> a neutron undergoes a particular interaction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4EA46A-4ED2-6E4F-6382-CD7E982D12F3}"/>
              </a:ext>
            </a:extLst>
          </p:cNvPr>
          <p:cNvSpPr/>
          <p:nvPr/>
        </p:nvSpPr>
        <p:spPr>
          <a:xfrm>
            <a:off x="3496298" y="4053542"/>
            <a:ext cx="540469" cy="628453"/>
          </a:xfrm>
          <a:prstGeom prst="ellipse">
            <a:avLst/>
          </a:prstGeom>
          <a:solidFill>
            <a:schemeClr val="accent1">
              <a:alpha val="2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AE5F5-75CC-D6CA-1002-DC11D12A0EC1}"/>
              </a:ext>
            </a:extLst>
          </p:cNvPr>
          <p:cNvSpPr txBox="1"/>
          <p:nvPr/>
        </p:nvSpPr>
        <p:spPr>
          <a:xfrm>
            <a:off x="10323539" y="6529706"/>
            <a:ext cx="181492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aseline="30000" dirty="0">
                <a:solidFill>
                  <a:schemeClr val="accent1"/>
                </a:solidFill>
              </a:rPr>
              <a:t>*</a:t>
            </a:r>
            <a:r>
              <a:rPr lang="en-US" sz="1333" dirty="0">
                <a:solidFill>
                  <a:schemeClr val="accent1"/>
                </a:solidFill>
              </a:rPr>
              <a:t>per distance traveled</a:t>
            </a:r>
            <a:endParaRPr lang="en-US" sz="1333" baseline="300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6B057-2593-01F6-1D59-DDB4B9ADFF27}"/>
              </a:ext>
            </a:extLst>
          </p:cNvPr>
          <p:cNvCxnSpPr>
            <a:cxnSpLocks/>
          </p:cNvCxnSpPr>
          <p:nvPr/>
        </p:nvCxnSpPr>
        <p:spPr>
          <a:xfrm flipV="1">
            <a:off x="3319283" y="4719967"/>
            <a:ext cx="354029" cy="41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06421A-18FB-638C-4BB4-81699471EA89}"/>
              </a:ext>
            </a:extLst>
          </p:cNvPr>
          <p:cNvSpPr/>
          <p:nvPr/>
        </p:nvSpPr>
        <p:spPr>
          <a:xfrm>
            <a:off x="6058293" y="1746018"/>
            <a:ext cx="1508288" cy="628453"/>
          </a:xfrm>
          <a:prstGeom prst="ellipse">
            <a:avLst/>
          </a:prstGeom>
          <a:solidFill>
            <a:srgbClr val="FF0000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0411E-848A-FEF7-6D62-0AB047E5772A}"/>
              </a:ext>
            </a:extLst>
          </p:cNvPr>
          <p:cNvSpPr txBox="1"/>
          <p:nvPr/>
        </p:nvSpPr>
        <p:spPr>
          <a:xfrm>
            <a:off x="7018290" y="1319057"/>
            <a:ext cx="23213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LOT of unknowns</a:t>
            </a:r>
          </a:p>
        </p:txBody>
      </p:sp>
    </p:spTree>
    <p:extLst>
      <p:ext uri="{BB962C8B-B14F-4D97-AF65-F5344CB8AC3E}">
        <p14:creationId xmlns:p14="http://schemas.microsoft.com/office/powerpoint/2010/main" val="33424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2E8C8C14-71D5-5F38-E994-5363DF36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6EADD-9398-405B-56CB-D107C66FE05C}"/>
              </a:ext>
            </a:extLst>
          </p:cNvPr>
          <p:cNvSpPr txBox="1"/>
          <p:nvPr/>
        </p:nvSpPr>
        <p:spPr>
          <a:xfrm>
            <a:off x="7018290" y="1319057"/>
            <a:ext cx="23213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LOT of unknowns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2E404-766E-9686-81CD-43796D36B0A7}"/>
              </a:ext>
            </a:extLst>
          </p:cNvPr>
          <p:cNvSpPr txBox="1"/>
          <p:nvPr/>
        </p:nvSpPr>
        <p:spPr>
          <a:xfrm>
            <a:off x="341358" y="5087537"/>
            <a:ext cx="483792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accent1"/>
                </a:solidFill>
              </a:rPr>
              <a:t>VERY complicated functions of energy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86AE0F-5DEF-2D29-F117-592A7BFD61D0}"/>
              </a:ext>
            </a:extLst>
          </p:cNvPr>
          <p:cNvSpPr/>
          <p:nvPr/>
        </p:nvSpPr>
        <p:spPr>
          <a:xfrm>
            <a:off x="3496298" y="4053542"/>
            <a:ext cx="540469" cy="628453"/>
          </a:xfrm>
          <a:prstGeom prst="ellipse">
            <a:avLst/>
          </a:prstGeom>
          <a:solidFill>
            <a:schemeClr val="accent1">
              <a:alpha val="2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2E5D-0051-6FE2-7B78-3A5F895E621E}"/>
              </a:ext>
            </a:extLst>
          </p:cNvPr>
          <p:cNvCxnSpPr>
            <a:cxnSpLocks/>
          </p:cNvCxnSpPr>
          <p:nvPr/>
        </p:nvCxnSpPr>
        <p:spPr>
          <a:xfrm flipV="1">
            <a:off x="3319283" y="4719967"/>
            <a:ext cx="354029" cy="41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AFCAC-FB43-E85F-B2E1-6CF7590EC4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5455163" y="2748816"/>
            <a:ext cx="5215087" cy="38663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0C604-7ED1-25B7-4BD3-B630D2BCD2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7142401" y="286708"/>
            <a:ext cx="4802480" cy="34487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E94AD7-450C-1F14-E1C9-2250DAE701E3}"/>
              </a:ext>
            </a:extLst>
          </p:cNvPr>
          <p:cNvSpPr/>
          <p:nvPr/>
        </p:nvSpPr>
        <p:spPr>
          <a:xfrm>
            <a:off x="8062706" y="4053541"/>
            <a:ext cx="446556" cy="1886528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6215F-EF30-C94F-4418-F95A778848D8}"/>
              </a:ext>
            </a:extLst>
          </p:cNvPr>
          <p:cNvSpPr/>
          <p:nvPr/>
        </p:nvSpPr>
        <p:spPr>
          <a:xfrm>
            <a:off x="7703872" y="349588"/>
            <a:ext cx="4035552" cy="3028849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E34C31-FFFE-55AD-628B-109C0E75AF5A}"/>
              </a:ext>
            </a:extLst>
          </p:cNvPr>
          <p:cNvCxnSpPr>
            <a:cxnSpLocks/>
          </p:cNvCxnSpPr>
          <p:nvPr/>
        </p:nvCxnSpPr>
        <p:spPr>
          <a:xfrm flipV="1">
            <a:off x="8257349" y="3403862"/>
            <a:ext cx="376024" cy="650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8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Monte Carlo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98;p15">
            <a:extLst>
              <a:ext uri="{FF2B5EF4-FFF2-40B4-BE49-F238E27FC236}">
                <a16:creationId xmlns:a16="http://schemas.microsoft.com/office/drawing/2014/main" id="{F7974BA5-7369-155B-D00C-88BA3D961684}"/>
              </a:ext>
            </a:extLst>
          </p:cNvPr>
          <p:cNvSpPr txBox="1">
            <a:spLocks/>
          </p:cNvSpPr>
          <p:nvPr/>
        </p:nvSpPr>
        <p:spPr>
          <a:xfrm>
            <a:off x="395909" y="1154634"/>
            <a:ext cx="6814188" cy="3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We cannot predict with 100% certainty what happens to an individual neutron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(random processes)</a:t>
            </a:r>
          </a:p>
          <a:p>
            <a:pPr marL="1143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predict well what happens to a large collection of neutrons using statistical methods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Nuclear reactors have HUGE numbers of neutrons (10</a:t>
            </a:r>
            <a:r>
              <a:rPr lang="en-US" sz="1800" baseline="30000" dirty="0">
                <a:solidFill>
                  <a:schemeClr val="tx1"/>
                </a:solidFill>
                <a:sym typeface="Wingdings" pitchFamily="2" charset="2"/>
              </a:rPr>
              <a:t>8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/cm</a:t>
            </a:r>
            <a:r>
              <a:rPr lang="en-US" sz="1800" baseline="30000" dirty="0">
                <a:solidFill>
                  <a:schemeClr val="tx1"/>
                </a:solidFill>
                <a:sym typeface="Wingdings" pitchFamily="2" charset="2"/>
              </a:rPr>
              <a:t>3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Monte Carlo methods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: statistical solution to the neutron transport equation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2" descr="Interacting particle Monte Carlo methods for Neutron Transport – Institute  for Mathematical Innovation">
            <a:extLst>
              <a:ext uri="{FF2B5EF4-FFF2-40B4-BE49-F238E27FC236}">
                <a16:creationId xmlns:a16="http://schemas.microsoft.com/office/drawing/2014/main" id="{492DEE60-326C-8047-0D2C-927E6F796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/>
          <a:stretch/>
        </p:blipFill>
        <p:spPr bwMode="auto">
          <a:xfrm>
            <a:off x="8187142" y="3484993"/>
            <a:ext cx="3661501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1BB2E405-3129-3243-B869-439BA3BB6DC5}"/>
              </a:ext>
            </a:extLst>
          </p:cNvPr>
          <p:cNvSpPr txBox="1">
            <a:spLocks/>
          </p:cNvSpPr>
          <p:nvPr/>
        </p:nvSpPr>
        <p:spPr>
          <a:xfrm>
            <a:off x="7410650" y="1127651"/>
            <a:ext cx="4385441" cy="177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distance to next collision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type of collision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outgoing energy, direction</a:t>
            </a:r>
          </a:p>
          <a:p>
            <a:pPr marL="114300" indent="0">
              <a:buNone/>
            </a:pPr>
            <a:endParaRPr lang="en-US" dirty="0">
              <a:solidFill>
                <a:srgbClr val="FF552D"/>
              </a:solidFill>
              <a:sym typeface="Wingdings" pitchFamily="2" charset="2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and count the # fissions!</a:t>
            </a:r>
          </a:p>
        </p:txBody>
      </p:sp>
      <p:pic>
        <p:nvPicPr>
          <p:cNvPr id="14" name="Picture 4" descr="ExaSMR: Coupled Monte Carlo Neutronics and Fluid Flow Simulation of Small  Modular Reactors | ORNL">
            <a:extLst>
              <a:ext uri="{FF2B5EF4-FFF2-40B4-BE49-F238E27FC236}">
                <a16:creationId xmlns:a16="http://schemas.microsoft.com/office/drawing/2014/main" id="{039247A8-0675-4EE3-27AB-92A420A9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2928"/>
            <a:ext cx="2091142" cy="20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237-ABB2-60F0-C776-917ED395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3A3D-758F-827C-8C95-B33EC292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EFD51-8F15-AFB1-79E0-44E6FDF194F2}"/>
              </a:ext>
            </a:extLst>
          </p:cNvPr>
          <p:cNvGraphicFramePr>
            <a:graphicFrameLocks noGrp="1"/>
          </p:cNvGraphicFramePr>
          <p:nvPr/>
        </p:nvGraphicFramePr>
        <p:xfrm>
          <a:off x="1077685" y="1236616"/>
          <a:ext cx="10358846" cy="486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423">
                  <a:extLst>
                    <a:ext uri="{9D8B030D-6E8A-4147-A177-3AD203B41FA5}">
                      <a16:colId xmlns:a16="http://schemas.microsoft.com/office/drawing/2014/main" val="239142402"/>
                    </a:ext>
                  </a:extLst>
                </a:gridCol>
                <a:gridCol w="5179423">
                  <a:extLst>
                    <a:ext uri="{9D8B030D-6E8A-4147-A177-3AD203B41FA5}">
                      <a16:colId xmlns:a16="http://schemas.microsoft.com/office/drawing/2014/main" val="4192871629"/>
                    </a:ext>
                  </a:extLst>
                </a:gridCol>
              </a:tblGrid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Deterministic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Stochastic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7554"/>
                  </a:ext>
                </a:extLst>
              </a:tr>
              <a:tr h="151265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Neutron Transport Equation is solved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Individual particles are tracked and averaged in a random walk directed by 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10463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Approximate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Exact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18949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Continuous and 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8798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Global numerical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Tallies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29371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Shorter simulation times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Longer simulation times?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9980"/>
                  </a:ext>
                </a:extLst>
              </a:tr>
              <a:tr h="607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more challenging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6338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83B4DA-510F-B7D9-5BB6-80675C48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4" y="2115384"/>
            <a:ext cx="3694590" cy="1150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127C46-5C00-CBD1-CD00-15F9F964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60" y="2366762"/>
            <a:ext cx="2232398" cy="898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6F651-276A-5825-A9C5-CE58A8F45EE8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653FD-2D8C-9551-14BE-640BFE3A15EE}"/>
              </a:ext>
            </a:extLst>
          </p:cNvPr>
          <p:cNvSpPr txBox="1"/>
          <p:nvPr/>
        </p:nvSpPr>
        <p:spPr>
          <a:xfrm>
            <a:off x="927012" y="1648833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Fixed Source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7D9AF-E3E8-0F13-176C-9311DEE4EC56}"/>
              </a:ext>
            </a:extLst>
          </p:cNvPr>
          <p:cNvSpPr txBox="1"/>
          <p:nvPr/>
        </p:nvSpPr>
        <p:spPr>
          <a:xfrm>
            <a:off x="6864903" y="164883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Eigenvalue Problem</a:t>
            </a:r>
          </a:p>
        </p:txBody>
      </p:sp>
      <p:pic>
        <p:nvPicPr>
          <p:cNvPr id="1026" name="Picture 2" descr="Progress and status of the OpenMC Monte Carlo code | Semantic Scholar">
            <a:extLst>
              <a:ext uri="{FF2B5EF4-FFF2-40B4-BE49-F238E27FC236}">
                <a16:creationId xmlns:a16="http://schemas.microsoft.com/office/drawing/2014/main" id="{6972476F-7DB3-1D7B-2436-6826E5D7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03" y="2406662"/>
            <a:ext cx="4117399" cy="33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24DAE-87CB-D6B2-F84B-36C81ECE005A}"/>
              </a:ext>
            </a:extLst>
          </p:cNvPr>
          <p:cNvSpPr txBox="1"/>
          <p:nvPr/>
        </p:nvSpPr>
        <p:spPr>
          <a:xfrm>
            <a:off x="6494942" y="5769471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Pressurized Water Reactor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P. Romano)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9" name="Picture 8" descr="A diagram of a sample&#10;&#10;Description automatically generated">
            <a:extLst>
              <a:ext uri="{FF2B5EF4-FFF2-40B4-BE49-F238E27FC236}">
                <a16:creationId xmlns:a16="http://schemas.microsoft.com/office/drawing/2014/main" id="{83935CCE-DF13-7E46-4D5B-A589704C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3" y="2745842"/>
            <a:ext cx="3912341" cy="246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D96C1-C904-95E0-2942-D8045D4EF2C7}"/>
              </a:ext>
            </a:extLst>
          </p:cNvPr>
          <p:cNvSpPr txBox="1"/>
          <p:nvPr/>
        </p:nvSpPr>
        <p:spPr>
          <a:xfrm>
            <a:off x="551341" y="5416989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Radiation Shield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E. Yilmaz)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796-8B11-8CF3-50E4-461346B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0906-A14D-5B0F-7208-D6303CF5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44964-04ED-1B83-B710-6790F4415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68917"/>
              </p:ext>
            </p:extLst>
          </p:nvPr>
        </p:nvGraphicFramePr>
        <p:xfrm>
          <a:off x="963386" y="1263953"/>
          <a:ext cx="10390414" cy="482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207">
                  <a:extLst>
                    <a:ext uri="{9D8B030D-6E8A-4147-A177-3AD203B41FA5}">
                      <a16:colId xmlns:a16="http://schemas.microsoft.com/office/drawing/2014/main" val="2904174511"/>
                    </a:ext>
                  </a:extLst>
                </a:gridCol>
                <a:gridCol w="5195207">
                  <a:extLst>
                    <a:ext uri="{9D8B030D-6E8A-4147-A177-3AD203B41FA5}">
                      <a16:colId xmlns:a16="http://schemas.microsoft.com/office/drawing/2014/main" val="1857927461"/>
                    </a:ext>
                  </a:extLst>
                </a:gridCol>
              </a:tblGrid>
              <a:tr h="75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Discrete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646220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243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431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/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2AD953-60FD-1B00-881D-CA3E33930B40}"/>
              </a:ext>
            </a:extLst>
          </p:cNvPr>
          <p:cNvSpPr txBox="1"/>
          <p:nvPr/>
        </p:nvSpPr>
        <p:spPr>
          <a:xfrm>
            <a:off x="2369137" y="2418480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Coin</a:t>
            </a:r>
          </a:p>
          <a:p>
            <a:pPr algn="ctr"/>
            <a:r>
              <a:rPr lang="en-US" sz="2400" dirty="0"/>
              <a:t>Flip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/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𝑆𝑐𝑎𝑡𝑡𝑒𝑟𝑖𝑛𝑔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𝐴𝑏𝑠𝑜𝑟𝑝𝑡𝑖𝑜𝑛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blipFill>
                <a:blip r:embed="rId3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hand throwing a coin&#10;&#10;Description automatically generated">
            <a:extLst>
              <a:ext uri="{FF2B5EF4-FFF2-40B4-BE49-F238E27FC236}">
                <a16:creationId xmlns:a16="http://schemas.microsoft.com/office/drawing/2014/main" id="{D6B0564F-E283-DFC1-41F3-E42FD6F5F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2" y="2190358"/>
            <a:ext cx="1453181" cy="12872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7DFB2DC-42E2-7147-79C8-009F63ED36B0}"/>
              </a:ext>
            </a:extLst>
          </p:cNvPr>
          <p:cNvSpPr/>
          <p:nvPr/>
        </p:nvSpPr>
        <p:spPr>
          <a:xfrm>
            <a:off x="3465192" y="4666202"/>
            <a:ext cx="429985" cy="4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B32689-A28B-6B1F-C8C5-94D9641F201A}"/>
              </a:ext>
            </a:extLst>
          </p:cNvPr>
          <p:cNvSpPr/>
          <p:nvPr/>
        </p:nvSpPr>
        <p:spPr>
          <a:xfrm>
            <a:off x="3916388" y="4391630"/>
            <a:ext cx="1016882" cy="932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5F593-F9DB-96FE-671D-0AB86293967D}"/>
              </a:ext>
            </a:extLst>
          </p:cNvPr>
          <p:cNvSpPr txBox="1"/>
          <p:nvPr/>
        </p:nvSpPr>
        <p:spPr>
          <a:xfrm>
            <a:off x="1919288" y="4404004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Reaction</a:t>
            </a:r>
          </a:p>
          <a:p>
            <a:pPr algn="ctr"/>
            <a:r>
              <a:rPr lang="en-US" sz="2400" dirty="0"/>
              <a:t>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/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erson wearing headphones and a headset sitting at a computer&#10;&#10;Description automatically generated">
            <a:extLst>
              <a:ext uri="{FF2B5EF4-FFF2-40B4-BE49-F238E27FC236}">
                <a16:creationId xmlns:a16="http://schemas.microsoft.com/office/drawing/2014/main" id="{38D48146-E3C8-62CA-4E3A-E3547A2D31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14021" r="14906"/>
          <a:stretch/>
        </p:blipFill>
        <p:spPr>
          <a:xfrm>
            <a:off x="9078498" y="2237014"/>
            <a:ext cx="1619216" cy="1091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C2FEA9-0589-F352-764C-11FEF234DCF9}"/>
              </a:ext>
            </a:extLst>
          </p:cNvPr>
          <p:cNvSpPr txBox="1"/>
          <p:nvPr/>
        </p:nvSpPr>
        <p:spPr>
          <a:xfrm>
            <a:off x="7299218" y="2497660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Response</a:t>
            </a:r>
          </a:p>
          <a:p>
            <a:pPr algn="ctr"/>
            <a:r>
              <a:rPr lang="en-US" sz="2400" dirty="0"/>
              <a:t>Time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F91F3D-605D-110B-ADB5-19EEB626F8B3}"/>
              </a:ext>
            </a:extLst>
          </p:cNvPr>
          <p:cNvSpPr/>
          <p:nvPr/>
        </p:nvSpPr>
        <p:spPr>
          <a:xfrm>
            <a:off x="9483304" y="4980338"/>
            <a:ext cx="256080" cy="261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F3947F-AEB7-ABAB-82D7-E8C7F4DF4AA2}"/>
              </a:ext>
            </a:extLst>
          </p:cNvPr>
          <p:cNvSpPr/>
          <p:nvPr/>
        </p:nvSpPr>
        <p:spPr>
          <a:xfrm>
            <a:off x="9142493" y="4253980"/>
            <a:ext cx="1775747" cy="1213250"/>
          </a:xfrm>
          <a:custGeom>
            <a:avLst/>
            <a:gdLst>
              <a:gd name="connsiteX0" fmla="*/ 201386 w 3548998"/>
              <a:gd name="connsiteY0" fmla="*/ 1037069 h 2517526"/>
              <a:gd name="connsiteX1" fmla="*/ 429986 w 3548998"/>
              <a:gd name="connsiteY1" fmla="*/ 939098 h 2517526"/>
              <a:gd name="connsiteX2" fmla="*/ 653143 w 3548998"/>
              <a:gd name="connsiteY2" fmla="*/ 786698 h 2517526"/>
              <a:gd name="connsiteX3" fmla="*/ 718458 w 3548998"/>
              <a:gd name="connsiteY3" fmla="*/ 705055 h 2517526"/>
              <a:gd name="connsiteX4" fmla="*/ 794658 w 3548998"/>
              <a:gd name="connsiteY4" fmla="*/ 563541 h 2517526"/>
              <a:gd name="connsiteX5" fmla="*/ 859972 w 3548998"/>
              <a:gd name="connsiteY5" fmla="*/ 465569 h 2517526"/>
              <a:gd name="connsiteX6" fmla="*/ 947058 w 3548998"/>
              <a:gd name="connsiteY6" fmla="*/ 340383 h 2517526"/>
              <a:gd name="connsiteX7" fmla="*/ 979715 w 3548998"/>
              <a:gd name="connsiteY7" fmla="*/ 302283 h 2517526"/>
              <a:gd name="connsiteX8" fmla="*/ 1077686 w 3548998"/>
              <a:gd name="connsiteY8" fmla="*/ 226083 h 2517526"/>
              <a:gd name="connsiteX9" fmla="*/ 1132115 w 3548998"/>
              <a:gd name="connsiteY9" fmla="*/ 177098 h 2517526"/>
              <a:gd name="connsiteX10" fmla="*/ 1224643 w 3548998"/>
              <a:gd name="connsiteY10" fmla="*/ 128112 h 2517526"/>
              <a:gd name="connsiteX11" fmla="*/ 1349829 w 3548998"/>
              <a:gd name="connsiteY11" fmla="*/ 73683 h 2517526"/>
              <a:gd name="connsiteX12" fmla="*/ 1605643 w 3548998"/>
              <a:gd name="connsiteY12" fmla="*/ 8369 h 2517526"/>
              <a:gd name="connsiteX13" fmla="*/ 1698172 w 3548998"/>
              <a:gd name="connsiteY13" fmla="*/ 2926 h 2517526"/>
              <a:gd name="connsiteX14" fmla="*/ 2296886 w 3548998"/>
              <a:gd name="connsiteY14" fmla="*/ 13812 h 2517526"/>
              <a:gd name="connsiteX15" fmla="*/ 2612572 w 3548998"/>
              <a:gd name="connsiteY15" fmla="*/ 182541 h 2517526"/>
              <a:gd name="connsiteX16" fmla="*/ 2764972 w 3548998"/>
              <a:gd name="connsiteY16" fmla="*/ 307726 h 2517526"/>
              <a:gd name="connsiteX17" fmla="*/ 2803072 w 3548998"/>
              <a:gd name="connsiteY17" fmla="*/ 345826 h 2517526"/>
              <a:gd name="connsiteX18" fmla="*/ 2901043 w 3548998"/>
              <a:gd name="connsiteY18" fmla="*/ 530883 h 2517526"/>
              <a:gd name="connsiteX19" fmla="*/ 2966358 w 3548998"/>
              <a:gd name="connsiteY19" fmla="*/ 634298 h 2517526"/>
              <a:gd name="connsiteX20" fmla="*/ 3026229 w 3548998"/>
              <a:gd name="connsiteY20" fmla="*/ 754041 h 2517526"/>
              <a:gd name="connsiteX21" fmla="*/ 3145972 w 3548998"/>
              <a:gd name="connsiteY21" fmla="*/ 960869 h 2517526"/>
              <a:gd name="connsiteX22" fmla="*/ 3233058 w 3548998"/>
              <a:gd name="connsiteY22" fmla="*/ 1107826 h 2517526"/>
              <a:gd name="connsiteX23" fmla="*/ 3418115 w 3548998"/>
              <a:gd name="connsiteY23" fmla="*/ 1358198 h 2517526"/>
              <a:gd name="connsiteX24" fmla="*/ 3472543 w 3548998"/>
              <a:gd name="connsiteY24" fmla="*/ 1401741 h 2517526"/>
              <a:gd name="connsiteX25" fmla="*/ 3526972 w 3548998"/>
              <a:gd name="connsiteY25" fmla="*/ 1472498 h 2517526"/>
              <a:gd name="connsiteX26" fmla="*/ 3548743 w 3548998"/>
              <a:gd name="connsiteY26" fmla="*/ 1586798 h 2517526"/>
              <a:gd name="connsiteX27" fmla="*/ 3467100 w 3548998"/>
              <a:gd name="connsiteY27" fmla="*/ 1842612 h 2517526"/>
              <a:gd name="connsiteX28" fmla="*/ 3358243 w 3548998"/>
              <a:gd name="connsiteY28" fmla="*/ 2076655 h 2517526"/>
              <a:gd name="connsiteX29" fmla="*/ 3325586 w 3548998"/>
              <a:gd name="connsiteY29" fmla="*/ 2136526 h 2517526"/>
              <a:gd name="connsiteX30" fmla="*/ 3167743 w 3548998"/>
              <a:gd name="connsiteY30" fmla="*/ 2272598 h 2517526"/>
              <a:gd name="connsiteX31" fmla="*/ 3031672 w 3548998"/>
              <a:gd name="connsiteY31" fmla="*/ 2310698 h 2517526"/>
              <a:gd name="connsiteX32" fmla="*/ 2988129 w 3548998"/>
              <a:gd name="connsiteY32" fmla="*/ 2327026 h 2517526"/>
              <a:gd name="connsiteX33" fmla="*/ 2841172 w 3548998"/>
              <a:gd name="connsiteY33" fmla="*/ 2365126 h 2517526"/>
              <a:gd name="connsiteX34" fmla="*/ 2672443 w 3548998"/>
              <a:gd name="connsiteY34" fmla="*/ 2392341 h 2517526"/>
              <a:gd name="connsiteX35" fmla="*/ 2536372 w 3548998"/>
              <a:gd name="connsiteY35" fmla="*/ 2376012 h 2517526"/>
              <a:gd name="connsiteX36" fmla="*/ 2476500 w 3548998"/>
              <a:gd name="connsiteY36" fmla="*/ 2337912 h 2517526"/>
              <a:gd name="connsiteX37" fmla="*/ 2443843 w 3548998"/>
              <a:gd name="connsiteY37" fmla="*/ 2327026 h 2517526"/>
              <a:gd name="connsiteX38" fmla="*/ 2400300 w 3548998"/>
              <a:gd name="connsiteY38" fmla="*/ 2305255 h 2517526"/>
              <a:gd name="connsiteX39" fmla="*/ 2345872 w 3548998"/>
              <a:gd name="connsiteY39" fmla="*/ 2299812 h 2517526"/>
              <a:gd name="connsiteX40" fmla="*/ 2226129 w 3548998"/>
              <a:gd name="connsiteY40" fmla="*/ 2305255 h 2517526"/>
              <a:gd name="connsiteX41" fmla="*/ 2182586 w 3548998"/>
              <a:gd name="connsiteY41" fmla="*/ 2321583 h 2517526"/>
              <a:gd name="connsiteX42" fmla="*/ 2100943 w 3548998"/>
              <a:gd name="connsiteY42" fmla="*/ 2337912 h 2517526"/>
              <a:gd name="connsiteX43" fmla="*/ 1943100 w 3548998"/>
              <a:gd name="connsiteY43" fmla="*/ 2376012 h 2517526"/>
              <a:gd name="connsiteX44" fmla="*/ 1812472 w 3548998"/>
              <a:gd name="connsiteY44" fmla="*/ 2392341 h 2517526"/>
              <a:gd name="connsiteX45" fmla="*/ 1692729 w 3548998"/>
              <a:gd name="connsiteY45" fmla="*/ 2414112 h 2517526"/>
              <a:gd name="connsiteX46" fmla="*/ 1567543 w 3548998"/>
              <a:gd name="connsiteY46" fmla="*/ 2430441 h 2517526"/>
              <a:gd name="connsiteX47" fmla="*/ 1164772 w 3548998"/>
              <a:gd name="connsiteY47" fmla="*/ 2473983 h 2517526"/>
              <a:gd name="connsiteX48" fmla="*/ 1061358 w 3548998"/>
              <a:gd name="connsiteY48" fmla="*/ 2484869 h 2517526"/>
              <a:gd name="connsiteX49" fmla="*/ 947058 w 3548998"/>
              <a:gd name="connsiteY49" fmla="*/ 2501198 h 2517526"/>
              <a:gd name="connsiteX50" fmla="*/ 827315 w 3548998"/>
              <a:gd name="connsiteY50" fmla="*/ 2506641 h 2517526"/>
              <a:gd name="connsiteX51" fmla="*/ 723900 w 3548998"/>
              <a:gd name="connsiteY51" fmla="*/ 2517526 h 2517526"/>
              <a:gd name="connsiteX52" fmla="*/ 468086 w 3548998"/>
              <a:gd name="connsiteY52" fmla="*/ 2490312 h 2517526"/>
              <a:gd name="connsiteX53" fmla="*/ 408215 w 3548998"/>
              <a:gd name="connsiteY53" fmla="*/ 2463098 h 2517526"/>
              <a:gd name="connsiteX54" fmla="*/ 332015 w 3548998"/>
              <a:gd name="connsiteY54" fmla="*/ 2332469 h 2517526"/>
              <a:gd name="connsiteX55" fmla="*/ 310243 w 3548998"/>
              <a:gd name="connsiteY55" fmla="*/ 2283483 h 2517526"/>
              <a:gd name="connsiteX56" fmla="*/ 299358 w 3548998"/>
              <a:gd name="connsiteY56" fmla="*/ 2229055 h 2517526"/>
              <a:gd name="connsiteX57" fmla="*/ 299358 w 3548998"/>
              <a:gd name="connsiteY57" fmla="*/ 1962355 h 2517526"/>
              <a:gd name="connsiteX58" fmla="*/ 293915 w 3548998"/>
              <a:gd name="connsiteY58" fmla="*/ 1891598 h 2517526"/>
              <a:gd name="connsiteX59" fmla="*/ 261258 w 3548998"/>
              <a:gd name="connsiteY59" fmla="*/ 1864383 h 2517526"/>
              <a:gd name="connsiteX60" fmla="*/ 141515 w 3548998"/>
              <a:gd name="connsiteY60" fmla="*/ 1809955 h 2517526"/>
              <a:gd name="connsiteX61" fmla="*/ 32658 w 3548998"/>
              <a:gd name="connsiteY61" fmla="*/ 1728312 h 2517526"/>
              <a:gd name="connsiteX62" fmla="*/ 21772 w 3548998"/>
              <a:gd name="connsiteY62" fmla="*/ 1695655 h 2517526"/>
              <a:gd name="connsiteX63" fmla="*/ 5443 w 3548998"/>
              <a:gd name="connsiteY63" fmla="*/ 1662998 h 2517526"/>
              <a:gd name="connsiteX64" fmla="*/ 0 w 3548998"/>
              <a:gd name="connsiteY64" fmla="*/ 1635783 h 2517526"/>
              <a:gd name="connsiteX65" fmla="*/ 10886 w 3548998"/>
              <a:gd name="connsiteY65" fmla="*/ 1347312 h 2517526"/>
              <a:gd name="connsiteX66" fmla="*/ 21772 w 3548998"/>
              <a:gd name="connsiteY66" fmla="*/ 1265669 h 2517526"/>
              <a:gd name="connsiteX67" fmla="*/ 38100 w 3548998"/>
              <a:gd name="connsiteY67" fmla="*/ 1238455 h 2517526"/>
              <a:gd name="connsiteX68" fmla="*/ 48986 w 3548998"/>
              <a:gd name="connsiteY68" fmla="*/ 1211241 h 2517526"/>
              <a:gd name="connsiteX69" fmla="*/ 81643 w 3548998"/>
              <a:gd name="connsiteY69" fmla="*/ 1167698 h 2517526"/>
              <a:gd name="connsiteX70" fmla="*/ 114300 w 3548998"/>
              <a:gd name="connsiteY70" fmla="*/ 1135041 h 2517526"/>
              <a:gd name="connsiteX71" fmla="*/ 125186 w 3548998"/>
              <a:gd name="connsiteY71" fmla="*/ 1118712 h 2517526"/>
              <a:gd name="connsiteX72" fmla="*/ 136072 w 3548998"/>
              <a:gd name="connsiteY72" fmla="*/ 1096941 h 2517526"/>
              <a:gd name="connsiteX73" fmla="*/ 152400 w 3548998"/>
              <a:gd name="connsiteY73" fmla="*/ 1075169 h 2517526"/>
              <a:gd name="connsiteX74" fmla="*/ 163286 w 3548998"/>
              <a:gd name="connsiteY74" fmla="*/ 1031626 h 2517526"/>
              <a:gd name="connsiteX75" fmla="*/ 179615 w 3548998"/>
              <a:gd name="connsiteY75" fmla="*/ 1020741 h 2517526"/>
              <a:gd name="connsiteX76" fmla="*/ 201386 w 3548998"/>
              <a:gd name="connsiteY76" fmla="*/ 1037069 h 251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48998" h="2517526">
                <a:moveTo>
                  <a:pt x="201386" y="1037069"/>
                </a:moveTo>
                <a:cubicBezTo>
                  <a:pt x="243114" y="1023462"/>
                  <a:pt x="292375" y="1007903"/>
                  <a:pt x="429986" y="939098"/>
                </a:cubicBezTo>
                <a:cubicBezTo>
                  <a:pt x="519044" y="894569"/>
                  <a:pt x="585662" y="856678"/>
                  <a:pt x="653143" y="786698"/>
                </a:cubicBezTo>
                <a:cubicBezTo>
                  <a:pt x="677335" y="761610"/>
                  <a:pt x="698201" y="733415"/>
                  <a:pt x="718458" y="705055"/>
                </a:cubicBezTo>
                <a:cubicBezTo>
                  <a:pt x="800780" y="589805"/>
                  <a:pt x="726789" y="680426"/>
                  <a:pt x="794658" y="563541"/>
                </a:cubicBezTo>
                <a:cubicBezTo>
                  <a:pt x="814366" y="529599"/>
                  <a:pt x="844032" y="501435"/>
                  <a:pt x="859972" y="465569"/>
                </a:cubicBezTo>
                <a:cubicBezTo>
                  <a:pt x="895330" y="386012"/>
                  <a:pt x="870114" y="430151"/>
                  <a:pt x="947058" y="340383"/>
                </a:cubicBezTo>
                <a:cubicBezTo>
                  <a:pt x="957944" y="327683"/>
                  <a:pt x="966512" y="312552"/>
                  <a:pt x="979715" y="302283"/>
                </a:cubicBezTo>
                <a:cubicBezTo>
                  <a:pt x="1012372" y="276883"/>
                  <a:pt x="1046934" y="253759"/>
                  <a:pt x="1077686" y="226083"/>
                </a:cubicBezTo>
                <a:cubicBezTo>
                  <a:pt x="1095829" y="209755"/>
                  <a:pt x="1111806" y="190637"/>
                  <a:pt x="1132115" y="177098"/>
                </a:cubicBezTo>
                <a:cubicBezTo>
                  <a:pt x="1161152" y="157740"/>
                  <a:pt x="1193120" y="143085"/>
                  <a:pt x="1224643" y="128112"/>
                </a:cubicBezTo>
                <a:cubicBezTo>
                  <a:pt x="1265744" y="108589"/>
                  <a:pt x="1307117" y="89373"/>
                  <a:pt x="1349829" y="73683"/>
                </a:cubicBezTo>
                <a:cubicBezTo>
                  <a:pt x="1431475" y="43691"/>
                  <a:pt x="1519040" y="19764"/>
                  <a:pt x="1605643" y="8369"/>
                </a:cubicBezTo>
                <a:cubicBezTo>
                  <a:pt x="1636275" y="4338"/>
                  <a:pt x="1667329" y="4740"/>
                  <a:pt x="1698172" y="2926"/>
                </a:cubicBezTo>
                <a:cubicBezTo>
                  <a:pt x="1897743" y="6555"/>
                  <a:pt x="2098906" y="-11604"/>
                  <a:pt x="2296886" y="13812"/>
                </a:cubicBezTo>
                <a:cubicBezTo>
                  <a:pt x="2389279" y="25673"/>
                  <a:pt x="2532660" y="120943"/>
                  <a:pt x="2612572" y="182541"/>
                </a:cubicBezTo>
                <a:cubicBezTo>
                  <a:pt x="2664640" y="222676"/>
                  <a:pt x="2718486" y="261240"/>
                  <a:pt x="2764972" y="307726"/>
                </a:cubicBezTo>
                <a:cubicBezTo>
                  <a:pt x="2777672" y="320426"/>
                  <a:pt x="2792987" y="330964"/>
                  <a:pt x="2803072" y="345826"/>
                </a:cubicBezTo>
                <a:cubicBezTo>
                  <a:pt x="2920494" y="518870"/>
                  <a:pt x="2826780" y="398860"/>
                  <a:pt x="2901043" y="530883"/>
                </a:cubicBezTo>
                <a:cubicBezTo>
                  <a:pt x="2921032" y="566418"/>
                  <a:pt x="2946411" y="598740"/>
                  <a:pt x="2966358" y="634298"/>
                </a:cubicBezTo>
                <a:cubicBezTo>
                  <a:pt x="2988191" y="673218"/>
                  <a:pt x="3004723" y="714939"/>
                  <a:pt x="3026229" y="754041"/>
                </a:cubicBezTo>
                <a:cubicBezTo>
                  <a:pt x="3064620" y="823843"/>
                  <a:pt x="3105766" y="892096"/>
                  <a:pt x="3145972" y="960869"/>
                </a:cubicBezTo>
                <a:cubicBezTo>
                  <a:pt x="3174710" y="1010026"/>
                  <a:pt x="3200731" y="1060952"/>
                  <a:pt x="3233058" y="1107826"/>
                </a:cubicBezTo>
                <a:cubicBezTo>
                  <a:pt x="3285597" y="1184007"/>
                  <a:pt x="3350673" y="1287946"/>
                  <a:pt x="3418115" y="1358198"/>
                </a:cubicBezTo>
                <a:cubicBezTo>
                  <a:pt x="3434205" y="1374959"/>
                  <a:pt x="3455558" y="1385888"/>
                  <a:pt x="3472543" y="1401741"/>
                </a:cubicBezTo>
                <a:cubicBezTo>
                  <a:pt x="3488492" y="1416627"/>
                  <a:pt x="3514935" y="1455646"/>
                  <a:pt x="3526972" y="1472498"/>
                </a:cubicBezTo>
                <a:cubicBezTo>
                  <a:pt x="3533783" y="1499743"/>
                  <a:pt x="3551314" y="1564175"/>
                  <a:pt x="3548743" y="1586798"/>
                </a:cubicBezTo>
                <a:cubicBezTo>
                  <a:pt x="3530657" y="1745951"/>
                  <a:pt x="3521139" y="1727164"/>
                  <a:pt x="3467100" y="1842612"/>
                </a:cubicBezTo>
                <a:cubicBezTo>
                  <a:pt x="3408248" y="1968341"/>
                  <a:pt x="3407705" y="1981854"/>
                  <a:pt x="3358243" y="2076655"/>
                </a:cubicBezTo>
                <a:cubicBezTo>
                  <a:pt x="3347728" y="2096810"/>
                  <a:pt x="3341661" y="2120451"/>
                  <a:pt x="3325586" y="2136526"/>
                </a:cubicBezTo>
                <a:cubicBezTo>
                  <a:pt x="3251267" y="2210845"/>
                  <a:pt x="3244207" y="2237842"/>
                  <a:pt x="3167743" y="2272598"/>
                </a:cubicBezTo>
                <a:cubicBezTo>
                  <a:pt x="3098580" y="2304036"/>
                  <a:pt x="3102527" y="2298888"/>
                  <a:pt x="3031672" y="2310698"/>
                </a:cubicBezTo>
                <a:cubicBezTo>
                  <a:pt x="3017158" y="2316141"/>
                  <a:pt x="3003034" y="2322768"/>
                  <a:pt x="2988129" y="2327026"/>
                </a:cubicBezTo>
                <a:cubicBezTo>
                  <a:pt x="2939471" y="2340928"/>
                  <a:pt x="2891007" y="2356331"/>
                  <a:pt x="2841172" y="2365126"/>
                </a:cubicBezTo>
                <a:cubicBezTo>
                  <a:pt x="2723376" y="2385914"/>
                  <a:pt x="2779648" y="2377026"/>
                  <a:pt x="2672443" y="2392341"/>
                </a:cubicBezTo>
                <a:cubicBezTo>
                  <a:pt x="2638484" y="2390554"/>
                  <a:pt x="2574880" y="2396399"/>
                  <a:pt x="2536372" y="2376012"/>
                </a:cubicBezTo>
                <a:cubicBezTo>
                  <a:pt x="2515466" y="2364944"/>
                  <a:pt x="2498942" y="2345393"/>
                  <a:pt x="2476500" y="2337912"/>
                </a:cubicBezTo>
                <a:cubicBezTo>
                  <a:pt x="2465614" y="2334283"/>
                  <a:pt x="2454390" y="2331546"/>
                  <a:pt x="2443843" y="2327026"/>
                </a:cubicBezTo>
                <a:cubicBezTo>
                  <a:pt x="2428928" y="2320634"/>
                  <a:pt x="2415935" y="2309598"/>
                  <a:pt x="2400300" y="2305255"/>
                </a:cubicBezTo>
                <a:cubicBezTo>
                  <a:pt x="2382732" y="2300375"/>
                  <a:pt x="2364015" y="2301626"/>
                  <a:pt x="2345872" y="2299812"/>
                </a:cubicBezTo>
                <a:cubicBezTo>
                  <a:pt x="2305958" y="2301626"/>
                  <a:pt x="2265734" y="2299974"/>
                  <a:pt x="2226129" y="2305255"/>
                </a:cubicBezTo>
                <a:cubicBezTo>
                  <a:pt x="2210764" y="2307304"/>
                  <a:pt x="2197292" y="2316681"/>
                  <a:pt x="2182586" y="2321583"/>
                </a:cubicBezTo>
                <a:cubicBezTo>
                  <a:pt x="2142342" y="2334997"/>
                  <a:pt x="2144391" y="2332481"/>
                  <a:pt x="2100943" y="2337912"/>
                </a:cubicBezTo>
                <a:cubicBezTo>
                  <a:pt x="2047063" y="2352607"/>
                  <a:pt x="1999381" y="2366632"/>
                  <a:pt x="1943100" y="2376012"/>
                </a:cubicBezTo>
                <a:cubicBezTo>
                  <a:pt x="1899816" y="2383226"/>
                  <a:pt x="1855854" y="2385739"/>
                  <a:pt x="1812472" y="2392341"/>
                </a:cubicBezTo>
                <a:cubicBezTo>
                  <a:pt x="1772365" y="2398444"/>
                  <a:pt x="1732816" y="2407876"/>
                  <a:pt x="1692729" y="2414112"/>
                </a:cubicBezTo>
                <a:cubicBezTo>
                  <a:pt x="1651147" y="2420580"/>
                  <a:pt x="1609125" y="2423973"/>
                  <a:pt x="1567543" y="2430441"/>
                </a:cubicBezTo>
                <a:cubicBezTo>
                  <a:pt x="1261234" y="2478089"/>
                  <a:pt x="1706257" y="2428224"/>
                  <a:pt x="1164772" y="2473983"/>
                </a:cubicBezTo>
                <a:cubicBezTo>
                  <a:pt x="1130233" y="2476902"/>
                  <a:pt x="1095752" y="2480570"/>
                  <a:pt x="1061358" y="2484869"/>
                </a:cubicBezTo>
                <a:cubicBezTo>
                  <a:pt x="1023168" y="2489643"/>
                  <a:pt x="985379" y="2497633"/>
                  <a:pt x="947058" y="2501198"/>
                </a:cubicBezTo>
                <a:cubicBezTo>
                  <a:pt x="907274" y="2504899"/>
                  <a:pt x="867229" y="2504827"/>
                  <a:pt x="827315" y="2506641"/>
                </a:cubicBezTo>
                <a:cubicBezTo>
                  <a:pt x="792843" y="2510269"/>
                  <a:pt x="758562" y="2517526"/>
                  <a:pt x="723900" y="2517526"/>
                </a:cubicBezTo>
                <a:cubicBezTo>
                  <a:pt x="576485" y="2517526"/>
                  <a:pt x="577762" y="2513815"/>
                  <a:pt x="468086" y="2490312"/>
                </a:cubicBezTo>
                <a:cubicBezTo>
                  <a:pt x="448129" y="2481241"/>
                  <a:pt x="427110" y="2474213"/>
                  <a:pt x="408215" y="2463098"/>
                </a:cubicBezTo>
                <a:cubicBezTo>
                  <a:pt x="355004" y="2431797"/>
                  <a:pt x="359468" y="2396524"/>
                  <a:pt x="332015" y="2332469"/>
                </a:cubicBezTo>
                <a:cubicBezTo>
                  <a:pt x="324976" y="2316045"/>
                  <a:pt x="310243" y="2283483"/>
                  <a:pt x="310243" y="2283483"/>
                </a:cubicBezTo>
                <a:cubicBezTo>
                  <a:pt x="306615" y="2265340"/>
                  <a:pt x="301974" y="2247371"/>
                  <a:pt x="299358" y="2229055"/>
                </a:cubicBezTo>
                <a:cubicBezTo>
                  <a:pt x="286632" y="2139971"/>
                  <a:pt x="296963" y="2053374"/>
                  <a:pt x="299358" y="1962355"/>
                </a:cubicBezTo>
                <a:cubicBezTo>
                  <a:pt x="297544" y="1938769"/>
                  <a:pt x="302489" y="1913645"/>
                  <a:pt x="293915" y="1891598"/>
                </a:cubicBezTo>
                <a:cubicBezTo>
                  <a:pt x="288779" y="1878391"/>
                  <a:pt x="273409" y="1871674"/>
                  <a:pt x="261258" y="1864383"/>
                </a:cubicBezTo>
                <a:cubicBezTo>
                  <a:pt x="211221" y="1834361"/>
                  <a:pt x="189799" y="1828061"/>
                  <a:pt x="141515" y="1809955"/>
                </a:cubicBezTo>
                <a:cubicBezTo>
                  <a:pt x="59592" y="1740635"/>
                  <a:pt x="97584" y="1765412"/>
                  <a:pt x="32658" y="1728312"/>
                </a:cubicBezTo>
                <a:cubicBezTo>
                  <a:pt x="29029" y="1717426"/>
                  <a:pt x="26185" y="1706247"/>
                  <a:pt x="21772" y="1695655"/>
                </a:cubicBezTo>
                <a:cubicBezTo>
                  <a:pt x="17091" y="1684421"/>
                  <a:pt x="9602" y="1674436"/>
                  <a:pt x="5443" y="1662998"/>
                </a:cubicBezTo>
                <a:cubicBezTo>
                  <a:pt x="2281" y="1654304"/>
                  <a:pt x="1814" y="1644855"/>
                  <a:pt x="0" y="1635783"/>
                </a:cubicBezTo>
                <a:cubicBezTo>
                  <a:pt x="3629" y="1539626"/>
                  <a:pt x="5235" y="1443371"/>
                  <a:pt x="10886" y="1347312"/>
                </a:cubicBezTo>
                <a:cubicBezTo>
                  <a:pt x="12498" y="1319904"/>
                  <a:pt x="15113" y="1292304"/>
                  <a:pt x="21772" y="1265669"/>
                </a:cubicBezTo>
                <a:cubicBezTo>
                  <a:pt x="24338" y="1255406"/>
                  <a:pt x="33369" y="1247917"/>
                  <a:pt x="38100" y="1238455"/>
                </a:cubicBezTo>
                <a:cubicBezTo>
                  <a:pt x="42469" y="1229716"/>
                  <a:pt x="44617" y="1219980"/>
                  <a:pt x="48986" y="1211241"/>
                </a:cubicBezTo>
                <a:cubicBezTo>
                  <a:pt x="67705" y="1173803"/>
                  <a:pt x="58976" y="1194142"/>
                  <a:pt x="81643" y="1167698"/>
                </a:cubicBezTo>
                <a:cubicBezTo>
                  <a:pt x="108647" y="1136193"/>
                  <a:pt x="85556" y="1154203"/>
                  <a:pt x="114300" y="1135041"/>
                </a:cubicBezTo>
                <a:cubicBezTo>
                  <a:pt x="117929" y="1129598"/>
                  <a:pt x="121940" y="1124392"/>
                  <a:pt x="125186" y="1118712"/>
                </a:cubicBezTo>
                <a:cubicBezTo>
                  <a:pt x="129212" y="1111667"/>
                  <a:pt x="131772" y="1103821"/>
                  <a:pt x="136072" y="1096941"/>
                </a:cubicBezTo>
                <a:cubicBezTo>
                  <a:pt x="140880" y="1089248"/>
                  <a:pt x="146957" y="1082426"/>
                  <a:pt x="152400" y="1075169"/>
                </a:cubicBezTo>
                <a:cubicBezTo>
                  <a:pt x="152671" y="1073814"/>
                  <a:pt x="158823" y="1037204"/>
                  <a:pt x="163286" y="1031626"/>
                </a:cubicBezTo>
                <a:cubicBezTo>
                  <a:pt x="167373" y="1026518"/>
                  <a:pt x="173764" y="1023666"/>
                  <a:pt x="179615" y="1020741"/>
                </a:cubicBezTo>
                <a:cubicBezTo>
                  <a:pt x="181238" y="1019930"/>
                  <a:pt x="159658" y="1050676"/>
                  <a:pt x="201386" y="103706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2CA15-076D-93E4-32E6-72B78CE6FF96}"/>
              </a:ext>
            </a:extLst>
          </p:cNvPr>
          <p:cNvCxnSpPr>
            <a:cxnSpLocks/>
          </p:cNvCxnSpPr>
          <p:nvPr/>
        </p:nvCxnSpPr>
        <p:spPr>
          <a:xfrm flipV="1">
            <a:off x="9739384" y="4978517"/>
            <a:ext cx="793138" cy="9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/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175842D-0A7A-A873-A6BA-7EE78DF479FD}"/>
              </a:ext>
            </a:extLst>
          </p:cNvPr>
          <p:cNvSpPr txBox="1"/>
          <p:nvPr/>
        </p:nvSpPr>
        <p:spPr>
          <a:xfrm>
            <a:off x="6802287" y="4493357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Distance To</a:t>
            </a:r>
          </a:p>
          <a:p>
            <a:pPr algn="ctr"/>
            <a:r>
              <a:rPr lang="en-US" sz="2400" dirty="0"/>
              <a:t>Next Collision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BFD4-2FEC-A8D7-9F56-121BF7A0F6C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simulate a random process on computer?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844D-7C62-BEEF-49AA-ECA20F93A22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A56-42AF-33EC-1BC9-04EAD51B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041E-50F2-8356-C40E-508C07AD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Random</a:t>
                </a:r>
                <a:r>
                  <a:rPr lang="en-US" dirty="0">
                    <a:latin typeface="Avenir Next LT Pro" panose="020B0504020202020204" pitchFamily="34" charset="77"/>
                  </a:rPr>
                  <a:t> </a:t>
                </a:r>
                <a:r>
                  <a:rPr lang="en-US" b="1" dirty="0" err="1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  <a:sym typeface="Arial"/>
                  </a:rPr>
                  <a:t>Numbers</a:t>
                </a: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:</a:t>
                </a:r>
                <a:r>
                  <a:rPr lang="en-US" dirty="0">
                    <a:latin typeface="Avenir Next LT Pro" panose="020B0504020202020204" pitchFamily="34" charset="77"/>
                  </a:rPr>
                  <a:t> sequence of numbers that have the special characteristic that it is not possible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kern="100" dirty="0">
                    <a:latin typeface="Avenir Next LT Pro" panose="020B0504020202020204" pitchFamily="34" charset="77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77"/>
                  </a:rPr>
                  <a:t>based on the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venir Next LT Pro" panose="020B0504020202020204" pitchFamily="34" charset="77"/>
                  </a:rPr>
                  <a:t> numbers in the sequence.</a:t>
                </a:r>
              </a:p>
              <a:p>
                <a:pPr marL="114300" indent="0">
                  <a:buFont typeface="Arial" panose="020B0604020202020204" pitchFamily="34" charset="0"/>
                  <a:buNone/>
                </a:pPr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  <a:blipFill>
                <a:blip r:embed="rId2"/>
                <a:stretch>
                  <a:fillRect l="-241" t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D6E6AF-4951-CB33-97F8-509CDD80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0541"/>
              </p:ext>
            </p:extLst>
          </p:nvPr>
        </p:nvGraphicFramePr>
        <p:xfrm>
          <a:off x="838200" y="2955471"/>
          <a:ext cx="10515600" cy="296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46754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2816007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Physical 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Pseudorandom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72880"/>
                  </a:ext>
                </a:extLst>
              </a:tr>
              <a:tr h="232954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An algorithm for generating a sequence of numbers whose properties approximate the properties of sequences of random numbers.</a:t>
                      </a:r>
                    </a:p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566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/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82D8FF-E89E-7C98-A04F-DA8ED93B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26" y="3756921"/>
            <a:ext cx="2035950" cy="1919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10819-117F-7C42-96B2-A9E896893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42" y="5119262"/>
            <a:ext cx="3438136" cy="57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10AF65-4E23-3BC1-1DA3-AE90912DD8F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venir Next LT Pro" panose="020B0504020202020204" pitchFamily="34" charset="77"/>
              </a:rPr>
              <a:t>Provide introduction to Monte Carlo methods and how to use OpenMC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Understand the unique features and advantages of OpenMC relative to other software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Have an enjoyable time!</a:t>
            </a: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5F938-415C-5E33-D8F2-4B6863D06A5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convert the random number into a random variable?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E255A-1E5A-2B9B-D57D-7E5DA5E426CC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7A8-9F15-184A-AC00-9BE9030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Flipping a coin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 &lt; 0.5)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Sampling Reaction Type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l-G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&lt;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𝑠𝑐𝑎𝑡𝑡𝑒𝑟𝑖𝑛𝑔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𝑎𝑏𝑠𝑜𝑟𝑝𝑡𝑖𝑜𝑛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7169-5624-ED1D-D6A5-26110DA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604B-7C9C-C851-B1BE-9619A27D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15" y="4574213"/>
            <a:ext cx="4696054" cy="1343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BD2DC9-02CA-7C8D-DC65-A3CFB924CFC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7697963-353C-6022-91A1-4F0E5DA1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2610291"/>
            <a:ext cx="5590653" cy="419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1784F-637F-DC2A-AF7B-0A7467C1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Distan</a:t>
                </a:r>
                <a:r>
                  <a:rPr lang="en-US" sz="2400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ce to next collision</a:t>
                </a: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distance to next collision. 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corresponding CDF.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random numbers generated.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AA46-5E04-333B-41A5-CF5059A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/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/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/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/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/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/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/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/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1275203-82AB-2ECD-816B-6A6AE1B1531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Let’s simulate a neutron random walk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0510F-3738-09BF-2912-5C43C7F7B8F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61E5-330A-1FB0-5CAB-514C0FA6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B1682-382C-846D-075D-7630D17B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8AEAF-CDA8-A38A-BC52-082FCEF3144A}"/>
              </a:ext>
            </a:extLst>
          </p:cNvPr>
          <p:cNvCxnSpPr>
            <a:cxnSpLocks/>
          </p:cNvCxnSpPr>
          <p:nvPr/>
        </p:nvCxnSpPr>
        <p:spPr>
          <a:xfrm flipV="1">
            <a:off x="6639938" y="3634740"/>
            <a:ext cx="853123" cy="145042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7FCDA6-CF1B-517B-14CF-58EDF482C513}"/>
              </a:ext>
            </a:extLst>
          </p:cNvPr>
          <p:cNvSpPr/>
          <p:nvPr/>
        </p:nvSpPr>
        <p:spPr>
          <a:xfrm>
            <a:off x="6371359" y="2003778"/>
            <a:ext cx="5246905" cy="3318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2308C2-3913-B026-7431-74710794C318}"/>
              </a:ext>
            </a:extLst>
          </p:cNvPr>
          <p:cNvSpPr/>
          <p:nvPr/>
        </p:nvSpPr>
        <p:spPr>
          <a:xfrm>
            <a:off x="680358" y="1018017"/>
            <a:ext cx="1475013" cy="669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Generate Neutron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70F82-6BDF-ACAE-A6E4-91614E421732}"/>
              </a:ext>
            </a:extLst>
          </p:cNvPr>
          <p:cNvSpPr/>
          <p:nvPr/>
        </p:nvSpPr>
        <p:spPr>
          <a:xfrm>
            <a:off x="841605" y="5735381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velocity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A25736-25E6-B9C6-0602-5CA06E687FF3}"/>
              </a:ext>
            </a:extLst>
          </p:cNvPr>
          <p:cNvSpPr/>
          <p:nvPr/>
        </p:nvSpPr>
        <p:spPr>
          <a:xfrm>
            <a:off x="358559" y="4564940"/>
            <a:ext cx="2118608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Scattered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19EF-F855-3399-5F22-DDE555AB2587}"/>
              </a:ext>
            </a:extLst>
          </p:cNvPr>
          <p:cNvSpPr/>
          <p:nvPr/>
        </p:nvSpPr>
        <p:spPr>
          <a:xfrm>
            <a:off x="3187552" y="2393350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surface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1EAE03C-49AB-B45C-8C4C-930D277354B0}"/>
              </a:ext>
            </a:extLst>
          </p:cNvPr>
          <p:cNvSpPr/>
          <p:nvPr/>
        </p:nvSpPr>
        <p:spPr>
          <a:xfrm>
            <a:off x="2958201" y="3451426"/>
            <a:ext cx="1590652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leaked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D7CB0-A861-B34D-A402-1271B256370C}"/>
              </a:ext>
            </a:extLst>
          </p:cNvPr>
          <p:cNvSpPr/>
          <p:nvPr/>
        </p:nvSpPr>
        <p:spPr>
          <a:xfrm>
            <a:off x="758792" y="3661553"/>
            <a:ext cx="1318142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collision site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0DEF3CB-76F7-7016-E475-B63712F6CB12}"/>
              </a:ext>
            </a:extLst>
          </p:cNvPr>
          <p:cNvSpPr/>
          <p:nvPr/>
        </p:nvSpPr>
        <p:spPr>
          <a:xfrm>
            <a:off x="500755" y="2259580"/>
            <a:ext cx="1834217" cy="8212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&lt; 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surface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2BDE22-5BC3-E590-D474-2BDBC045DABB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1417864" y="1687090"/>
            <a:ext cx="1" cy="5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C444-C10E-9243-3499-2BB7DCD9E90A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1417863" y="3080846"/>
            <a:ext cx="1" cy="58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926C6-D904-1F1C-3BEE-A5604F70A348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1417863" y="4192104"/>
            <a:ext cx="0" cy="3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9DF2C9-3F3A-6066-5CF2-62883CFE038E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417863" y="5052076"/>
            <a:ext cx="0" cy="68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2F04E-A541-A617-5335-FFCB24A3E7F5}"/>
              </a:ext>
            </a:extLst>
          </p:cNvPr>
          <p:cNvCxnSpPr>
            <a:stCxn id="8" idx="1"/>
            <a:endCxn id="13" idx="1"/>
          </p:cNvCxnSpPr>
          <p:nvPr/>
        </p:nvCxnSpPr>
        <p:spPr>
          <a:xfrm rot="10800000">
            <a:off x="500755" y="2670213"/>
            <a:ext cx="340850" cy="3330444"/>
          </a:xfrm>
          <a:prstGeom prst="bentConnector3">
            <a:avLst>
              <a:gd name="adj1" fmla="val 1670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4D1913-977F-5CA9-84B1-B3A85856CFCB}"/>
              </a:ext>
            </a:extLst>
          </p:cNvPr>
          <p:cNvCxnSpPr>
            <a:stCxn id="9" idx="3"/>
            <a:endCxn id="7" idx="6"/>
          </p:cNvCxnSpPr>
          <p:nvPr/>
        </p:nvCxnSpPr>
        <p:spPr>
          <a:xfrm flipH="1" flipV="1">
            <a:off x="2155371" y="1352554"/>
            <a:ext cx="321796" cy="3455954"/>
          </a:xfrm>
          <a:prstGeom prst="bentConnector3">
            <a:avLst>
              <a:gd name="adj1" fmla="val -872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18521-CB2C-66A7-D4AB-3CE84CD338AC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2334972" y="2658626"/>
            <a:ext cx="852580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B787-A41E-523C-CA7B-7E311E5A643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753527" y="2923901"/>
            <a:ext cx="10283" cy="52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E2D16-87E4-97A8-D843-4F80FBFC033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53527" y="3938562"/>
            <a:ext cx="0" cy="8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DD488F-72F4-4AE4-65B2-F846569F272A}"/>
              </a:ext>
            </a:extLst>
          </p:cNvPr>
          <p:cNvCxnSpPr>
            <a:cxnSpLocks/>
          </p:cNvCxnSpPr>
          <p:nvPr/>
        </p:nvCxnSpPr>
        <p:spPr>
          <a:xfrm rot="10800000">
            <a:off x="1390742" y="1978370"/>
            <a:ext cx="3182277" cy="1716625"/>
          </a:xfrm>
          <a:prstGeom prst="bentConnector3">
            <a:avLst>
              <a:gd name="adj1" fmla="val -16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BF12CF-E1D4-1898-E174-C520DB584180}"/>
              </a:ext>
            </a:extLst>
          </p:cNvPr>
          <p:cNvSpPr txBox="1"/>
          <p:nvPr/>
        </p:nvSpPr>
        <p:spPr>
          <a:xfrm>
            <a:off x="941322" y="317024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BBFDC-0787-4901-9F17-F80D094049ED}"/>
              </a:ext>
            </a:extLst>
          </p:cNvPr>
          <p:cNvSpPr txBox="1"/>
          <p:nvPr/>
        </p:nvSpPr>
        <p:spPr>
          <a:xfrm>
            <a:off x="2450622" y="23440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F7845-A55F-2DFC-1E30-085800FE945A}"/>
              </a:ext>
            </a:extLst>
          </p:cNvPr>
          <p:cNvSpPr txBox="1"/>
          <p:nvPr/>
        </p:nvSpPr>
        <p:spPr>
          <a:xfrm>
            <a:off x="955606" y="520065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7E07F-7687-8746-B054-8398A614560A}"/>
              </a:ext>
            </a:extLst>
          </p:cNvPr>
          <p:cNvSpPr txBox="1"/>
          <p:nvPr/>
        </p:nvSpPr>
        <p:spPr>
          <a:xfrm>
            <a:off x="2458821" y="4268337"/>
            <a:ext cx="1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  <a:p>
            <a:pPr algn="ctr"/>
            <a:r>
              <a:rPr lang="en-US" sz="1600" dirty="0"/>
              <a:t>(absorbed)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71700-C617-E5C0-CE5E-97EC707F3CDE}"/>
              </a:ext>
            </a:extLst>
          </p:cNvPr>
          <p:cNvSpPr txBox="1"/>
          <p:nvPr/>
        </p:nvSpPr>
        <p:spPr>
          <a:xfrm>
            <a:off x="3776019" y="413028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6097E-C174-14FA-383F-FEEF3DA54F48}"/>
              </a:ext>
            </a:extLst>
          </p:cNvPr>
          <p:cNvSpPr txBox="1"/>
          <p:nvPr/>
        </p:nvSpPr>
        <p:spPr>
          <a:xfrm>
            <a:off x="1951968" y="1694230"/>
            <a:ext cx="247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more checks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B7955-8182-A605-C8AC-D2A49B087B89}"/>
              </a:ext>
            </a:extLst>
          </p:cNvPr>
          <p:cNvSpPr txBox="1"/>
          <p:nvPr/>
        </p:nvSpPr>
        <p:spPr>
          <a:xfrm>
            <a:off x="4595134" y="339173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87F306-72DA-4295-C785-8D53A4654779}"/>
              </a:ext>
            </a:extLst>
          </p:cNvPr>
          <p:cNvCxnSpPr/>
          <p:nvPr/>
        </p:nvCxnSpPr>
        <p:spPr>
          <a:xfrm>
            <a:off x="8115301" y="2010459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C55ACB-2A41-89F2-EBD5-4BA0FF3CAEAC}"/>
              </a:ext>
            </a:extLst>
          </p:cNvPr>
          <p:cNvCxnSpPr/>
          <p:nvPr/>
        </p:nvCxnSpPr>
        <p:spPr>
          <a:xfrm>
            <a:off x="9895115" y="2038795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E82A2-3C09-4837-DFF8-1ACFD955A07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371359" y="3662891"/>
            <a:ext cx="5246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86B6E09-6454-9D74-BB13-54FA89D6018F}"/>
              </a:ext>
            </a:extLst>
          </p:cNvPr>
          <p:cNvSpPr/>
          <p:nvPr/>
        </p:nvSpPr>
        <p:spPr>
          <a:xfrm>
            <a:off x="6580415" y="509175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D8A9C-34E4-8197-C767-AA415AFEAA07}"/>
              </a:ext>
            </a:extLst>
          </p:cNvPr>
          <p:cNvCxnSpPr>
            <a:cxnSpLocks/>
          </p:cNvCxnSpPr>
          <p:nvPr/>
        </p:nvCxnSpPr>
        <p:spPr>
          <a:xfrm>
            <a:off x="7335949" y="4014846"/>
            <a:ext cx="779352" cy="115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1A5EA53-30EB-1059-FBD0-5B5893DADA7E}"/>
              </a:ext>
            </a:extLst>
          </p:cNvPr>
          <p:cNvSpPr/>
          <p:nvPr/>
        </p:nvSpPr>
        <p:spPr>
          <a:xfrm>
            <a:off x="7255697" y="397313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03686-7A7F-075B-6BB7-5333353FB3ED}"/>
              </a:ext>
            </a:extLst>
          </p:cNvPr>
          <p:cNvSpPr/>
          <p:nvPr/>
        </p:nvSpPr>
        <p:spPr>
          <a:xfrm>
            <a:off x="8115301" y="408862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B5D7B-D52A-FEB9-EC21-4B351A16A76B}"/>
              </a:ext>
            </a:extLst>
          </p:cNvPr>
          <p:cNvCxnSpPr>
            <a:cxnSpLocks/>
          </p:cNvCxnSpPr>
          <p:nvPr/>
        </p:nvCxnSpPr>
        <p:spPr>
          <a:xfrm>
            <a:off x="8115301" y="4123693"/>
            <a:ext cx="707111" cy="930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47F5C-FB63-B469-1534-64734E94B929}"/>
              </a:ext>
            </a:extLst>
          </p:cNvPr>
          <p:cNvCxnSpPr>
            <a:cxnSpLocks/>
          </p:cNvCxnSpPr>
          <p:nvPr/>
        </p:nvCxnSpPr>
        <p:spPr>
          <a:xfrm>
            <a:off x="8898274" y="4231402"/>
            <a:ext cx="470016" cy="599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02B1128-2D77-6679-72AB-E30CAF2A590E}"/>
              </a:ext>
            </a:extLst>
          </p:cNvPr>
          <p:cNvSpPr/>
          <p:nvPr/>
        </p:nvSpPr>
        <p:spPr>
          <a:xfrm>
            <a:off x="9355636" y="481298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0281C8-81D3-B4BD-DA1B-644A2F9E6B20}"/>
              </a:ext>
            </a:extLst>
          </p:cNvPr>
          <p:cNvSpPr/>
          <p:nvPr/>
        </p:nvSpPr>
        <p:spPr>
          <a:xfrm>
            <a:off x="8818022" y="420199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39E4BC-FAB5-46E8-74C1-3C89181D1856}"/>
              </a:ext>
            </a:extLst>
          </p:cNvPr>
          <p:cNvSpPr/>
          <p:nvPr/>
        </p:nvSpPr>
        <p:spPr>
          <a:xfrm>
            <a:off x="10954653" y="1898118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DBCBFD-ECE6-1BD2-90BE-49AC741109D3}"/>
              </a:ext>
            </a:extLst>
          </p:cNvPr>
          <p:cNvCxnSpPr>
            <a:cxnSpLocks/>
          </p:cNvCxnSpPr>
          <p:nvPr/>
        </p:nvCxnSpPr>
        <p:spPr>
          <a:xfrm>
            <a:off x="8411654" y="2406144"/>
            <a:ext cx="1064359" cy="70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3A2832-503B-434D-33F4-3A86E36CD5A4}"/>
              </a:ext>
            </a:extLst>
          </p:cNvPr>
          <p:cNvSpPr/>
          <p:nvPr/>
        </p:nvSpPr>
        <p:spPr>
          <a:xfrm>
            <a:off x="8324118" y="232872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07DC86-28C3-5B42-3505-94F3264C3050}"/>
              </a:ext>
            </a:extLst>
          </p:cNvPr>
          <p:cNvSpPr/>
          <p:nvPr/>
        </p:nvSpPr>
        <p:spPr>
          <a:xfrm>
            <a:off x="10283072" y="314753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8CB44B-12E9-4FA9-6517-178D6CF17B13}"/>
              </a:ext>
            </a:extLst>
          </p:cNvPr>
          <p:cNvCxnSpPr>
            <a:cxnSpLocks/>
          </p:cNvCxnSpPr>
          <p:nvPr/>
        </p:nvCxnSpPr>
        <p:spPr>
          <a:xfrm>
            <a:off x="9516433" y="2460640"/>
            <a:ext cx="378682" cy="396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1E6800-FE31-1897-DD08-043813C29820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10363324" y="1985906"/>
            <a:ext cx="604494" cy="120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3C2ACFF-440F-42CC-7FFC-A56C93A25AB8}"/>
              </a:ext>
            </a:extLst>
          </p:cNvPr>
          <p:cNvSpPr/>
          <p:nvPr/>
        </p:nvSpPr>
        <p:spPr>
          <a:xfrm>
            <a:off x="9476307" y="244120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A5EDCB-ED7E-07FE-2838-5457E2437DF5}"/>
              </a:ext>
            </a:extLst>
          </p:cNvPr>
          <p:cNvSpPr/>
          <p:nvPr/>
        </p:nvSpPr>
        <p:spPr>
          <a:xfrm>
            <a:off x="9896301" y="2838899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C78C00-D747-FAEE-E034-DBB33BBBE93D}"/>
              </a:ext>
            </a:extLst>
          </p:cNvPr>
          <p:cNvCxnSpPr>
            <a:cxnSpLocks/>
          </p:cNvCxnSpPr>
          <p:nvPr/>
        </p:nvCxnSpPr>
        <p:spPr>
          <a:xfrm>
            <a:off x="9969216" y="2919151"/>
            <a:ext cx="321193" cy="268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F753E4C-BF6B-FC78-7277-90AED641F30C}"/>
              </a:ext>
            </a:extLst>
          </p:cNvPr>
          <p:cNvSpPr txBox="1"/>
          <p:nvPr/>
        </p:nvSpPr>
        <p:spPr>
          <a:xfrm>
            <a:off x="10601081" y="147299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leaked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92DAEC-5DDB-030B-D813-3ED4F42B99FA}"/>
              </a:ext>
            </a:extLst>
          </p:cNvPr>
          <p:cNvSpPr/>
          <p:nvPr/>
        </p:nvSpPr>
        <p:spPr>
          <a:xfrm>
            <a:off x="5845629" y="1313466"/>
            <a:ext cx="6150425" cy="4687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F7B040-3D78-DE64-77B9-4EFE7E74B0DD}"/>
              </a:ext>
            </a:extLst>
          </p:cNvPr>
          <p:cNvSpPr txBox="1"/>
          <p:nvPr/>
        </p:nvSpPr>
        <p:spPr>
          <a:xfrm>
            <a:off x="8476757" y="1512548"/>
            <a:ext cx="921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Vacuum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E7A4E1-BCA3-BA03-9010-E216F7185E9C}"/>
              </a:ext>
            </a:extLst>
          </p:cNvPr>
          <p:cNvCxnSpPr>
            <a:cxnSpLocks/>
          </p:cNvCxnSpPr>
          <p:nvPr/>
        </p:nvCxnSpPr>
        <p:spPr>
          <a:xfrm flipV="1">
            <a:off x="6608734" y="3942301"/>
            <a:ext cx="703655" cy="118711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54B801-0A8C-324F-3188-DE496EEF6E02}"/>
              </a:ext>
            </a:extLst>
          </p:cNvPr>
          <p:cNvCxnSpPr>
            <a:cxnSpLocks/>
          </p:cNvCxnSpPr>
          <p:nvPr/>
        </p:nvCxnSpPr>
        <p:spPr>
          <a:xfrm flipV="1">
            <a:off x="6619446" y="4005686"/>
            <a:ext cx="656743" cy="1093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2D201-980A-FFFC-73F9-56872DA66822}"/>
              </a:ext>
            </a:extLst>
          </p:cNvPr>
          <p:cNvCxnSpPr/>
          <p:nvPr/>
        </p:nvCxnSpPr>
        <p:spPr>
          <a:xfrm flipV="1">
            <a:off x="6708048" y="5029056"/>
            <a:ext cx="141514" cy="229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E128EC-689B-1DAB-C53E-57753939C2A6}"/>
              </a:ext>
            </a:extLst>
          </p:cNvPr>
          <p:cNvCxnSpPr>
            <a:cxnSpLocks/>
          </p:cNvCxnSpPr>
          <p:nvPr/>
        </p:nvCxnSpPr>
        <p:spPr>
          <a:xfrm>
            <a:off x="7191750" y="3848544"/>
            <a:ext cx="289840" cy="5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07C88D-8566-7D10-8D67-A9C3C598C4D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4C95-AEDF-8070-25B4-05EE40F0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venir Next LT Pro" panose="020B0504020202020204" pitchFamily="34" charset="77"/>
                  </a:rPr>
                  <a:t>Guess initial source distribution</a:t>
                </a:r>
              </a:p>
              <a:p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for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i</a:t>
                </a:r>
                <a:r>
                  <a:rPr lang="en-US" dirty="0">
                    <a:latin typeface="Avenir Next LT Pro" panose="020B0504020202020204" pitchFamily="34" charset="77"/>
                  </a:rPr>
                  <a:t> in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n_cycles</a:t>
                </a:r>
                <a:r>
                  <a:rPr lang="en-US" dirty="0">
                    <a:latin typeface="Avenir Next LT Pro" panose="020B0504020202020204" pitchFamily="34" charset="77"/>
                  </a:rPr>
                  <a:t>: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Sample N neutrons from the neutron bank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for j in N: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Simulate the neutron until it get absorbed or leak from the system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if (absorbed)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Sample number of neutrons emitted per absorption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Save these neutrons in the neutron bank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𝑏𝑎𝑛𝑘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1"/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3"/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76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241E-EFCF-AC31-BA5E-84AC4AA7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DD835-179B-2B2A-9348-EE1E30A00F0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Where are the results?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7ABF1-6173-3B30-6538-A566907F51C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966F-6BB7-A2E8-AFE0-60B9A91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3EDB-DCE2-B0CF-F34F-BA4CE775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900"/>
            <a:ext cx="10515600" cy="27860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Tallies are normalized to be per source particle 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Tallies examples: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Flux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Current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Reaction rates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Energy deposition</a:t>
            </a: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353A-D9B3-1DF0-E58A-926B09C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4A030-107E-79CF-16BD-784A0121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4320" y="1508697"/>
            <a:ext cx="6105570" cy="1371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9946C-5916-4CC9-68FB-47E1FB0E5704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A320-37F9-C633-B131-E1AFFE8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BA33-509F-6785-86C8-38610313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1F4A4-EA23-CF25-0A83-8A5DA9F9DC69}"/>
              </a:ext>
            </a:extLst>
          </p:cNvPr>
          <p:cNvSpPr/>
          <p:nvPr/>
        </p:nvSpPr>
        <p:spPr>
          <a:xfrm>
            <a:off x="7062257" y="1284604"/>
            <a:ext cx="642257" cy="642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05D24-3EBA-C64A-5CDB-DE52D54096A8}"/>
              </a:ext>
            </a:extLst>
          </p:cNvPr>
          <p:cNvSpPr/>
          <p:nvPr/>
        </p:nvSpPr>
        <p:spPr>
          <a:xfrm>
            <a:off x="6912579" y="2234382"/>
            <a:ext cx="94161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6F0C0-1501-77F9-81A2-B71725FDD830}"/>
              </a:ext>
            </a:extLst>
          </p:cNvPr>
          <p:cNvSpPr/>
          <p:nvPr/>
        </p:nvSpPr>
        <p:spPr>
          <a:xfrm>
            <a:off x="6996945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8306A-1506-BBED-DEFE-F002EE81095E}"/>
              </a:ext>
            </a:extLst>
          </p:cNvPr>
          <p:cNvSpPr/>
          <p:nvPr/>
        </p:nvSpPr>
        <p:spPr>
          <a:xfrm>
            <a:off x="7497686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A2E326-E7EB-011D-7CD3-DF3EE40C1C50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383386" y="1926861"/>
            <a:ext cx="0" cy="307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-Shape 9">
            <a:extLst>
              <a:ext uri="{FF2B5EF4-FFF2-40B4-BE49-F238E27FC236}">
                <a16:creationId xmlns:a16="http://schemas.microsoft.com/office/drawing/2014/main" id="{9BB74768-36B5-2095-C08E-877AFB9F766B}"/>
              </a:ext>
            </a:extLst>
          </p:cNvPr>
          <p:cNvSpPr/>
          <p:nvPr/>
        </p:nvSpPr>
        <p:spPr>
          <a:xfrm rot="10800000" flipH="1">
            <a:off x="6517973" y="2433046"/>
            <a:ext cx="391890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504F76DF-AFE6-9698-D99F-6626F7233B41}"/>
              </a:ext>
            </a:extLst>
          </p:cNvPr>
          <p:cNvSpPr/>
          <p:nvPr/>
        </p:nvSpPr>
        <p:spPr>
          <a:xfrm rot="10800000">
            <a:off x="7854193" y="2433046"/>
            <a:ext cx="353786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27B-BB14-51E7-3C11-8E586D0DCAAF}"/>
              </a:ext>
            </a:extLst>
          </p:cNvPr>
          <p:cNvSpPr txBox="1"/>
          <p:nvPr/>
        </p:nvSpPr>
        <p:spPr>
          <a:xfrm>
            <a:off x="3396718" y="4902715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Shield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736F6-F16B-13BB-CE57-63881D474DA4}"/>
              </a:ext>
            </a:extLst>
          </p:cNvPr>
          <p:cNvSpPr/>
          <p:nvPr/>
        </p:nvSpPr>
        <p:spPr>
          <a:xfrm>
            <a:off x="2523946" y="1192833"/>
            <a:ext cx="2930484" cy="3460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43D75D-0E18-67E9-313C-A70EE23E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56" y="2080573"/>
            <a:ext cx="2694666" cy="1463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E3CD61-2E1D-294E-152D-4A8B158D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83598">
            <a:off x="2945944" y="2080571"/>
            <a:ext cx="2694666" cy="1463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85395-8476-7F41-B4F4-B543E0A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3053">
            <a:off x="2540799" y="1478131"/>
            <a:ext cx="2694666" cy="1463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F91FE-ABE6-47DE-9FF8-31979165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88561" y="2391716"/>
            <a:ext cx="2694666" cy="14631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82D29E-0D33-63FF-B4BF-34074A645694}"/>
              </a:ext>
            </a:extLst>
          </p:cNvPr>
          <p:cNvCxnSpPr>
            <a:cxnSpLocks/>
          </p:cNvCxnSpPr>
          <p:nvPr/>
        </p:nvCxnSpPr>
        <p:spPr>
          <a:xfrm>
            <a:off x="5488222" y="1192833"/>
            <a:ext cx="17201" cy="3460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/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𝑒𝑢𝑡𝑟𝑜𝑛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𝑠𝑢𝑟𝑓𝑎𝑐𝑒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𝑐𝑟𝑜𝑠𝑠𝑖𝑛𝑔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𝑜𝑡𝑎𝑙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den>
                      </m:f>
                      <m:r>
                        <a:rPr lang="en-US" sz="1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𝑜𝑢𝑟𝑐𝑒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𝑛𝑡𝑒𝑛𝑠𝑖𝑡𝑦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D143AEF-4F40-026E-CAEF-5EFD25CB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20448">
            <a:off x="2176005" y="2181438"/>
            <a:ext cx="2694666" cy="1463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FEA5C-4671-E454-AF05-7CE1BDEAE1B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BD8E-BC0D-6F93-F61F-0F374AD9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9D85-E3C0-DC9A-C8CD-DBE1D8D5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Mean</a:t>
            </a:r>
            <a:endParaRPr lang="en-US" sz="2800" b="1" dirty="0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Variance</a:t>
            </a:r>
            <a:endParaRPr lang="en-US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Relative Error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Why MC is bad?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03F8-77B8-5CF4-F45F-1430939C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AB34-0225-2155-CF8A-BB7C5635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680" y="999094"/>
            <a:ext cx="1926950" cy="10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78EEF-9400-F947-0E18-9AB127F86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6136" y="2381634"/>
            <a:ext cx="4310921" cy="1058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/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/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2F1EC0A-DEF7-E44C-D35A-2F58E5FFAD73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Instructor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 panose="020B0504020202020204" pitchFamily="34" charset="77"/>
              </a:rPr>
              <a:t>Prof. April Novak (ajnovak2@illinois.edu)</a:t>
            </a:r>
          </a:p>
          <a:p>
            <a:pPr marL="457200" lvl="1" indent="0">
              <a:buNone/>
            </a:pPr>
            <a:endParaRPr lang="nn-NO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Google Collab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nn-NO" sz="2000" dirty="0" err="1">
                <a:latin typeface="Avenir Next LT Pro" panose="020B0504020202020204" pitchFamily="34" charset="77"/>
              </a:rPr>
              <a:t>Check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your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email</a:t>
            </a:r>
            <a:r>
              <a:rPr lang="nn-NO" sz="2000" dirty="0">
                <a:latin typeface="Avenir Next LT Pro" panose="020B0504020202020204" pitchFamily="34" charset="77"/>
              </a:rPr>
              <a:t> for URL link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6DACF-B811-E4C7-474F-1D2DD1DC1279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FBF-E181-09AD-FA9E-1064BB45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0B6CF-CE39-9768-837E-B309725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5BE75-5768-B41B-ED93-0D556FF3BF0D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B11-0440-DE76-3769-935324F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30C6-005E-25F4-F279-1C9BF404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Monte Carlo theory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OpenMC 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OpenMC examples </a:t>
            </a:r>
            <a:r>
              <a:rPr lang="en-US" dirty="0">
                <a:latin typeface="Avenir Next LT Pro" panose="020B0504020202020204" pitchFamily="34" charset="77"/>
              </a:rPr>
              <a:t>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07E0-2BCD-CC8E-A836-5411DD2A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34D34-4D3A-10BA-C82B-2EED27A0365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venir Next LT Pro"/>
              </a:rPr>
              <a:t>Step 1:</a:t>
            </a:r>
          </a:p>
          <a:p>
            <a:pPr lvl="1"/>
            <a:r>
              <a:rPr lang="en-US" sz="2000">
                <a:latin typeface="Avenir Next LT Pro"/>
              </a:rPr>
              <a:t>Open the google collab notebook via the URL sent to your </a:t>
            </a:r>
            <a:r>
              <a:rPr lang="en-US" sz="2000" dirty="0">
                <a:latin typeface="Avenir Next LT Pro"/>
              </a:rPr>
              <a:t>email;</a:t>
            </a:r>
            <a:endParaRPr lang="en-US" sz="200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/>
              </a:rPr>
              <a:t>Press "File" in the menu bar and then "Save a copy in Drive";</a:t>
            </a:r>
            <a:endParaRPr lang="en-US" sz="200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Step 2:</a:t>
            </a:r>
            <a:endParaRPr lang="en-US" dirty="0"/>
          </a:p>
          <a:p>
            <a:pPr lvl="1"/>
            <a:r>
              <a:rPr lang="en-US" sz="2000" dirty="0">
                <a:latin typeface="Avenir Next LT Pro"/>
                <a:cs typeface="Arial"/>
              </a:rPr>
              <a:t>The first cell needs to be run alone, because it will restart the kernel;</a:t>
            </a:r>
          </a:p>
          <a:p>
            <a:pPr lvl="1"/>
            <a:r>
              <a:rPr lang="en-US" sz="2000" dirty="0">
                <a:latin typeface="Avenir Next LT Pro"/>
                <a:cs typeface="Arial"/>
              </a:rPr>
              <a:t>"Your session crashed for an unknown reason" will show at the bottom, just close it;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cs typeface="Arial"/>
              </a:rPr>
              <a:t>Run the second kernel and you are good to go.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Two versions of the notebook are available:</a:t>
            </a:r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“Solutions” with all text populated</a:t>
            </a:r>
            <a:endParaRPr lang="en-US" sz="2000">
              <a:latin typeface="Avenir Next LT Pro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“Empty”  for you to type along</a:t>
            </a:r>
            <a:endParaRPr lang="en-US" sz="2000" dirty="0">
              <a:latin typeface="Avenir Next LT Pro"/>
              <a:cs typeface="Arial"/>
            </a:endParaRPr>
          </a:p>
          <a:p>
            <a:endParaRPr lang="en-US" dirty="0">
              <a:latin typeface="Avenir Next LT Pro" panose="020B0504020202020204" pitchFamily="34" charset="77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Physics 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0B77F308-46F1-7058-4C9D-910BA37FC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0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19B4D978-F229-D29A-8B6C-A09D1FCC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BC02A1-8699-9936-AD8C-D617BA75B112}"/>
              </a:ext>
            </a:extLst>
          </p:cNvPr>
          <p:cNvSpPr/>
          <p:nvPr/>
        </p:nvSpPr>
        <p:spPr>
          <a:xfrm>
            <a:off x="2714922" y="4909793"/>
            <a:ext cx="515332" cy="502764"/>
          </a:xfrm>
          <a:prstGeom prst="ellipse">
            <a:avLst/>
          </a:prstGeom>
          <a:solidFill>
            <a:srgbClr val="1748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5B00B-1DE1-AB28-6EB0-0168D03E3CE2}"/>
              </a:ext>
            </a:extLst>
          </p:cNvPr>
          <p:cNvCxnSpPr/>
          <p:nvPr/>
        </p:nvCxnSpPr>
        <p:spPr>
          <a:xfrm flipV="1">
            <a:off x="3293096" y="3883844"/>
            <a:ext cx="2539699" cy="114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61808B-41CE-FA6C-C42B-D79138491E4C}"/>
              </a:ext>
            </a:extLst>
          </p:cNvPr>
          <p:cNvCxnSpPr>
            <a:cxnSpLocks/>
          </p:cNvCxnSpPr>
          <p:nvPr/>
        </p:nvCxnSpPr>
        <p:spPr>
          <a:xfrm>
            <a:off x="6096000" y="3883843"/>
            <a:ext cx="2564091" cy="571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6A71A-F8A4-CF10-C3B1-D182D80005D5}"/>
              </a:ext>
            </a:extLst>
          </p:cNvPr>
          <p:cNvSpPr/>
          <p:nvPr/>
        </p:nvSpPr>
        <p:spPr>
          <a:xfrm>
            <a:off x="8704081" y="4296003"/>
            <a:ext cx="515332" cy="502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2396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→ 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67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467" dirty="0"/>
              </a:p>
            </p:txBody>
          </p:sp>
        </mc:Choice>
        <mc:Fallback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19B4D978-F229-D29A-8B6C-A09D1FCC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BC02A1-8699-9936-AD8C-D617BA75B112}"/>
              </a:ext>
            </a:extLst>
          </p:cNvPr>
          <p:cNvSpPr/>
          <p:nvPr/>
        </p:nvSpPr>
        <p:spPr>
          <a:xfrm>
            <a:off x="2714922" y="4909793"/>
            <a:ext cx="515332" cy="502764"/>
          </a:xfrm>
          <a:prstGeom prst="ellipse">
            <a:avLst/>
          </a:prstGeom>
          <a:solidFill>
            <a:srgbClr val="1748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5B00B-1DE1-AB28-6EB0-0168D03E3CE2}"/>
              </a:ext>
            </a:extLst>
          </p:cNvPr>
          <p:cNvCxnSpPr/>
          <p:nvPr/>
        </p:nvCxnSpPr>
        <p:spPr>
          <a:xfrm flipV="1">
            <a:off x="3293096" y="3883844"/>
            <a:ext cx="2539699" cy="114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2396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→ 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sz="3467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</m:oMath>
                  </m:oMathPara>
                </a14:m>
                <a:endParaRPr lang="en-US" sz="3467" dirty="0"/>
              </a:p>
            </p:txBody>
          </p:sp>
        </mc:Choice>
        <mc:Fallback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5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10.6: Fission - Physics LibreTexts">
            <a:extLst>
              <a:ext uri="{FF2B5EF4-FFF2-40B4-BE49-F238E27FC236}">
                <a16:creationId xmlns:a16="http://schemas.microsoft.com/office/drawing/2014/main" id="{D2DA4030-FCE9-58AD-426D-B883A232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4" y="198326"/>
            <a:ext cx="6293832" cy="6461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B7E3CC85-F66B-86CD-59E6-6E9819B0D95C}"/>
              </a:ext>
            </a:extLst>
          </p:cNvPr>
          <p:cNvSpPr txBox="1">
            <a:spLocks/>
          </p:cNvSpPr>
          <p:nvPr/>
        </p:nvSpPr>
        <p:spPr>
          <a:xfrm>
            <a:off x="278616" y="1266658"/>
            <a:ext cx="5555529" cy="282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rPr lang="en-US" sz="2400" dirty="0"/>
              <a:t>Produces very high-energy neutrons </a:t>
            </a:r>
            <a:r>
              <a:rPr lang="en-US" sz="1867" dirty="0"/>
              <a:t>(2 MeV </a:t>
            </a:r>
            <a:r>
              <a:rPr lang="en-US" sz="1867" dirty="0">
                <a:sym typeface="Wingdings" pitchFamily="2" charset="2"/>
              </a:rPr>
              <a:t> 246 million mph</a:t>
            </a:r>
            <a:r>
              <a:rPr lang="en-US" sz="1867" dirty="0"/>
              <a:t>)</a:t>
            </a:r>
          </a:p>
          <a:p>
            <a:endParaRPr lang="en-US" sz="1600" dirty="0"/>
          </a:p>
          <a:p>
            <a:r>
              <a:rPr lang="en-US" sz="2400" dirty="0"/>
              <a:t>Fission reaction is most likely at low energy (0.000000025 MeV)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Google Shape;98;p15">
            <a:extLst>
              <a:ext uri="{FF2B5EF4-FFF2-40B4-BE49-F238E27FC236}">
                <a16:creationId xmlns:a16="http://schemas.microsoft.com/office/drawing/2014/main" id="{4D3BDF46-86E8-28D4-57D6-ECABC9FC169A}"/>
              </a:ext>
            </a:extLst>
          </p:cNvPr>
          <p:cNvSpPr txBox="1">
            <a:spLocks/>
          </p:cNvSpPr>
          <p:nvPr/>
        </p:nvSpPr>
        <p:spPr>
          <a:xfrm>
            <a:off x="5621366" y="5605857"/>
            <a:ext cx="4152281" cy="28211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r>
              <a:rPr lang="en-US" i="1">
                <a:solidFill>
                  <a:schemeClr val="accent5"/>
                </a:solidFill>
              </a:rPr>
              <a:t>Energy released is converted into heat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D382CE9D-FC63-58C4-862F-A71B5D106274}"/>
              </a:ext>
            </a:extLst>
          </p:cNvPr>
          <p:cNvSpPr txBox="1">
            <a:spLocks/>
          </p:cNvSpPr>
          <p:nvPr/>
        </p:nvSpPr>
        <p:spPr>
          <a:xfrm>
            <a:off x="4710409" y="198326"/>
            <a:ext cx="5297567" cy="282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152396" indent="0" algn="r">
              <a:buNone/>
            </a:pPr>
            <a:r>
              <a:rPr lang="en-US" sz="2400" i="1" dirty="0">
                <a:solidFill>
                  <a:schemeClr val="accent5"/>
                </a:solidFill>
              </a:rPr>
              <a:t>Highly radioactive, these also generate energy (later)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52C20B-365B-F98E-93F2-AE02407A335A}"/>
              </a:ext>
            </a:extLst>
          </p:cNvPr>
          <p:cNvCxnSpPr/>
          <p:nvPr/>
        </p:nvCxnSpPr>
        <p:spPr>
          <a:xfrm flipV="1">
            <a:off x="6887852" y="3609422"/>
            <a:ext cx="942680" cy="2105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3F068-CCD8-E9A7-327A-46CD9FFC595D}"/>
              </a:ext>
            </a:extLst>
          </p:cNvPr>
          <p:cNvCxnSpPr>
            <a:cxnSpLocks/>
          </p:cNvCxnSpPr>
          <p:nvPr/>
        </p:nvCxnSpPr>
        <p:spPr>
          <a:xfrm>
            <a:off x="10017553" y="516043"/>
            <a:ext cx="716435" cy="1092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3BD56-9D8D-D0CF-BB56-589BCE898E19}"/>
              </a:ext>
            </a:extLst>
          </p:cNvPr>
          <p:cNvCxnSpPr>
            <a:cxnSpLocks/>
          </p:cNvCxnSpPr>
          <p:nvPr/>
        </p:nvCxnSpPr>
        <p:spPr>
          <a:xfrm flipV="1">
            <a:off x="10007975" y="516044"/>
            <a:ext cx="564584" cy="22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AF6249A-23FD-088A-A17D-6B2AE296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111319" cy="30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915</Words>
  <Application>Microsoft Macintosh PowerPoint</Application>
  <PresentationFormat>Widescreen</PresentationFormat>
  <Paragraphs>233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Calibri</vt:lpstr>
      <vt:lpstr>Cambria Math</vt:lpstr>
      <vt:lpstr>Wingdings</vt:lpstr>
      <vt:lpstr>Office Theme</vt:lpstr>
      <vt:lpstr>PowerPoint Presentation</vt:lpstr>
      <vt:lpstr>Welcome</vt:lpstr>
      <vt:lpstr>Logistics</vt:lpstr>
      <vt:lpstr>Workshop Timeline</vt:lpstr>
      <vt:lpstr>Google Collab Instructions</vt:lpstr>
      <vt:lpstr>Neutron Physics 101</vt:lpstr>
      <vt:lpstr>Scattering</vt:lpstr>
      <vt:lpstr>Capture</vt:lpstr>
      <vt:lpstr>Fission</vt:lpstr>
      <vt:lpstr>The Neutron Transport Equation</vt:lpstr>
      <vt:lpstr>The Neutron Transport Equation</vt:lpstr>
      <vt:lpstr>The Neutron Transport Equation</vt:lpstr>
      <vt:lpstr>The Neutron Transport Equation</vt:lpstr>
      <vt:lpstr>The Monte Carlo Method</vt:lpstr>
      <vt:lpstr>Neutron Transport Methods</vt:lpstr>
      <vt:lpstr>Neutron Transport Problems</vt:lpstr>
      <vt:lpstr>Random Process</vt:lpstr>
      <vt:lpstr>How can we simulate a random process on computer?</vt:lpstr>
      <vt:lpstr>Random Numbers</vt:lpstr>
      <vt:lpstr>How can we convert the random number into a random variable?</vt:lpstr>
      <vt:lpstr>Sampling (Discrete)</vt:lpstr>
      <vt:lpstr>Sampling (Continuous)</vt:lpstr>
      <vt:lpstr>Let’s simulate a neutron random walk</vt:lpstr>
      <vt:lpstr>Neutron Random Walk</vt:lpstr>
      <vt:lpstr>Criticality Algorithm</vt:lpstr>
      <vt:lpstr>Where are the results?</vt:lpstr>
      <vt:lpstr>Tallies</vt:lpstr>
      <vt:lpstr>Tally Example</vt:lpstr>
      <vt:lpstr>Statistics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Elkamash, Mohamed</dc:creator>
  <cp:lastModifiedBy>Novak, April</cp:lastModifiedBy>
  <cp:revision>136</cp:revision>
  <dcterms:created xsi:type="dcterms:W3CDTF">2024-03-25T20:40:20Z</dcterms:created>
  <dcterms:modified xsi:type="dcterms:W3CDTF">2024-06-04T00:33:54Z</dcterms:modified>
</cp:coreProperties>
</file>