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86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C968-F3FB-4D23-B57A-72E96F1A3401}" type="datetimeFigureOut">
              <a:rPr lang="en-IE" smtClean="0"/>
              <a:t>23/02/2016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0AB9-1E20-4D85-A665-F7AF2B22FE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498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C968-F3FB-4D23-B57A-72E96F1A3401}" type="datetimeFigureOut">
              <a:rPr lang="en-IE" smtClean="0"/>
              <a:t>23/02/2016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0AB9-1E20-4D85-A665-F7AF2B22FE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758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C968-F3FB-4D23-B57A-72E96F1A3401}" type="datetimeFigureOut">
              <a:rPr lang="en-IE" smtClean="0"/>
              <a:t>23/02/2016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0AB9-1E20-4D85-A665-F7AF2B22FE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485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C968-F3FB-4D23-B57A-72E96F1A3401}" type="datetimeFigureOut">
              <a:rPr lang="en-IE" smtClean="0"/>
              <a:t>23/02/2016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0AB9-1E20-4D85-A665-F7AF2B22FE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319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C968-F3FB-4D23-B57A-72E96F1A3401}" type="datetimeFigureOut">
              <a:rPr lang="en-IE" smtClean="0"/>
              <a:t>23/02/2016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0AB9-1E20-4D85-A665-F7AF2B22FE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19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C968-F3FB-4D23-B57A-72E96F1A3401}" type="datetimeFigureOut">
              <a:rPr lang="en-IE" smtClean="0"/>
              <a:t>23/02/2016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0AB9-1E20-4D85-A665-F7AF2B22FE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660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C968-F3FB-4D23-B57A-72E96F1A3401}" type="datetimeFigureOut">
              <a:rPr lang="en-IE" smtClean="0"/>
              <a:t>23/02/2016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0AB9-1E20-4D85-A665-F7AF2B22FE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46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C968-F3FB-4D23-B57A-72E96F1A3401}" type="datetimeFigureOut">
              <a:rPr lang="en-IE" smtClean="0"/>
              <a:t>23/02/2016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0AB9-1E20-4D85-A665-F7AF2B22FE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361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C968-F3FB-4D23-B57A-72E96F1A3401}" type="datetimeFigureOut">
              <a:rPr lang="en-IE" smtClean="0"/>
              <a:t>23/02/2016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0AB9-1E20-4D85-A665-F7AF2B22FE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176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C968-F3FB-4D23-B57A-72E96F1A3401}" type="datetimeFigureOut">
              <a:rPr lang="en-IE" smtClean="0"/>
              <a:t>23/02/2016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0AB9-1E20-4D85-A665-F7AF2B22FE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189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C968-F3FB-4D23-B57A-72E96F1A3401}" type="datetimeFigureOut">
              <a:rPr lang="en-IE" smtClean="0"/>
              <a:t>23/02/2016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0AB9-1E20-4D85-A665-F7AF2B22FE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373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C968-F3FB-4D23-B57A-72E96F1A3401}" type="datetimeFigureOut">
              <a:rPr lang="en-IE" smtClean="0"/>
              <a:t>23/02/2016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F0AB9-1E20-4D85-A665-F7AF2B22FE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164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71467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b="1" dirty="0" smtClean="0"/>
              <a:t>Sports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121943"/>
            <a:ext cx="8640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Shop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1121943"/>
            <a:ext cx="23042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Login/Create account</a:t>
            </a:r>
            <a:endParaRPr lang="en-IE" dirty="0"/>
          </a:p>
        </p:txBody>
      </p:sp>
      <p:sp>
        <p:nvSpPr>
          <p:cNvPr id="7" name="TextBox 6">
            <a:hlinkClick r:id="" action="ppaction://hlinkshowjump?jump=lastslide"/>
          </p:cNvPr>
          <p:cNvSpPr txBox="1"/>
          <p:nvPr/>
        </p:nvSpPr>
        <p:spPr>
          <a:xfrm>
            <a:off x="1691680" y="1124744"/>
            <a:ext cx="14401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Contact Us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3419872" y="1121943"/>
            <a:ext cx="19188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Shopping Cart</a:t>
            </a:r>
            <a:endParaRPr lang="en-IE" dirty="0"/>
          </a:p>
        </p:txBody>
      </p:sp>
      <p:pic>
        <p:nvPicPr>
          <p:cNvPr id="1026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972080"/>
            <a:ext cx="504233" cy="52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23928" y="610021"/>
            <a:ext cx="373549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400" dirty="0" smtClean="0"/>
              <a:t>------------------------- Search bar -------------------------</a:t>
            </a:r>
            <a:endParaRPr lang="en-I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700808"/>
            <a:ext cx="936104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 smtClean="0"/>
              <a:t>Categories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/>
              <a:t>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3912"/>
              </p:ext>
            </p:extLst>
          </p:nvPr>
        </p:nvGraphicFramePr>
        <p:xfrm>
          <a:off x="5070027" y="2190444"/>
          <a:ext cx="3463528" cy="28328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1764"/>
                <a:gridCol w="1731764"/>
              </a:tblGrid>
              <a:tr h="1416442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16442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70027" y="1569288"/>
            <a:ext cx="16622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 smtClean="0"/>
              <a:t>Items on sale</a:t>
            </a:r>
            <a:endParaRPr lang="en-IE" dirty="0"/>
          </a:p>
        </p:txBody>
      </p:sp>
      <p:sp>
        <p:nvSpPr>
          <p:cNvPr id="15" name="TextBox 14"/>
          <p:cNvSpPr txBox="1"/>
          <p:nvPr/>
        </p:nvSpPr>
        <p:spPr>
          <a:xfrm>
            <a:off x="7020449" y="5023328"/>
            <a:ext cx="13681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 smtClean="0"/>
              <a:t>Add To Cart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1640" y="5517232"/>
            <a:ext cx="705696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 smtClean="0"/>
              <a:t>--------------------------------------------------------------------------------------------------</a:t>
            </a:r>
          </a:p>
          <a:p>
            <a:r>
              <a:rPr lang="en-IE" dirty="0" smtClean="0"/>
              <a:t>			Advert</a:t>
            </a:r>
          </a:p>
          <a:p>
            <a:r>
              <a:rPr lang="en-IE" dirty="0" smtClean="0"/>
              <a:t>--------------------------------------------------------------------------------------------------</a:t>
            </a:r>
            <a:endParaRPr lang="en-IE" dirty="0"/>
          </a:p>
        </p:txBody>
      </p:sp>
      <p:pic>
        <p:nvPicPr>
          <p:cNvPr id="1033" name="Picture 9" descr="C:\Program Files (x86)\Microsoft Office\MEDIA\CAGCAT10\j028569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990" y="1910267"/>
            <a:ext cx="2808312" cy="300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Program Files (x86)\Microsoft Office\MEDIA\CAGCAT10\j0297551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231" y="2274836"/>
            <a:ext cx="741577" cy="11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449" y="2445270"/>
            <a:ext cx="1259019" cy="79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Program Files (x86)\Microsoft Office\MEDIA\CAGCAT10\j0216858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852" y="3957567"/>
            <a:ext cx="1237345" cy="56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Program Files (x86)\Microsoft Office\MEDIA\CAGCAT10\j0301480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128" y="3824277"/>
            <a:ext cx="1117781" cy="83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7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71467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b="1" dirty="0" smtClean="0"/>
              <a:t>Sports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121943"/>
            <a:ext cx="8640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Shop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1121943"/>
            <a:ext cx="23042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Login/Create account</a:t>
            </a:r>
            <a:endParaRPr lang="en-IE" dirty="0"/>
          </a:p>
        </p:txBody>
      </p:sp>
      <p:sp>
        <p:nvSpPr>
          <p:cNvPr id="7" name="TextBox 6">
            <a:hlinkClick r:id="" action="ppaction://hlinkshowjump?jump=lastslide"/>
          </p:cNvPr>
          <p:cNvSpPr txBox="1"/>
          <p:nvPr/>
        </p:nvSpPr>
        <p:spPr>
          <a:xfrm>
            <a:off x="1691680" y="1124744"/>
            <a:ext cx="14401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Contact Us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3419872" y="1121943"/>
            <a:ext cx="19188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Shopping Cart</a:t>
            </a:r>
            <a:endParaRPr lang="en-IE" dirty="0"/>
          </a:p>
        </p:txBody>
      </p:sp>
      <p:pic>
        <p:nvPicPr>
          <p:cNvPr id="1026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972080"/>
            <a:ext cx="504233" cy="52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23928" y="610021"/>
            <a:ext cx="373549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400" dirty="0" smtClean="0"/>
              <a:t>------------------------- Search bar -------------------------</a:t>
            </a:r>
            <a:endParaRPr lang="en-I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700808"/>
            <a:ext cx="936104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 smtClean="0"/>
              <a:t>Categories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49029" y="5013176"/>
            <a:ext cx="705696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 smtClean="0"/>
              <a:t>--------------------------------------------------------------------------------------------------</a:t>
            </a:r>
          </a:p>
          <a:p>
            <a:r>
              <a:rPr lang="en-IE" dirty="0" smtClean="0"/>
              <a:t>			Advert</a:t>
            </a:r>
          </a:p>
          <a:p>
            <a:r>
              <a:rPr lang="en-IE" dirty="0" smtClean="0"/>
              <a:t>--------------------------------------------------------------------------------------------------</a:t>
            </a:r>
            <a:endParaRPr lang="en-IE" dirty="0"/>
          </a:p>
        </p:txBody>
      </p:sp>
      <p:sp>
        <p:nvSpPr>
          <p:cNvPr id="2" name="TextBox 1"/>
          <p:cNvSpPr txBox="1"/>
          <p:nvPr/>
        </p:nvSpPr>
        <p:spPr>
          <a:xfrm>
            <a:off x="1475655" y="1844824"/>
            <a:ext cx="6554775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 smtClean="0"/>
              <a:t>Details of products in cart (Name, </a:t>
            </a:r>
            <a:r>
              <a:rPr lang="en-IE" dirty="0" err="1" smtClean="0"/>
              <a:t>Qty</a:t>
            </a:r>
            <a:r>
              <a:rPr lang="en-IE" dirty="0" smtClean="0"/>
              <a:t>, Price)</a:t>
            </a:r>
          </a:p>
          <a:p>
            <a:r>
              <a:rPr lang="en-IE" dirty="0" smtClean="0"/>
              <a:t>.</a:t>
            </a:r>
          </a:p>
          <a:p>
            <a:r>
              <a:rPr lang="en-IE" dirty="0" smtClean="0"/>
              <a:t>.</a:t>
            </a:r>
          </a:p>
          <a:p>
            <a:r>
              <a:rPr lang="en-IE" dirty="0" smtClean="0"/>
              <a:t>.</a:t>
            </a:r>
          </a:p>
          <a:p>
            <a:r>
              <a:rPr lang="en-IE" dirty="0" smtClean="0"/>
              <a:t>.</a:t>
            </a:r>
          </a:p>
          <a:p>
            <a:r>
              <a:rPr lang="en-IE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7703" y="3639799"/>
            <a:ext cx="655272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 smtClean="0"/>
              <a:t>Payment details &amp; delivery address</a:t>
            </a:r>
          </a:p>
          <a:p>
            <a:r>
              <a:rPr lang="en-IE" dirty="0" smtClean="0"/>
              <a:t>.</a:t>
            </a:r>
          </a:p>
          <a:p>
            <a:r>
              <a:rPr lang="en-IE" dirty="0" smtClean="0"/>
              <a:t>.</a:t>
            </a:r>
          </a:p>
          <a:p>
            <a:r>
              <a:rPr lang="en-IE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8224" y="6165304"/>
            <a:ext cx="16561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Checkout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5577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71467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b="1" dirty="0" smtClean="0"/>
              <a:t>Sports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121943"/>
            <a:ext cx="8640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Shop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1121943"/>
            <a:ext cx="23042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Login/Create account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691680" y="1124744"/>
            <a:ext cx="14401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Contact Us</a:t>
            </a:r>
            <a:endParaRPr lang="en-IE" dirty="0"/>
          </a:p>
        </p:txBody>
      </p:sp>
      <p:sp>
        <p:nvSpPr>
          <p:cNvPr id="8" name="TextBox 7">
            <a:hlinkClick r:id="" action="ppaction://hlinkshowjump?jump=previousslide"/>
          </p:cNvPr>
          <p:cNvSpPr txBox="1"/>
          <p:nvPr/>
        </p:nvSpPr>
        <p:spPr>
          <a:xfrm>
            <a:off x="3419872" y="1121943"/>
            <a:ext cx="19188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Shopping Cart</a:t>
            </a:r>
            <a:endParaRPr lang="en-IE" dirty="0"/>
          </a:p>
        </p:txBody>
      </p:sp>
      <p:pic>
        <p:nvPicPr>
          <p:cNvPr id="1026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972080"/>
            <a:ext cx="504233" cy="52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23928" y="610021"/>
            <a:ext cx="373549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400" dirty="0" smtClean="0"/>
              <a:t>------------------------- Search bar -------------------------</a:t>
            </a:r>
            <a:endParaRPr lang="en-I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700808"/>
            <a:ext cx="936104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 smtClean="0"/>
              <a:t>Categories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 smtClean="0"/>
              <a:t>.</a:t>
            </a:r>
          </a:p>
          <a:p>
            <a:r>
              <a:rPr lang="en-IE" sz="120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1640" y="5845705"/>
            <a:ext cx="705696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 smtClean="0"/>
              <a:t>--------------------------------------------------------------------------------------------------</a:t>
            </a:r>
          </a:p>
          <a:p>
            <a:r>
              <a:rPr lang="en-IE" dirty="0" smtClean="0"/>
              <a:t>			Advert</a:t>
            </a:r>
          </a:p>
          <a:p>
            <a:r>
              <a:rPr lang="en-IE" dirty="0" smtClean="0"/>
              <a:t>--------------------------------------------------------------------------------------------------</a:t>
            </a:r>
            <a:endParaRPr lang="en-IE" dirty="0"/>
          </a:p>
        </p:txBody>
      </p:sp>
      <p:sp>
        <p:nvSpPr>
          <p:cNvPr id="2" name="TextBox 1"/>
          <p:cNvSpPr txBox="1"/>
          <p:nvPr/>
        </p:nvSpPr>
        <p:spPr>
          <a:xfrm>
            <a:off x="1475655" y="1844824"/>
            <a:ext cx="6554775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 smtClean="0"/>
              <a:t>FAQ</a:t>
            </a:r>
          </a:p>
          <a:p>
            <a:r>
              <a:rPr lang="en-IE" dirty="0" smtClean="0"/>
              <a:t>.</a:t>
            </a:r>
          </a:p>
          <a:p>
            <a:r>
              <a:rPr lang="en-IE" dirty="0" smtClean="0"/>
              <a:t>.</a:t>
            </a:r>
          </a:p>
          <a:p>
            <a:r>
              <a:rPr lang="en-IE" dirty="0" smtClean="0"/>
              <a:t>.</a:t>
            </a:r>
          </a:p>
          <a:p>
            <a:r>
              <a:rPr lang="en-IE" dirty="0" smtClean="0"/>
              <a:t>.</a:t>
            </a:r>
          </a:p>
          <a:p>
            <a:r>
              <a:rPr lang="en-IE" dirty="0" smtClean="0"/>
              <a:t>.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1477703" y="3639799"/>
            <a:ext cx="655272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 smtClean="0"/>
              <a:t>Contact details</a:t>
            </a:r>
          </a:p>
          <a:p>
            <a:r>
              <a:rPr lang="en-IE" dirty="0" smtClean="0"/>
              <a:t>.</a:t>
            </a:r>
          </a:p>
          <a:p>
            <a:r>
              <a:rPr lang="en-IE" dirty="0" smtClean="0"/>
              <a:t>.</a:t>
            </a:r>
          </a:p>
          <a:p>
            <a:r>
              <a:rPr lang="en-IE" dirty="0" smtClean="0"/>
              <a:t>.</a:t>
            </a:r>
          </a:p>
          <a:p>
            <a:r>
              <a:rPr lang="en-IE" dirty="0" smtClean="0"/>
              <a:t>.</a:t>
            </a:r>
          </a:p>
          <a:p>
            <a:r>
              <a:rPr lang="en-IE" dirty="0" smtClean="0"/>
              <a:t>.</a:t>
            </a:r>
          </a:p>
          <a:p>
            <a:r>
              <a:rPr lang="en-I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10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166</Words>
  <Application>Microsoft Office PowerPoint</Application>
  <PresentationFormat>On-screen Show (4:3)</PresentationFormat>
  <Paragraphs>134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 Yin Tan</dc:creator>
  <cp:lastModifiedBy>Pao Yin Tan</cp:lastModifiedBy>
  <cp:revision>4</cp:revision>
  <dcterms:created xsi:type="dcterms:W3CDTF">2016-02-23T16:31:48Z</dcterms:created>
  <dcterms:modified xsi:type="dcterms:W3CDTF">2016-02-23T17:42:12Z</dcterms:modified>
</cp:coreProperties>
</file>