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1E897-3A04-0D70-9F8C-10CE2A7ACFCD}" v="71" dt="2022-09-26T20:13:18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5932-A258-4FD6-97C4-F427ACC8F2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BBE989E9-D17B-448B-8EA7-7C51AF538367}"/>
              </a:ext>
            </a:extLst>
          </p:cNvPr>
          <p:cNvSpPr/>
          <p:nvPr/>
        </p:nvSpPr>
        <p:spPr>
          <a:xfrm>
            <a:off x="5555825" y="229690"/>
            <a:ext cx="1059476" cy="68402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F29DCB-4CFB-42DC-8BD1-FD64E1B0F4D9}"/>
              </a:ext>
            </a:extLst>
          </p:cNvPr>
          <p:cNvSpPr/>
          <p:nvPr/>
        </p:nvSpPr>
        <p:spPr>
          <a:xfrm>
            <a:off x="6862398" y="5692760"/>
            <a:ext cx="485051" cy="59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24">
            <a:extLst>
              <a:ext uri="{FF2B5EF4-FFF2-40B4-BE49-F238E27FC236}">
                <a16:creationId xmlns:a16="http://schemas.microsoft.com/office/drawing/2014/main" id="{F8827C97-6FF4-472E-8BE8-60763880FA57}"/>
              </a:ext>
            </a:extLst>
          </p:cNvPr>
          <p:cNvSpPr/>
          <p:nvPr/>
        </p:nvSpPr>
        <p:spPr>
          <a:xfrm>
            <a:off x="5590689" y="5692759"/>
            <a:ext cx="748213" cy="46880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C:\Users\Oleksii\AppData\Local\Microsoft\Windows\INetCache\IE\QDK2B87D\424px-Smartphone_icon.svg[1].png">
            <a:extLst>
              <a:ext uri="{FF2B5EF4-FFF2-40B4-BE49-F238E27FC236}">
                <a16:creationId xmlns:a16="http://schemas.microsoft.com/office/drawing/2014/main" id="{F6610436-F8DF-49A7-A3D1-4CBA267A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242" y="2018531"/>
            <a:ext cx="376936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web browser art&quot;">
            <a:extLst>
              <a:ext uri="{FF2B5EF4-FFF2-40B4-BE49-F238E27FC236}">
                <a16:creationId xmlns:a16="http://schemas.microsoft.com/office/drawing/2014/main" id="{2C3B6A5F-CA6A-4A38-BCFC-3D02F93D7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27" y="2986091"/>
            <a:ext cx="433915" cy="4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6EF362-C014-414D-BA3F-923E39085CF0}"/>
              </a:ext>
            </a:extLst>
          </p:cNvPr>
          <p:cNvSpPr txBox="1"/>
          <p:nvPr/>
        </p:nvSpPr>
        <p:spPr>
          <a:xfrm>
            <a:off x="816129" y="2457207"/>
            <a:ext cx="94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IOS/Android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A2246-C10B-4469-A57F-E6C12CCFF2F9}"/>
              </a:ext>
            </a:extLst>
          </p:cNvPr>
          <p:cNvSpPr txBox="1"/>
          <p:nvPr/>
        </p:nvSpPr>
        <p:spPr>
          <a:xfrm>
            <a:off x="951747" y="343853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</a:t>
            </a: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43F924A-0091-4375-AB34-4F122865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56" y="3999731"/>
            <a:ext cx="5185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B4B3E-15E9-4DAF-98F5-1691FB317B02}"/>
              </a:ext>
            </a:extLst>
          </p:cNvPr>
          <p:cNvSpPr txBox="1"/>
          <p:nvPr/>
        </p:nvSpPr>
        <p:spPr>
          <a:xfrm>
            <a:off x="921042" y="4567572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Admin</a:t>
            </a:r>
          </a:p>
        </p:txBody>
      </p:sp>
      <p:sp>
        <p:nvSpPr>
          <p:cNvPr id="10" name="Прямоугольник 90">
            <a:extLst>
              <a:ext uri="{FF2B5EF4-FFF2-40B4-BE49-F238E27FC236}">
                <a16:creationId xmlns:a16="http://schemas.microsoft.com/office/drawing/2014/main" id="{ECC68F71-BE1F-4BBD-A42B-F50688D603E2}"/>
              </a:ext>
            </a:extLst>
          </p:cNvPr>
          <p:cNvSpPr/>
          <p:nvPr/>
        </p:nvSpPr>
        <p:spPr>
          <a:xfrm>
            <a:off x="2139600" y="251256"/>
            <a:ext cx="889709" cy="6096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Двойная стрелка влево/вправо 67">
            <a:extLst>
              <a:ext uri="{FF2B5EF4-FFF2-40B4-BE49-F238E27FC236}">
                <a16:creationId xmlns:a16="http://schemas.microsoft.com/office/drawing/2014/main" id="{A431AC79-145C-405C-884D-53CCDAF0FE54}"/>
              </a:ext>
            </a:extLst>
          </p:cNvPr>
          <p:cNvSpPr/>
          <p:nvPr/>
        </p:nvSpPr>
        <p:spPr>
          <a:xfrm>
            <a:off x="1460829" y="3149661"/>
            <a:ext cx="466708" cy="121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Двойная стрелка влево/вправо 102">
            <a:extLst>
              <a:ext uri="{FF2B5EF4-FFF2-40B4-BE49-F238E27FC236}">
                <a16:creationId xmlns:a16="http://schemas.microsoft.com/office/drawing/2014/main" id="{D3CF072D-C8C5-4D28-B6A4-12DE053AA1C5}"/>
              </a:ext>
            </a:extLst>
          </p:cNvPr>
          <p:cNvSpPr/>
          <p:nvPr/>
        </p:nvSpPr>
        <p:spPr>
          <a:xfrm>
            <a:off x="1460829" y="4224362"/>
            <a:ext cx="466708" cy="121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Двойная стрелка влево/вправо 103">
            <a:extLst>
              <a:ext uri="{FF2B5EF4-FFF2-40B4-BE49-F238E27FC236}">
                <a16:creationId xmlns:a16="http://schemas.microsoft.com/office/drawing/2014/main" id="{2E4D227E-AFF6-4C0A-8332-AF776EFBA8E0}"/>
              </a:ext>
            </a:extLst>
          </p:cNvPr>
          <p:cNvSpPr/>
          <p:nvPr/>
        </p:nvSpPr>
        <p:spPr>
          <a:xfrm>
            <a:off x="1454442" y="2213474"/>
            <a:ext cx="466708" cy="121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07A61-6B4C-4969-8C9E-0A6407DC2D93}"/>
              </a:ext>
            </a:extLst>
          </p:cNvPr>
          <p:cNvSpPr txBox="1"/>
          <p:nvPr/>
        </p:nvSpPr>
        <p:spPr>
          <a:xfrm>
            <a:off x="2169724" y="413836"/>
            <a:ext cx="8381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/>
              <a:t>WebApi </a:t>
            </a:r>
          </a:p>
          <a:p>
            <a:pPr algn="ctr"/>
            <a:r>
              <a:rPr lang="en-US" sz="1400" b="1" dirty="0"/>
              <a:t>Facade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AB4F-D5DF-4722-B6B1-1BC567D152B6}"/>
              </a:ext>
            </a:extLst>
          </p:cNvPr>
          <p:cNvSpPr txBox="1"/>
          <p:nvPr/>
        </p:nvSpPr>
        <p:spPr>
          <a:xfrm>
            <a:off x="4836304" y="5689542"/>
            <a:ext cx="611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40F354-380F-48E2-A623-B430A34B6FBD}"/>
              </a:ext>
            </a:extLst>
          </p:cNvPr>
          <p:cNvSpPr txBox="1"/>
          <p:nvPr/>
        </p:nvSpPr>
        <p:spPr>
          <a:xfrm>
            <a:off x="5590690" y="5819575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 Service</a:t>
            </a:r>
          </a:p>
        </p:txBody>
      </p:sp>
      <p:sp>
        <p:nvSpPr>
          <p:cNvPr id="35" name="Стрелка вправо 61">
            <a:extLst>
              <a:ext uri="{FF2B5EF4-FFF2-40B4-BE49-F238E27FC236}">
                <a16:creationId xmlns:a16="http://schemas.microsoft.com/office/drawing/2014/main" id="{2B4C2ADC-C226-407D-879B-000A0FFFF8DF}"/>
              </a:ext>
            </a:extLst>
          </p:cNvPr>
          <p:cNvSpPr/>
          <p:nvPr/>
        </p:nvSpPr>
        <p:spPr>
          <a:xfrm>
            <a:off x="6358244" y="5909757"/>
            <a:ext cx="433804" cy="143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B965A66-E273-476D-B2DF-1EC500D61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233" y="5689542"/>
            <a:ext cx="485050" cy="59343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F7D6C28-9F73-4E05-9DD9-9A5A64383E9C}"/>
              </a:ext>
            </a:extLst>
          </p:cNvPr>
          <p:cNvSpPr txBox="1"/>
          <p:nvPr/>
        </p:nvSpPr>
        <p:spPr>
          <a:xfrm>
            <a:off x="6802596" y="6128775"/>
            <a:ext cx="614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Elastic search</a:t>
            </a:r>
          </a:p>
        </p:txBody>
      </p:sp>
      <p:pic>
        <p:nvPicPr>
          <p:cNvPr id="48" name="Picture 2" descr="C:\Users\Oleksii\AppData\Local\Microsoft\Windows\INetCache\IE\CO7DBC3M\Server-DB[1].png">
            <a:extLst>
              <a:ext uri="{FF2B5EF4-FFF2-40B4-BE49-F238E27FC236}">
                <a16:creationId xmlns:a16="http://schemas.microsoft.com/office/drawing/2014/main" id="{757DAFD9-B559-4BB6-B518-698247375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27" y="3830072"/>
            <a:ext cx="1350519" cy="135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0E6B4F6-293A-4C52-BFF5-6AD0E7DB13AE}"/>
              </a:ext>
            </a:extLst>
          </p:cNvPr>
          <p:cNvSpPr/>
          <p:nvPr/>
        </p:nvSpPr>
        <p:spPr>
          <a:xfrm>
            <a:off x="3657973" y="228600"/>
            <a:ext cx="1178332" cy="6096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Скругленный прямоугольник 54">
            <a:extLst>
              <a:ext uri="{FF2B5EF4-FFF2-40B4-BE49-F238E27FC236}">
                <a16:creationId xmlns:a16="http://schemas.microsoft.com/office/drawing/2014/main" id="{CCAFD00E-A7D9-41B3-BDA1-C297D95D6514}"/>
              </a:ext>
            </a:extLst>
          </p:cNvPr>
          <p:cNvSpPr/>
          <p:nvPr/>
        </p:nvSpPr>
        <p:spPr>
          <a:xfrm>
            <a:off x="2190140" y="4377073"/>
            <a:ext cx="801091" cy="384109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6" name="Скругленный прямоугольник 55">
            <a:extLst>
              <a:ext uri="{FF2B5EF4-FFF2-40B4-BE49-F238E27FC236}">
                <a16:creationId xmlns:a16="http://schemas.microsoft.com/office/drawing/2014/main" id="{67276097-360C-4DF5-A880-03E231D9323C}"/>
              </a:ext>
            </a:extLst>
          </p:cNvPr>
          <p:cNvSpPr/>
          <p:nvPr/>
        </p:nvSpPr>
        <p:spPr>
          <a:xfrm>
            <a:off x="2176646" y="2882199"/>
            <a:ext cx="798228" cy="3048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7" name="Скругленный прямоугольник 56">
            <a:extLst>
              <a:ext uri="{FF2B5EF4-FFF2-40B4-BE49-F238E27FC236}">
                <a16:creationId xmlns:a16="http://schemas.microsoft.com/office/drawing/2014/main" id="{B51FD9E2-1B7B-459D-9E07-DBFC3F39BE43}"/>
              </a:ext>
            </a:extLst>
          </p:cNvPr>
          <p:cNvSpPr/>
          <p:nvPr/>
        </p:nvSpPr>
        <p:spPr>
          <a:xfrm>
            <a:off x="2179400" y="3257155"/>
            <a:ext cx="795474" cy="3048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Order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8" name="Скругленный прямоугольник 57">
            <a:extLst>
              <a:ext uri="{FF2B5EF4-FFF2-40B4-BE49-F238E27FC236}">
                <a16:creationId xmlns:a16="http://schemas.microsoft.com/office/drawing/2014/main" id="{80E4405D-70A4-43FE-8995-F605BE55513E}"/>
              </a:ext>
            </a:extLst>
          </p:cNvPr>
          <p:cNvSpPr/>
          <p:nvPr/>
        </p:nvSpPr>
        <p:spPr>
          <a:xfrm>
            <a:off x="2170794" y="3632111"/>
            <a:ext cx="804079" cy="3048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9" name="Скругленный прямоугольник 58">
            <a:extLst>
              <a:ext uri="{FF2B5EF4-FFF2-40B4-BE49-F238E27FC236}">
                <a16:creationId xmlns:a16="http://schemas.microsoft.com/office/drawing/2014/main" id="{19EBCC39-FD48-4366-B208-5BDCC1FDFB64}"/>
              </a:ext>
            </a:extLst>
          </p:cNvPr>
          <p:cNvSpPr/>
          <p:nvPr/>
        </p:nvSpPr>
        <p:spPr>
          <a:xfrm>
            <a:off x="2179401" y="4007201"/>
            <a:ext cx="804080" cy="3048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Report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87" name="Прямоугольник 24">
            <a:extLst>
              <a:ext uri="{FF2B5EF4-FFF2-40B4-BE49-F238E27FC236}">
                <a16:creationId xmlns:a16="http://schemas.microsoft.com/office/drawing/2014/main" id="{05225FAD-5284-4F30-A60C-9F3E2CFA79F8}"/>
              </a:ext>
            </a:extLst>
          </p:cNvPr>
          <p:cNvSpPr/>
          <p:nvPr/>
        </p:nvSpPr>
        <p:spPr>
          <a:xfrm>
            <a:off x="3786875" y="2094126"/>
            <a:ext cx="960292" cy="74063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Payment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0" name="Прямоугольник 24">
            <a:extLst>
              <a:ext uri="{FF2B5EF4-FFF2-40B4-BE49-F238E27FC236}">
                <a16:creationId xmlns:a16="http://schemas.microsoft.com/office/drawing/2014/main" id="{2066B6A4-3564-45A1-B7D0-A7556EB8940B}"/>
              </a:ext>
            </a:extLst>
          </p:cNvPr>
          <p:cNvSpPr/>
          <p:nvPr/>
        </p:nvSpPr>
        <p:spPr>
          <a:xfrm>
            <a:off x="3804197" y="1220945"/>
            <a:ext cx="960292" cy="74063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3" name="Прямоугольник 24">
            <a:extLst>
              <a:ext uri="{FF2B5EF4-FFF2-40B4-BE49-F238E27FC236}">
                <a16:creationId xmlns:a16="http://schemas.microsoft.com/office/drawing/2014/main" id="{C94E1BE2-5B56-468E-B9D2-BDB7D00DFAF4}"/>
              </a:ext>
            </a:extLst>
          </p:cNvPr>
          <p:cNvSpPr/>
          <p:nvPr/>
        </p:nvSpPr>
        <p:spPr>
          <a:xfrm>
            <a:off x="3805635" y="3782718"/>
            <a:ext cx="960292" cy="64466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Stock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12" name="Прямоугольник 24">
            <a:extLst>
              <a:ext uri="{FF2B5EF4-FFF2-40B4-BE49-F238E27FC236}">
                <a16:creationId xmlns:a16="http://schemas.microsoft.com/office/drawing/2014/main" id="{B30167DC-C048-4A3C-BB06-53FC7718C45C}"/>
              </a:ext>
            </a:extLst>
          </p:cNvPr>
          <p:cNvSpPr/>
          <p:nvPr/>
        </p:nvSpPr>
        <p:spPr>
          <a:xfrm>
            <a:off x="3798001" y="2937563"/>
            <a:ext cx="960292" cy="7406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 Management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15" name="Прямоугольник 24">
            <a:extLst>
              <a:ext uri="{FF2B5EF4-FFF2-40B4-BE49-F238E27FC236}">
                <a16:creationId xmlns:a16="http://schemas.microsoft.com/office/drawing/2014/main" id="{F1B15936-04F6-467F-BA7D-600AC1CB6255}"/>
              </a:ext>
            </a:extLst>
          </p:cNvPr>
          <p:cNvSpPr/>
          <p:nvPr/>
        </p:nvSpPr>
        <p:spPr>
          <a:xfrm>
            <a:off x="3786875" y="379626"/>
            <a:ext cx="960292" cy="74063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Auth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Service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79B34322-56CA-4F5A-ADDE-F75018041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630" y="253763"/>
            <a:ext cx="977688" cy="6279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9" name="Двойная стрелка влево/вправо 103">
            <a:extLst>
              <a:ext uri="{FF2B5EF4-FFF2-40B4-BE49-F238E27FC236}">
                <a16:creationId xmlns:a16="http://schemas.microsoft.com/office/drawing/2014/main" id="{3F8A3F9F-7D2E-4DB2-B20B-BB46B68C2B48}"/>
              </a:ext>
            </a:extLst>
          </p:cNvPr>
          <p:cNvSpPr/>
          <p:nvPr/>
        </p:nvSpPr>
        <p:spPr>
          <a:xfrm>
            <a:off x="4772123" y="543270"/>
            <a:ext cx="783702" cy="1093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Двойная стрелка влево/вправо 67">
            <a:extLst>
              <a:ext uri="{FF2B5EF4-FFF2-40B4-BE49-F238E27FC236}">
                <a16:creationId xmlns:a16="http://schemas.microsoft.com/office/drawing/2014/main" id="{0852E6F0-FF4D-4ECB-B13E-347C68B32AAB}"/>
              </a:ext>
            </a:extLst>
          </p:cNvPr>
          <p:cNvSpPr/>
          <p:nvPr/>
        </p:nvSpPr>
        <p:spPr>
          <a:xfrm>
            <a:off x="4836305" y="4479097"/>
            <a:ext cx="359759" cy="1182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Прямоугольник 4">
            <a:extLst>
              <a:ext uri="{FF2B5EF4-FFF2-40B4-BE49-F238E27FC236}">
                <a16:creationId xmlns:a16="http://schemas.microsoft.com/office/drawing/2014/main" id="{0955F25B-B0E8-4765-9C6F-9F3D5249CC2E}"/>
              </a:ext>
            </a:extLst>
          </p:cNvPr>
          <p:cNvSpPr/>
          <p:nvPr/>
        </p:nvSpPr>
        <p:spPr>
          <a:xfrm>
            <a:off x="1905000" y="95580"/>
            <a:ext cx="6562618" cy="637124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Стрелка вправо 60">
            <a:extLst>
              <a:ext uri="{FF2B5EF4-FFF2-40B4-BE49-F238E27FC236}">
                <a16:creationId xmlns:a16="http://schemas.microsoft.com/office/drawing/2014/main" id="{FA372463-D580-43FB-B929-42B8F1ECF6D7}"/>
              </a:ext>
            </a:extLst>
          </p:cNvPr>
          <p:cNvSpPr/>
          <p:nvPr/>
        </p:nvSpPr>
        <p:spPr>
          <a:xfrm>
            <a:off x="4836304" y="5935763"/>
            <a:ext cx="719520" cy="67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90AB4F-D5DF-4722-B6B1-1BC567D152B6}"/>
              </a:ext>
            </a:extLst>
          </p:cNvPr>
          <p:cNvSpPr txBox="1"/>
          <p:nvPr/>
        </p:nvSpPr>
        <p:spPr>
          <a:xfrm>
            <a:off x="5474580" y="3657735"/>
            <a:ext cx="1093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MSSQL Database</a:t>
            </a:r>
          </a:p>
        </p:txBody>
      </p:sp>
      <p:sp>
        <p:nvSpPr>
          <p:cNvPr id="145" name="Двойная стрелка влево/вправо 103">
            <a:extLst>
              <a:ext uri="{FF2B5EF4-FFF2-40B4-BE49-F238E27FC236}">
                <a16:creationId xmlns:a16="http://schemas.microsoft.com/office/drawing/2014/main" id="{3418CE01-AB7D-4E68-96B7-48BF344E00E6}"/>
              </a:ext>
            </a:extLst>
          </p:cNvPr>
          <p:cNvSpPr/>
          <p:nvPr/>
        </p:nvSpPr>
        <p:spPr>
          <a:xfrm>
            <a:off x="3048000" y="3386899"/>
            <a:ext cx="609973" cy="887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Прямоугольник 24">
            <a:extLst>
              <a:ext uri="{FF2B5EF4-FFF2-40B4-BE49-F238E27FC236}">
                <a16:creationId xmlns:a16="http://schemas.microsoft.com/office/drawing/2014/main" id="{C94E1BE2-5B56-468E-B9D2-BDB7D00DFAF4}"/>
              </a:ext>
            </a:extLst>
          </p:cNvPr>
          <p:cNvSpPr/>
          <p:nvPr/>
        </p:nvSpPr>
        <p:spPr>
          <a:xfrm>
            <a:off x="3799439" y="4597320"/>
            <a:ext cx="960292" cy="64466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48" name="Двойная стрелка влево/вправо 103">
            <a:extLst>
              <a:ext uri="{FF2B5EF4-FFF2-40B4-BE49-F238E27FC236}">
                <a16:creationId xmlns:a16="http://schemas.microsoft.com/office/drawing/2014/main" id="{3F8A3F9F-7D2E-4DB2-B20B-BB46B68C2B48}"/>
              </a:ext>
            </a:extLst>
          </p:cNvPr>
          <p:cNvSpPr/>
          <p:nvPr/>
        </p:nvSpPr>
        <p:spPr>
          <a:xfrm>
            <a:off x="4764489" y="2442576"/>
            <a:ext cx="783702" cy="1093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54" y="1800924"/>
            <a:ext cx="1100137" cy="580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561691" y="1817282"/>
            <a:ext cx="1100137" cy="5539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sp>
        <p:nvSpPr>
          <p:cNvPr id="3" name="Прямоугольник 1">
            <a:extLst>
              <a:ext uri="{FF2B5EF4-FFF2-40B4-BE49-F238E27FC236}">
                <a16:creationId xmlns:a16="http://schemas.microsoft.com/office/drawing/2014/main" id="{8047C121-F915-6580-34EE-F2129F926A19}"/>
              </a:ext>
            </a:extLst>
          </p:cNvPr>
          <p:cNvSpPr/>
          <p:nvPr/>
        </p:nvSpPr>
        <p:spPr>
          <a:xfrm>
            <a:off x="5561690" y="2655618"/>
            <a:ext cx="1100137" cy="5539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pic>
        <p:nvPicPr>
          <p:cNvPr id="11" name="Picture 14" descr="Icon&#10;&#10;Description automatically generated">
            <a:extLst>
              <a:ext uri="{FF2B5EF4-FFF2-40B4-BE49-F238E27FC236}">
                <a16:creationId xmlns:a16="http://schemas.microsoft.com/office/drawing/2014/main" id="{63466FAD-35AA-20D7-9718-A32A6981C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4546" y="2677592"/>
            <a:ext cx="1046082" cy="5172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Скругленный прямоугольник 54">
            <a:extLst>
              <a:ext uri="{FF2B5EF4-FFF2-40B4-BE49-F238E27FC236}">
                <a16:creationId xmlns:a16="http://schemas.microsoft.com/office/drawing/2014/main" id="{C2524DFF-DCB0-822A-0EF3-255AD340D6E8}"/>
              </a:ext>
            </a:extLst>
          </p:cNvPr>
          <p:cNvSpPr/>
          <p:nvPr/>
        </p:nvSpPr>
        <p:spPr>
          <a:xfrm>
            <a:off x="2181961" y="2442765"/>
            <a:ext cx="801091" cy="38410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Auth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108439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14341</TotalTime>
  <Words>40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Oleksii Biriukov</dc:creator>
  <cp:lastModifiedBy>Olena Onyshchenko</cp:lastModifiedBy>
  <cp:revision>126</cp:revision>
  <dcterms:created xsi:type="dcterms:W3CDTF">2019-03-28T19:06:08Z</dcterms:created>
  <dcterms:modified xsi:type="dcterms:W3CDTF">2022-12-12T08:44:24Z</dcterms:modified>
</cp:coreProperties>
</file>