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3" r:id="rId6"/>
    <p:sldId id="266" r:id="rId7"/>
    <p:sldId id="267" r:id="rId8"/>
    <p:sldId id="262" r:id="rId9"/>
  </p:sldIdLst>
  <p:sldSz cx="12192000" cy="6858000"/>
  <p:notesSz cx="6858000" cy="9144000"/>
  <p:embeddedFontLst>
    <p:embeddedFont>
      <p:font typeface="Abril Fatface" panose="020B0604020202020204" charset="0"/>
      <p:regular r:id="rId11"/>
    </p:embeddedFont>
    <p:embeddedFont>
      <p:font typeface="Barlow Condensed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Questrial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7" autoAdjust="0"/>
  </p:normalViewPr>
  <p:slideViewPr>
    <p:cSldViewPr snapToGrid="0">
      <p:cViewPr varScale="1">
        <p:scale>
          <a:sx n="104" d="100"/>
          <a:sy n="104" d="100"/>
        </p:scale>
        <p:origin x="15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23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34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79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8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49794" y="32604"/>
            <a:ext cx="1842207" cy="5963893"/>
          </a:xfrm>
          <a:custGeom>
            <a:avLst/>
            <a:gdLst/>
            <a:ahLst/>
            <a:cxnLst/>
            <a:rect l="l" t="t" r="r" b="b"/>
            <a:pathLst>
              <a:path w="1842207" h="5963893" extrusionOk="0">
                <a:moveTo>
                  <a:pt x="1842207" y="0"/>
                </a:moveTo>
                <a:lnTo>
                  <a:pt x="1842207" y="5963893"/>
                </a:lnTo>
                <a:lnTo>
                  <a:pt x="1825049" y="5953705"/>
                </a:lnTo>
                <a:cubicBezTo>
                  <a:pt x="1571649" y="5800661"/>
                  <a:pt x="844125" y="5331683"/>
                  <a:pt x="475136" y="5004346"/>
                </a:cubicBezTo>
                <a:cubicBezTo>
                  <a:pt x="322883" y="4869251"/>
                  <a:pt x="171940" y="4724538"/>
                  <a:pt x="84828" y="4540588"/>
                </a:cubicBezTo>
                <a:cubicBezTo>
                  <a:pt x="-79121" y="4194765"/>
                  <a:pt x="15642" y="3778443"/>
                  <a:pt x="190193" y="3437866"/>
                </a:cubicBezTo>
                <a:cubicBezTo>
                  <a:pt x="364745" y="3097289"/>
                  <a:pt x="613510" y="2798137"/>
                  <a:pt x="778989" y="2453079"/>
                </a:cubicBezTo>
                <a:cubicBezTo>
                  <a:pt x="976602" y="2040911"/>
                  <a:pt x="1047100" y="1581525"/>
                  <a:pt x="1170609" y="1141487"/>
                </a:cubicBezTo>
                <a:cubicBezTo>
                  <a:pt x="1278678" y="756452"/>
                  <a:pt x="1441644" y="366229"/>
                  <a:pt x="1728480" y="94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433296">
            <a:off x="11321886" y="-17992"/>
            <a:ext cx="727414" cy="2388445"/>
          </a:xfrm>
          <a:custGeom>
            <a:avLst/>
            <a:gdLst/>
            <a:ahLst/>
            <a:cxnLst/>
            <a:rect l="l" t="t" r="r" b="b"/>
            <a:pathLst>
              <a:path w="727414" h="2388445" extrusionOk="0">
                <a:moveTo>
                  <a:pt x="285585" y="0"/>
                </a:moveTo>
                <a:lnTo>
                  <a:pt x="316366" y="3900"/>
                </a:lnTo>
                <a:lnTo>
                  <a:pt x="308211" y="20123"/>
                </a:lnTo>
                <a:cubicBezTo>
                  <a:pt x="284897" y="79184"/>
                  <a:pt x="271261" y="144217"/>
                  <a:pt x="268805" y="211422"/>
                </a:cubicBezTo>
                <a:cubicBezTo>
                  <a:pt x="268174" y="230964"/>
                  <a:pt x="268805" y="251295"/>
                  <a:pt x="268805" y="270925"/>
                </a:cubicBezTo>
                <a:cubicBezTo>
                  <a:pt x="269576" y="314742"/>
                  <a:pt x="270346" y="359785"/>
                  <a:pt x="261095" y="403777"/>
                </a:cubicBezTo>
                <a:cubicBezTo>
                  <a:pt x="249250" y="459862"/>
                  <a:pt x="222546" y="507359"/>
                  <a:pt x="196754" y="553279"/>
                </a:cubicBezTo>
                <a:cubicBezTo>
                  <a:pt x="191777" y="562042"/>
                  <a:pt x="186801" y="570806"/>
                  <a:pt x="181965" y="579569"/>
                </a:cubicBezTo>
                <a:cubicBezTo>
                  <a:pt x="106059" y="718722"/>
                  <a:pt x="56205" y="877469"/>
                  <a:pt x="36110" y="1044025"/>
                </a:cubicBezTo>
                <a:cubicBezTo>
                  <a:pt x="21042" y="1169692"/>
                  <a:pt x="20411" y="1346624"/>
                  <a:pt x="102765" y="1476145"/>
                </a:cubicBezTo>
                <a:cubicBezTo>
                  <a:pt x="118444" y="1499718"/>
                  <a:pt x="135196" y="1522126"/>
                  <a:pt x="152948" y="1543273"/>
                </a:cubicBezTo>
                <a:cubicBezTo>
                  <a:pt x="187221" y="1585599"/>
                  <a:pt x="222687" y="1629415"/>
                  <a:pt x="239929" y="1688130"/>
                </a:cubicBezTo>
                <a:cubicBezTo>
                  <a:pt x="251423" y="1727214"/>
                  <a:pt x="253455" y="1768315"/>
                  <a:pt x="255347" y="1808012"/>
                </a:cubicBezTo>
                <a:cubicBezTo>
                  <a:pt x="256399" y="1829658"/>
                  <a:pt x="257520" y="1851829"/>
                  <a:pt x="260114" y="1873299"/>
                </a:cubicBezTo>
                <a:cubicBezTo>
                  <a:pt x="273010" y="1976005"/>
                  <a:pt x="325646" y="2075907"/>
                  <a:pt x="408421" y="2154427"/>
                </a:cubicBezTo>
                <a:cubicBezTo>
                  <a:pt x="483626" y="2225760"/>
                  <a:pt x="572918" y="2272118"/>
                  <a:pt x="659267" y="2316986"/>
                </a:cubicBezTo>
                <a:lnTo>
                  <a:pt x="727414" y="2352354"/>
                </a:lnTo>
                <a:lnTo>
                  <a:pt x="722841" y="2388445"/>
                </a:lnTo>
                <a:lnTo>
                  <a:pt x="648474" y="2349849"/>
                </a:lnTo>
                <a:cubicBezTo>
                  <a:pt x="560513" y="2304191"/>
                  <a:pt x="469608" y="2256958"/>
                  <a:pt x="391529" y="2182908"/>
                </a:cubicBezTo>
                <a:cubicBezTo>
                  <a:pt x="302867" y="2098779"/>
                  <a:pt x="246446" y="1990991"/>
                  <a:pt x="232429" y="1879170"/>
                </a:cubicBezTo>
                <a:cubicBezTo>
                  <a:pt x="229625" y="1856386"/>
                  <a:pt x="228434" y="1833076"/>
                  <a:pt x="227382" y="1810641"/>
                </a:cubicBezTo>
                <a:cubicBezTo>
                  <a:pt x="225490" y="1771733"/>
                  <a:pt x="223668" y="1735014"/>
                  <a:pt x="213364" y="1700837"/>
                </a:cubicBezTo>
                <a:cubicBezTo>
                  <a:pt x="198226" y="1649396"/>
                  <a:pt x="166546" y="1610224"/>
                  <a:pt x="132973" y="1568686"/>
                </a:cubicBezTo>
                <a:cubicBezTo>
                  <a:pt x="114414" y="1546620"/>
                  <a:pt x="96905" y="1523213"/>
                  <a:pt x="80547" y="1498579"/>
                </a:cubicBezTo>
                <a:cubicBezTo>
                  <a:pt x="-8045" y="1359154"/>
                  <a:pt x="-7764" y="1171970"/>
                  <a:pt x="8075" y="1039468"/>
                </a:cubicBezTo>
                <a:cubicBezTo>
                  <a:pt x="28828" y="867602"/>
                  <a:pt x="80231" y="703772"/>
                  <a:pt x="158485" y="560115"/>
                </a:cubicBezTo>
                <a:cubicBezTo>
                  <a:pt x="163461" y="551351"/>
                  <a:pt x="168508" y="542588"/>
                  <a:pt x="173555" y="533124"/>
                </a:cubicBezTo>
                <a:cubicBezTo>
                  <a:pt x="197945" y="489307"/>
                  <a:pt x="223177" y="444964"/>
                  <a:pt x="233690" y="394926"/>
                </a:cubicBezTo>
                <a:cubicBezTo>
                  <a:pt x="241961" y="355754"/>
                  <a:pt x="241260" y="314917"/>
                  <a:pt x="240698" y="271801"/>
                </a:cubicBezTo>
                <a:cubicBezTo>
                  <a:pt x="240279" y="251646"/>
                  <a:pt x="239928" y="230789"/>
                  <a:pt x="240699" y="210458"/>
                </a:cubicBezTo>
                <a:cubicBezTo>
                  <a:pt x="243338" y="138265"/>
                  <a:pt x="258002" y="68412"/>
                  <a:pt x="283073" y="4989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647552">
            <a:off x="-79790" y="6303382"/>
            <a:ext cx="1407803" cy="434051"/>
          </a:xfrm>
          <a:custGeom>
            <a:avLst/>
            <a:gdLst/>
            <a:ahLst/>
            <a:cxnLst/>
            <a:rect l="l" t="t" r="r" b="b"/>
            <a:pathLst>
              <a:path w="1407803" h="434051" extrusionOk="0">
                <a:moveTo>
                  <a:pt x="74549" y="15388"/>
                </a:moveTo>
                <a:cubicBezTo>
                  <a:pt x="156689" y="-5884"/>
                  <a:pt x="243968" y="-5884"/>
                  <a:pt x="325215" y="20297"/>
                </a:cubicBezTo>
                <a:cubicBezTo>
                  <a:pt x="355903" y="30901"/>
                  <a:pt x="386017" y="43095"/>
                  <a:pt x="415432" y="56833"/>
                </a:cubicBezTo>
                <a:cubicBezTo>
                  <a:pt x="465776" y="79329"/>
                  <a:pt x="513250" y="100584"/>
                  <a:pt x="564681" y="105549"/>
                </a:cubicBezTo>
                <a:cubicBezTo>
                  <a:pt x="614017" y="110435"/>
                  <a:pt x="663120" y="99886"/>
                  <a:pt x="715015" y="88716"/>
                </a:cubicBezTo>
                <a:cubicBezTo>
                  <a:pt x="766912" y="77545"/>
                  <a:pt x="822841" y="65444"/>
                  <a:pt x="878693" y="71339"/>
                </a:cubicBezTo>
                <a:cubicBezTo>
                  <a:pt x="937492" y="77390"/>
                  <a:pt x="992802" y="102911"/>
                  <a:pt x="1041594" y="125639"/>
                </a:cubicBezTo>
                <a:lnTo>
                  <a:pt x="1234904" y="214770"/>
                </a:lnTo>
                <a:cubicBezTo>
                  <a:pt x="1269811" y="230904"/>
                  <a:pt x="1309296" y="249056"/>
                  <a:pt x="1338153" y="281249"/>
                </a:cubicBezTo>
                <a:cubicBezTo>
                  <a:pt x="1365458" y="311658"/>
                  <a:pt x="1378955" y="349435"/>
                  <a:pt x="1391987" y="385894"/>
                </a:cubicBezTo>
                <a:cubicBezTo>
                  <a:pt x="1396487" y="398461"/>
                  <a:pt x="1401141" y="411493"/>
                  <a:pt x="1406183" y="423594"/>
                </a:cubicBezTo>
                <a:lnTo>
                  <a:pt x="1407803" y="426515"/>
                </a:lnTo>
                <a:lnTo>
                  <a:pt x="1368271" y="434051"/>
                </a:lnTo>
                <a:lnTo>
                  <a:pt x="1355063" y="399080"/>
                </a:lnTo>
                <a:cubicBezTo>
                  <a:pt x="1342807" y="364639"/>
                  <a:pt x="1331171" y="332059"/>
                  <a:pt x="1308907" y="307314"/>
                </a:cubicBezTo>
                <a:cubicBezTo>
                  <a:pt x="1285636" y="281093"/>
                  <a:pt x="1251272" y="265346"/>
                  <a:pt x="1218303" y="250143"/>
                </a:cubicBezTo>
                <a:lnTo>
                  <a:pt x="1024993" y="161012"/>
                </a:lnTo>
                <a:cubicBezTo>
                  <a:pt x="976744" y="138749"/>
                  <a:pt x="926787" y="115710"/>
                  <a:pt x="874426" y="110280"/>
                </a:cubicBezTo>
                <a:cubicBezTo>
                  <a:pt x="824625" y="105161"/>
                  <a:pt x="775211" y="115788"/>
                  <a:pt x="722850" y="127036"/>
                </a:cubicBezTo>
                <a:cubicBezTo>
                  <a:pt x="670489" y="138284"/>
                  <a:pt x="615956" y="150307"/>
                  <a:pt x="560570" y="144567"/>
                </a:cubicBezTo>
                <a:cubicBezTo>
                  <a:pt x="502856" y="138904"/>
                  <a:pt x="450262" y="115401"/>
                  <a:pt x="399297" y="92671"/>
                </a:cubicBezTo>
                <a:cubicBezTo>
                  <a:pt x="371117" y="79499"/>
                  <a:pt x="342274" y="67794"/>
                  <a:pt x="312881" y="57609"/>
                </a:cubicBezTo>
                <a:cubicBezTo>
                  <a:pt x="213822" y="25339"/>
                  <a:pt x="104852" y="36024"/>
                  <a:pt x="10273" y="78709"/>
                </a:cubicBezTo>
                <a:lnTo>
                  <a:pt x="7374" y="80325"/>
                </a:lnTo>
                <a:lnTo>
                  <a:pt x="0" y="41644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397984" y="5784177"/>
            <a:ext cx="690262" cy="580139"/>
            <a:chOff x="3920565" y="-927555"/>
            <a:chExt cx="690262" cy="580139"/>
          </a:xfrm>
        </p:grpSpPr>
        <p:sp>
          <p:nvSpPr>
            <p:cNvPr id="20" name="Google Shape;2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30" name="Google Shape;3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2"/>
          <p:cNvSpPr/>
          <p:nvPr/>
        </p:nvSpPr>
        <p:spPr>
          <a:xfrm rot="-258520">
            <a:off x="-74201" y="230981"/>
            <a:ext cx="6240283" cy="839443"/>
          </a:xfrm>
          <a:custGeom>
            <a:avLst/>
            <a:gdLst/>
            <a:ahLst/>
            <a:cxnLst/>
            <a:rect l="l" t="t" r="r" b="b"/>
            <a:pathLst>
              <a:path w="6240283" h="839443" extrusionOk="0">
                <a:moveTo>
                  <a:pt x="6193050" y="0"/>
                </a:moveTo>
                <a:lnTo>
                  <a:pt x="6240283" y="3559"/>
                </a:lnTo>
                <a:lnTo>
                  <a:pt x="6215377" y="26709"/>
                </a:lnTo>
                <a:cubicBezTo>
                  <a:pt x="6116431" y="106252"/>
                  <a:pt x="5989066" y="150715"/>
                  <a:pt x="5861591" y="143263"/>
                </a:cubicBezTo>
                <a:cubicBezTo>
                  <a:pt x="5835443" y="141799"/>
                  <a:pt x="5808806" y="138312"/>
                  <a:pt x="5782936" y="135035"/>
                </a:cubicBezTo>
                <a:cubicBezTo>
                  <a:pt x="5709789" y="125481"/>
                  <a:pt x="5640757" y="116835"/>
                  <a:pt x="5580931" y="147446"/>
                </a:cubicBezTo>
                <a:cubicBezTo>
                  <a:pt x="5561058" y="158619"/>
                  <a:pt x="5542369" y="171772"/>
                  <a:pt x="5525146" y="186704"/>
                </a:cubicBezTo>
                <a:cubicBezTo>
                  <a:pt x="5505371" y="203814"/>
                  <a:pt x="5483762" y="218688"/>
                  <a:pt x="5460716" y="231052"/>
                </a:cubicBezTo>
                <a:cubicBezTo>
                  <a:pt x="5400818" y="260758"/>
                  <a:pt x="5334226" y="255458"/>
                  <a:pt x="5269796" y="250298"/>
                </a:cubicBezTo>
                <a:cubicBezTo>
                  <a:pt x="5244973" y="248345"/>
                  <a:pt x="5219522" y="246323"/>
                  <a:pt x="5194976" y="246393"/>
                </a:cubicBezTo>
                <a:cubicBezTo>
                  <a:pt x="5042618" y="247091"/>
                  <a:pt x="4911038" y="328814"/>
                  <a:pt x="4771717" y="415278"/>
                </a:cubicBezTo>
                <a:cubicBezTo>
                  <a:pt x="4635606" y="499860"/>
                  <a:pt x="4494822" y="587301"/>
                  <a:pt x="4334094" y="589602"/>
                </a:cubicBezTo>
                <a:cubicBezTo>
                  <a:pt x="4178737" y="592112"/>
                  <a:pt x="4041231" y="514782"/>
                  <a:pt x="3908187" y="440032"/>
                </a:cubicBezTo>
                <a:cubicBezTo>
                  <a:pt x="3831066" y="396799"/>
                  <a:pt x="3751365" y="352033"/>
                  <a:pt x="3669224" y="323305"/>
                </a:cubicBezTo>
                <a:cubicBezTo>
                  <a:pt x="3411922" y="233353"/>
                  <a:pt x="3117942" y="297435"/>
                  <a:pt x="2881698" y="348965"/>
                </a:cubicBezTo>
                <a:lnTo>
                  <a:pt x="2586184" y="413396"/>
                </a:lnTo>
                <a:cubicBezTo>
                  <a:pt x="2484518" y="435569"/>
                  <a:pt x="2369325" y="460742"/>
                  <a:pt x="2257339" y="445262"/>
                </a:cubicBezTo>
                <a:cubicBezTo>
                  <a:pt x="2219232" y="439230"/>
                  <a:pt x="2181529" y="430872"/>
                  <a:pt x="2144447" y="420229"/>
                </a:cubicBezTo>
                <a:cubicBezTo>
                  <a:pt x="2130501" y="416510"/>
                  <a:pt x="2116674" y="412907"/>
                  <a:pt x="2102958" y="409421"/>
                </a:cubicBezTo>
                <a:cubicBezTo>
                  <a:pt x="1806635" y="337566"/>
                  <a:pt x="1494115" y="379885"/>
                  <a:pt x="1227572" y="527961"/>
                </a:cubicBezTo>
                <a:lnTo>
                  <a:pt x="1218090" y="533261"/>
                </a:lnTo>
                <a:cubicBezTo>
                  <a:pt x="1169279" y="560734"/>
                  <a:pt x="1114262" y="591903"/>
                  <a:pt x="1054573" y="583396"/>
                </a:cubicBezTo>
                <a:cubicBezTo>
                  <a:pt x="1031668" y="579143"/>
                  <a:pt x="1009452" y="571779"/>
                  <a:pt x="988539" y="561501"/>
                </a:cubicBezTo>
                <a:cubicBezTo>
                  <a:pt x="984147" y="559618"/>
                  <a:pt x="979754" y="557666"/>
                  <a:pt x="975361" y="555853"/>
                </a:cubicBezTo>
                <a:cubicBezTo>
                  <a:pt x="823462" y="493277"/>
                  <a:pt x="651005" y="505619"/>
                  <a:pt x="509567" y="589184"/>
                </a:cubicBezTo>
                <a:cubicBezTo>
                  <a:pt x="464173" y="616518"/>
                  <a:pt x="422196" y="651522"/>
                  <a:pt x="381544" y="685410"/>
                </a:cubicBezTo>
                <a:cubicBezTo>
                  <a:pt x="337893" y="721810"/>
                  <a:pt x="292709" y="759393"/>
                  <a:pt x="242085" y="788820"/>
                </a:cubicBezTo>
                <a:cubicBezTo>
                  <a:pt x="187782" y="820728"/>
                  <a:pt x="126197" y="838160"/>
                  <a:pt x="63228" y="839443"/>
                </a:cubicBezTo>
                <a:cubicBezTo>
                  <a:pt x="49178" y="839443"/>
                  <a:pt x="35236" y="838419"/>
                  <a:pt x="21578" y="836249"/>
                </a:cubicBezTo>
                <a:lnTo>
                  <a:pt x="0" y="830814"/>
                </a:lnTo>
                <a:lnTo>
                  <a:pt x="2622" y="796011"/>
                </a:lnTo>
                <a:lnTo>
                  <a:pt x="75570" y="804578"/>
                </a:lnTo>
                <a:cubicBezTo>
                  <a:pt x="127711" y="802103"/>
                  <a:pt x="181350" y="784183"/>
                  <a:pt x="224792" y="758906"/>
                </a:cubicBezTo>
                <a:cubicBezTo>
                  <a:pt x="272766" y="731014"/>
                  <a:pt x="316765" y="694336"/>
                  <a:pt x="359300" y="658913"/>
                </a:cubicBezTo>
                <a:cubicBezTo>
                  <a:pt x="401835" y="623491"/>
                  <a:pt x="444022" y="588277"/>
                  <a:pt x="491786" y="559618"/>
                </a:cubicBezTo>
                <a:cubicBezTo>
                  <a:pt x="642783" y="470372"/>
                  <a:pt x="826921" y="457178"/>
                  <a:pt x="989097" y="523986"/>
                </a:cubicBezTo>
                <a:cubicBezTo>
                  <a:pt x="993630" y="525869"/>
                  <a:pt x="998162" y="527891"/>
                  <a:pt x="1002695" y="529843"/>
                </a:cubicBezTo>
                <a:cubicBezTo>
                  <a:pt x="1020769" y="538776"/>
                  <a:pt x="1039951" y="545275"/>
                  <a:pt x="1059734" y="549159"/>
                </a:cubicBezTo>
                <a:cubicBezTo>
                  <a:pt x="1107638" y="556132"/>
                  <a:pt x="1155194" y="529147"/>
                  <a:pt x="1201146" y="503207"/>
                </a:cubicBezTo>
                <a:lnTo>
                  <a:pt x="1210698" y="497838"/>
                </a:lnTo>
                <a:cubicBezTo>
                  <a:pt x="1484917" y="345383"/>
                  <a:pt x="1806489" y="301791"/>
                  <a:pt x="2111395" y="375741"/>
                </a:cubicBezTo>
                <a:cubicBezTo>
                  <a:pt x="2125341" y="379228"/>
                  <a:pt x="2139287" y="382714"/>
                  <a:pt x="2153233" y="386689"/>
                </a:cubicBezTo>
                <a:cubicBezTo>
                  <a:pt x="2188948" y="396936"/>
                  <a:pt x="2225249" y="405016"/>
                  <a:pt x="2261942" y="410885"/>
                </a:cubicBezTo>
                <a:cubicBezTo>
                  <a:pt x="2367861" y="425458"/>
                  <a:pt x="2474965" y="402099"/>
                  <a:pt x="2578583" y="379507"/>
                </a:cubicBezTo>
                <a:lnTo>
                  <a:pt x="2874097" y="315076"/>
                </a:lnTo>
                <a:cubicBezTo>
                  <a:pt x="3114664" y="262570"/>
                  <a:pt x="3414014" y="197303"/>
                  <a:pt x="3680590" y="290531"/>
                </a:cubicBezTo>
                <a:cubicBezTo>
                  <a:pt x="3765660" y="320306"/>
                  <a:pt x="3846685" y="365770"/>
                  <a:pt x="3925062" y="409769"/>
                </a:cubicBezTo>
                <a:cubicBezTo>
                  <a:pt x="4060058" y="485566"/>
                  <a:pt x="4187733" y="557178"/>
                  <a:pt x="4333398" y="554877"/>
                </a:cubicBezTo>
                <a:cubicBezTo>
                  <a:pt x="4484503" y="552576"/>
                  <a:pt x="4621102" y="467715"/>
                  <a:pt x="4753170" y="385713"/>
                </a:cubicBezTo>
                <a:cubicBezTo>
                  <a:pt x="4890467" y="300434"/>
                  <a:pt x="5032088" y="212226"/>
                  <a:pt x="5194698" y="211388"/>
                </a:cubicBezTo>
                <a:cubicBezTo>
                  <a:pt x="5220637" y="211388"/>
                  <a:pt x="5246925" y="213341"/>
                  <a:pt x="5272376" y="215363"/>
                </a:cubicBezTo>
                <a:cubicBezTo>
                  <a:pt x="5335133" y="220384"/>
                  <a:pt x="5393846" y="225055"/>
                  <a:pt x="5445166" y="199674"/>
                </a:cubicBezTo>
                <a:cubicBezTo>
                  <a:pt x="5465903" y="188377"/>
                  <a:pt x="5485358" y="174864"/>
                  <a:pt x="5503181" y="159370"/>
                </a:cubicBezTo>
                <a:cubicBezTo>
                  <a:pt x="5522280" y="142940"/>
                  <a:pt x="5543004" y="128501"/>
                  <a:pt x="5565030" y="116277"/>
                </a:cubicBezTo>
                <a:cubicBezTo>
                  <a:pt x="5634203" y="80715"/>
                  <a:pt x="5711951" y="90756"/>
                  <a:pt x="5787121" y="100449"/>
                </a:cubicBezTo>
                <a:cubicBezTo>
                  <a:pt x="5812362" y="103656"/>
                  <a:pt x="5838441" y="107422"/>
                  <a:pt x="5863334" y="108468"/>
                </a:cubicBezTo>
                <a:cubicBezTo>
                  <a:pt x="5958515" y="113942"/>
                  <a:pt x="6053591" y="88525"/>
                  <a:pt x="6135062" y="4018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 rot="7290842">
            <a:off x="82548" y="155779"/>
            <a:ext cx="690252" cy="580131"/>
            <a:chOff x="3920565" y="-927555"/>
            <a:chExt cx="690262" cy="580139"/>
          </a:xfrm>
        </p:grpSpPr>
        <p:sp>
          <p:nvSpPr>
            <p:cNvPr id="41" name="Google Shape;41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644100" y="1928525"/>
            <a:ext cx="8744700" cy="2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44100" y="4340375"/>
            <a:ext cx="8744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 rot="7290842">
            <a:off x="10996123" y="6056403"/>
            <a:ext cx="690252" cy="580131"/>
            <a:chOff x="3920565" y="-927555"/>
            <a:chExt cx="690262" cy="580139"/>
          </a:xfrm>
        </p:grpSpPr>
        <p:sp>
          <p:nvSpPr>
            <p:cNvPr id="136" name="Google Shape;136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5"/>
          <p:cNvGrpSpPr/>
          <p:nvPr/>
        </p:nvGrpSpPr>
        <p:grpSpPr>
          <a:xfrm rot="7290842">
            <a:off x="11419197" y="6122103"/>
            <a:ext cx="690252" cy="580131"/>
            <a:chOff x="3920565" y="-927555"/>
            <a:chExt cx="690262" cy="580139"/>
          </a:xfrm>
        </p:grpSpPr>
        <p:sp>
          <p:nvSpPr>
            <p:cNvPr id="146" name="Google Shape;146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5"/>
          <p:cNvSpPr/>
          <p:nvPr/>
        </p:nvSpPr>
        <p:spPr>
          <a:xfrm rot="-5400000">
            <a:off x="9705487" y="-1310662"/>
            <a:ext cx="1173133" cy="3797059"/>
          </a:xfrm>
          <a:custGeom>
            <a:avLst/>
            <a:gdLst/>
            <a:ahLst/>
            <a:cxnLst/>
            <a:rect l="l" t="t" r="r" b="b"/>
            <a:pathLst>
              <a:path w="1173133" h="3797059" extrusionOk="0">
                <a:moveTo>
                  <a:pt x="1173133" y="0"/>
                </a:moveTo>
                <a:lnTo>
                  <a:pt x="1173133" y="3797059"/>
                </a:lnTo>
                <a:lnTo>
                  <a:pt x="53823" y="3797059"/>
                </a:lnTo>
                <a:cubicBezTo>
                  <a:pt x="4505" y="3208481"/>
                  <a:pt x="-42827" y="2578214"/>
                  <a:pt x="66599" y="2030016"/>
                </a:cubicBezTo>
                <a:cubicBezTo>
                  <a:pt x="134718" y="1688665"/>
                  <a:pt x="257119" y="1416164"/>
                  <a:pt x="376939" y="1151942"/>
                </a:cubicBezTo>
                <a:cubicBezTo>
                  <a:pt x="576950" y="711036"/>
                  <a:pt x="793535" y="250555"/>
                  <a:pt x="1058535" y="62141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 rot="-1974752">
            <a:off x="11134781" y="-189101"/>
            <a:ext cx="560429" cy="2051237"/>
          </a:xfrm>
          <a:custGeom>
            <a:avLst/>
            <a:gdLst/>
            <a:ahLst/>
            <a:cxnLst/>
            <a:rect l="l" t="t" r="r" b="b"/>
            <a:pathLst>
              <a:path w="560429" h="2051237" extrusionOk="0">
                <a:moveTo>
                  <a:pt x="232751" y="0"/>
                </a:moveTo>
                <a:lnTo>
                  <a:pt x="260419" y="17908"/>
                </a:lnTo>
                <a:lnTo>
                  <a:pt x="211970" y="82351"/>
                </a:lnTo>
                <a:cubicBezTo>
                  <a:pt x="185916" y="127451"/>
                  <a:pt x="172346" y="173222"/>
                  <a:pt x="165365" y="205814"/>
                </a:cubicBezTo>
                <a:cubicBezTo>
                  <a:pt x="154971" y="261993"/>
                  <a:pt x="148795" y="318670"/>
                  <a:pt x="146870" y="375505"/>
                </a:cubicBezTo>
                <a:cubicBezTo>
                  <a:pt x="144282" y="418415"/>
                  <a:pt x="141600" y="462804"/>
                  <a:pt x="135220" y="506415"/>
                </a:cubicBezTo>
                <a:cubicBezTo>
                  <a:pt x="123855" y="573413"/>
                  <a:pt x="108431" y="639876"/>
                  <a:pt x="88985" y="705543"/>
                </a:cubicBezTo>
                <a:cubicBezTo>
                  <a:pt x="47373" y="857557"/>
                  <a:pt x="7981" y="1001472"/>
                  <a:pt x="66236" y="1138923"/>
                </a:cubicBezTo>
                <a:cubicBezTo>
                  <a:pt x="82687" y="1174832"/>
                  <a:pt x="102281" y="1209658"/>
                  <a:pt x="124863" y="1243121"/>
                </a:cubicBezTo>
                <a:cubicBezTo>
                  <a:pt x="141970" y="1269911"/>
                  <a:pt x="159539" y="1297635"/>
                  <a:pt x="174057" y="1326293"/>
                </a:cubicBezTo>
                <a:cubicBezTo>
                  <a:pt x="204850" y="1387426"/>
                  <a:pt x="221402" y="1452919"/>
                  <a:pt x="237491" y="1516154"/>
                </a:cubicBezTo>
                <a:cubicBezTo>
                  <a:pt x="248587" y="1560310"/>
                  <a:pt x="260147" y="1605868"/>
                  <a:pt x="276421" y="1649089"/>
                </a:cubicBezTo>
                <a:cubicBezTo>
                  <a:pt x="324552" y="1777311"/>
                  <a:pt x="415450" y="1889725"/>
                  <a:pt x="521167" y="1989484"/>
                </a:cubicBezTo>
                <a:lnTo>
                  <a:pt x="560429" y="2022686"/>
                </a:lnTo>
                <a:lnTo>
                  <a:pt x="541949" y="2051237"/>
                </a:lnTo>
                <a:lnTo>
                  <a:pt x="491148" y="2008185"/>
                </a:lnTo>
                <a:cubicBezTo>
                  <a:pt x="383478" y="1906255"/>
                  <a:pt x="290662" y="1790940"/>
                  <a:pt x="240912" y="1658511"/>
                </a:cubicBezTo>
                <a:cubicBezTo>
                  <a:pt x="224175" y="1613811"/>
                  <a:pt x="212432" y="1567475"/>
                  <a:pt x="201059" y="1522696"/>
                </a:cubicBezTo>
                <a:cubicBezTo>
                  <a:pt x="185430" y="1460863"/>
                  <a:pt x="169249" y="1396848"/>
                  <a:pt x="139751" y="1338519"/>
                </a:cubicBezTo>
                <a:cubicBezTo>
                  <a:pt x="125973" y="1311107"/>
                  <a:pt x="108773" y="1284006"/>
                  <a:pt x="92129" y="1257840"/>
                </a:cubicBezTo>
                <a:cubicBezTo>
                  <a:pt x="68660" y="1222998"/>
                  <a:pt x="48288" y="1186739"/>
                  <a:pt x="31190" y="1149359"/>
                </a:cubicBezTo>
                <a:cubicBezTo>
                  <a:pt x="-30672" y="1003030"/>
                  <a:pt x="11772" y="848212"/>
                  <a:pt x="52829" y="698535"/>
                </a:cubicBezTo>
                <a:cubicBezTo>
                  <a:pt x="71859" y="633908"/>
                  <a:pt x="87015" y="568511"/>
                  <a:pt x="98231" y="502599"/>
                </a:cubicBezTo>
                <a:cubicBezTo>
                  <a:pt x="104428" y="460078"/>
                  <a:pt x="107479" y="416313"/>
                  <a:pt x="109698" y="373948"/>
                </a:cubicBezTo>
                <a:cubicBezTo>
                  <a:pt x="111760" y="315773"/>
                  <a:pt x="118214" y="257768"/>
                  <a:pt x="129024" y="200284"/>
                </a:cubicBezTo>
                <a:cubicBezTo>
                  <a:pt x="142016" y="139619"/>
                  <a:pt x="164948" y="85865"/>
                  <a:pt x="196285" y="4117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 flipH="1">
            <a:off x="-34499" y="1301"/>
            <a:ext cx="3464908" cy="1957023"/>
          </a:xfrm>
          <a:custGeom>
            <a:avLst/>
            <a:gdLst/>
            <a:ahLst/>
            <a:cxnLst/>
            <a:rect l="l" t="t" r="r" b="b"/>
            <a:pathLst>
              <a:path w="3464908" h="1957023" extrusionOk="0">
                <a:moveTo>
                  <a:pt x="3464908" y="0"/>
                </a:moveTo>
                <a:lnTo>
                  <a:pt x="0" y="0"/>
                </a:lnTo>
                <a:lnTo>
                  <a:pt x="24161" y="54701"/>
                </a:lnTo>
                <a:cubicBezTo>
                  <a:pt x="123734" y="224812"/>
                  <a:pt x="302053" y="225126"/>
                  <a:pt x="465378" y="326120"/>
                </a:cubicBezTo>
                <a:cubicBezTo>
                  <a:pt x="777202" y="519273"/>
                  <a:pt x="660900" y="849240"/>
                  <a:pt x="889560" y="1140551"/>
                </a:cubicBezTo>
                <a:cubicBezTo>
                  <a:pt x="1156087" y="1479987"/>
                  <a:pt x="1570800" y="1359108"/>
                  <a:pt x="2365820" y="1547843"/>
                </a:cubicBezTo>
                <a:cubicBezTo>
                  <a:pt x="2641287" y="1613156"/>
                  <a:pt x="3010508" y="1727156"/>
                  <a:pt x="3435851" y="1941646"/>
                </a:cubicBezTo>
                <a:lnTo>
                  <a:pt x="3464908" y="19570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 rot="7290842">
            <a:off x="-16846" y="189302"/>
            <a:ext cx="690252" cy="580131"/>
            <a:chOff x="3920565" y="-927555"/>
            <a:chExt cx="690262" cy="580139"/>
          </a:xfrm>
        </p:grpSpPr>
        <p:sp>
          <p:nvSpPr>
            <p:cNvPr id="160" name="Google Shape;160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-34499" y="4930767"/>
            <a:ext cx="7398926" cy="1926531"/>
          </a:xfrm>
          <a:custGeom>
            <a:avLst/>
            <a:gdLst/>
            <a:ahLst/>
            <a:cxnLst/>
            <a:rect l="l" t="t" r="r" b="b"/>
            <a:pathLst>
              <a:path w="7398926" h="1926531" extrusionOk="0">
                <a:moveTo>
                  <a:pt x="3012474" y="84"/>
                </a:moveTo>
                <a:cubicBezTo>
                  <a:pt x="3175019" y="2389"/>
                  <a:pt x="3334591" y="54165"/>
                  <a:pt x="3492260" y="105633"/>
                </a:cubicBezTo>
                <a:lnTo>
                  <a:pt x="4765033" y="521526"/>
                </a:lnTo>
                <a:cubicBezTo>
                  <a:pt x="5025795" y="606641"/>
                  <a:pt x="5287032" y="692062"/>
                  <a:pt x="5539827" y="810670"/>
                </a:cubicBezTo>
                <a:cubicBezTo>
                  <a:pt x="5789649" y="927741"/>
                  <a:pt x="6029720" y="1076768"/>
                  <a:pt x="6269317" y="1225488"/>
                </a:cubicBezTo>
                <a:lnTo>
                  <a:pt x="7398926" y="1926531"/>
                </a:lnTo>
                <a:lnTo>
                  <a:pt x="0" y="1925775"/>
                </a:lnTo>
                <a:lnTo>
                  <a:pt x="0" y="943742"/>
                </a:lnTo>
                <a:lnTo>
                  <a:pt x="41086" y="896302"/>
                </a:lnTo>
                <a:cubicBezTo>
                  <a:pt x="329671" y="590361"/>
                  <a:pt x="744092" y="484529"/>
                  <a:pt x="1124837" y="404763"/>
                </a:cubicBezTo>
                <a:lnTo>
                  <a:pt x="1893923" y="243906"/>
                </a:lnTo>
                <a:cubicBezTo>
                  <a:pt x="2079892" y="205035"/>
                  <a:pt x="2264910" y="166166"/>
                  <a:pt x="2448502" y="114850"/>
                </a:cubicBezTo>
                <a:cubicBezTo>
                  <a:pt x="2634947" y="62615"/>
                  <a:pt x="2821629" y="-2681"/>
                  <a:pt x="3012474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250" name="Google Shape;250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260" name="Google Shape;260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8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739439" y="1300"/>
            <a:ext cx="2452561" cy="1543887"/>
          </a:xfrm>
          <a:custGeom>
            <a:avLst/>
            <a:gdLst/>
            <a:ahLst/>
            <a:cxnLst/>
            <a:rect l="l" t="t" r="r" b="b"/>
            <a:pathLst>
              <a:path w="2452561" h="1543887" extrusionOk="0">
                <a:moveTo>
                  <a:pt x="3596" y="0"/>
                </a:moveTo>
                <a:lnTo>
                  <a:pt x="2452561" y="0"/>
                </a:lnTo>
                <a:lnTo>
                  <a:pt x="2452561" y="1543887"/>
                </a:lnTo>
                <a:lnTo>
                  <a:pt x="2397866" y="1514943"/>
                </a:lnTo>
                <a:cubicBezTo>
                  <a:pt x="2103773" y="1366639"/>
                  <a:pt x="1848485" y="1287817"/>
                  <a:pt x="1658020" y="1242658"/>
                </a:cubicBezTo>
                <a:cubicBezTo>
                  <a:pt x="1108324" y="1112161"/>
                  <a:pt x="821581" y="1195740"/>
                  <a:pt x="637297" y="961046"/>
                </a:cubicBezTo>
                <a:cubicBezTo>
                  <a:pt x="479197" y="759626"/>
                  <a:pt x="559611" y="531479"/>
                  <a:pt x="344008" y="397928"/>
                </a:cubicBezTo>
                <a:cubicBezTo>
                  <a:pt x="231081" y="328099"/>
                  <a:pt x="107787" y="327882"/>
                  <a:pt x="38940" y="210263"/>
                </a:cubicBezTo>
                <a:cubicBezTo>
                  <a:pt x="6862" y="155596"/>
                  <a:pt x="-1035" y="96575"/>
                  <a:pt x="104" y="45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/>
          <p:nvPr/>
        </p:nvSpPr>
        <p:spPr>
          <a:xfrm rot="-5400000" flipH="1">
            <a:off x="9368819" y="1558706"/>
            <a:ext cx="4383311" cy="1265900"/>
          </a:xfrm>
          <a:custGeom>
            <a:avLst/>
            <a:gdLst/>
            <a:ahLst/>
            <a:cxnLst/>
            <a:rect l="l" t="t" r="r" b="b"/>
            <a:pathLst>
              <a:path w="7460955" h="1476268" extrusionOk="0">
                <a:moveTo>
                  <a:pt x="7460956" y="1475730"/>
                </a:moveTo>
                <a:lnTo>
                  <a:pt x="6342531" y="938532"/>
                </a:lnTo>
                <a:cubicBezTo>
                  <a:pt x="6105306" y="824571"/>
                  <a:pt x="5867612" y="710374"/>
                  <a:pt x="5620263" y="620664"/>
                </a:cubicBezTo>
                <a:cubicBezTo>
                  <a:pt x="5369971" y="529777"/>
                  <a:pt x="5111321" y="464320"/>
                  <a:pt x="4853141" y="399098"/>
                </a:cubicBezTo>
                <a:lnTo>
                  <a:pt x="3592970" y="80406"/>
                </a:lnTo>
                <a:cubicBezTo>
                  <a:pt x="3436862" y="40967"/>
                  <a:pt x="3278870" y="1292"/>
                  <a:pt x="3117934" y="-474"/>
                </a:cubicBezTo>
                <a:cubicBezTo>
                  <a:pt x="2928979" y="-2593"/>
                  <a:pt x="2744145" y="47442"/>
                  <a:pt x="2559546" y="87469"/>
                </a:cubicBezTo>
                <a:cubicBezTo>
                  <a:pt x="2377772" y="126791"/>
                  <a:pt x="2194586" y="156576"/>
                  <a:pt x="2010458" y="186362"/>
                </a:cubicBezTo>
                <a:lnTo>
                  <a:pt x="1248987" y="309624"/>
                </a:lnTo>
                <a:cubicBezTo>
                  <a:pt x="785017" y="384853"/>
                  <a:pt x="270541" y="490338"/>
                  <a:pt x="0" y="874723"/>
                </a:cubicBezTo>
                <a:lnTo>
                  <a:pt x="0" y="1475140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8"/>
          <p:cNvSpPr/>
          <p:nvPr/>
        </p:nvSpPr>
        <p:spPr>
          <a:xfrm rot="614520">
            <a:off x="-80530" y="6036401"/>
            <a:ext cx="1790009" cy="667442"/>
          </a:xfrm>
          <a:custGeom>
            <a:avLst/>
            <a:gdLst/>
            <a:ahLst/>
            <a:cxnLst/>
            <a:rect l="l" t="t" r="r" b="b"/>
            <a:pathLst>
              <a:path w="1790009" h="667442" extrusionOk="0">
                <a:moveTo>
                  <a:pt x="234441" y="15408"/>
                </a:moveTo>
                <a:cubicBezTo>
                  <a:pt x="316691" y="-5892"/>
                  <a:pt x="404088" y="-5893"/>
                  <a:pt x="485443" y="20323"/>
                </a:cubicBezTo>
                <a:cubicBezTo>
                  <a:pt x="516172" y="30942"/>
                  <a:pt x="546326" y="43152"/>
                  <a:pt x="575780" y="56908"/>
                </a:cubicBezTo>
                <a:cubicBezTo>
                  <a:pt x="626192" y="79435"/>
                  <a:pt x="673730" y="100718"/>
                  <a:pt x="725229" y="105690"/>
                </a:cubicBezTo>
                <a:cubicBezTo>
                  <a:pt x="774631" y="110582"/>
                  <a:pt x="823799" y="100019"/>
                  <a:pt x="875764" y="88834"/>
                </a:cubicBezTo>
                <a:cubicBezTo>
                  <a:pt x="927730" y="77648"/>
                  <a:pt x="983734" y="65531"/>
                  <a:pt x="1039661" y="71434"/>
                </a:cubicBezTo>
                <a:cubicBezTo>
                  <a:pt x="1098539" y="77493"/>
                  <a:pt x="1153922" y="103048"/>
                  <a:pt x="1202780" y="125807"/>
                </a:cubicBezTo>
                <a:lnTo>
                  <a:pt x="1396348" y="215057"/>
                </a:lnTo>
                <a:cubicBezTo>
                  <a:pt x="1431302" y="231213"/>
                  <a:pt x="1470840" y="249389"/>
                  <a:pt x="1499735" y="281625"/>
                </a:cubicBezTo>
                <a:cubicBezTo>
                  <a:pt x="1527077" y="312074"/>
                  <a:pt x="1540592" y="349902"/>
                  <a:pt x="1553642" y="386410"/>
                </a:cubicBezTo>
                <a:cubicBezTo>
                  <a:pt x="1558147" y="398994"/>
                  <a:pt x="1562808" y="412043"/>
                  <a:pt x="1567857" y="424160"/>
                </a:cubicBezTo>
                <a:cubicBezTo>
                  <a:pt x="1609041" y="521504"/>
                  <a:pt x="1689886" y="596593"/>
                  <a:pt x="1790009" y="630468"/>
                </a:cubicBezTo>
                <a:lnTo>
                  <a:pt x="1777348" y="667442"/>
                </a:lnTo>
                <a:cubicBezTo>
                  <a:pt x="1666629" y="629970"/>
                  <a:pt x="1577224" y="546950"/>
                  <a:pt x="1531659" y="439307"/>
                </a:cubicBezTo>
                <a:cubicBezTo>
                  <a:pt x="1526145" y="426180"/>
                  <a:pt x="1521329" y="412665"/>
                  <a:pt x="1516668" y="399614"/>
                </a:cubicBezTo>
                <a:cubicBezTo>
                  <a:pt x="1504395" y="365126"/>
                  <a:pt x="1492744" y="332503"/>
                  <a:pt x="1470451" y="307724"/>
                </a:cubicBezTo>
                <a:cubicBezTo>
                  <a:pt x="1447148" y="281469"/>
                  <a:pt x="1412738" y="265701"/>
                  <a:pt x="1379725" y="250477"/>
                </a:cubicBezTo>
                <a:lnTo>
                  <a:pt x="1186157" y="161227"/>
                </a:lnTo>
                <a:cubicBezTo>
                  <a:pt x="1137843" y="138934"/>
                  <a:pt x="1087820" y="115864"/>
                  <a:pt x="1035389" y="110427"/>
                </a:cubicBezTo>
                <a:cubicBezTo>
                  <a:pt x="985521" y="105301"/>
                  <a:pt x="936041" y="115942"/>
                  <a:pt x="883610" y="127205"/>
                </a:cubicBezTo>
                <a:cubicBezTo>
                  <a:pt x="831179" y="138468"/>
                  <a:pt x="776573" y="150508"/>
                  <a:pt x="721112" y="144760"/>
                </a:cubicBezTo>
                <a:cubicBezTo>
                  <a:pt x="663321" y="139089"/>
                  <a:pt x="610657" y="115554"/>
                  <a:pt x="559624" y="92795"/>
                </a:cubicBezTo>
                <a:cubicBezTo>
                  <a:pt x="531406" y="79605"/>
                  <a:pt x="502525" y="67884"/>
                  <a:pt x="473093" y="57685"/>
                </a:cubicBezTo>
                <a:cubicBezTo>
                  <a:pt x="324305" y="9216"/>
                  <a:pt x="153190" y="57525"/>
                  <a:pt x="41868" y="165585"/>
                </a:cubicBezTo>
                <a:lnTo>
                  <a:pt x="8877" y="204177"/>
                </a:lnTo>
                <a:lnTo>
                  <a:pt x="0" y="155048"/>
                </a:lnTo>
                <a:lnTo>
                  <a:pt x="14316" y="138294"/>
                </a:lnTo>
                <a:cubicBezTo>
                  <a:pt x="75087" y="79308"/>
                  <a:pt x="152191" y="36708"/>
                  <a:pt x="234441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274" name="Google Shape;274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>
            <a:spLocks noGrp="1"/>
          </p:cNvSpPr>
          <p:nvPr>
            <p:ph type="title"/>
          </p:nvPr>
        </p:nvSpPr>
        <p:spPr>
          <a:xfrm>
            <a:off x="426386" y="3060640"/>
            <a:ext cx="8744700" cy="184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ID" sz="5000" dirty="0"/>
              <a:t>Apriyanto</a:t>
            </a:r>
            <a:br>
              <a:rPr lang="en-ID" sz="5000" dirty="0"/>
            </a:br>
            <a:r>
              <a:rPr lang="en-ID" sz="5000" dirty="0"/>
              <a:t>Dwi Herlambang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3128F-C112-4B08-BEC5-1C4C355C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fr-FR" dirty="0" err="1"/>
              <a:t>Merupakan</a:t>
            </a:r>
            <a:r>
              <a:rPr lang="fr-FR" dirty="0"/>
              <a:t> runtime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untuk</a:t>
            </a:r>
            <a:r>
              <a:rPr lang="fr-FR" dirty="0"/>
              <a:t> Javascript.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Node js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sebuah framework web app untuk node.js, serta untuk pengembangan aplikasi back end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Express.js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2"/>
                </a:solidFill>
              </a:rPr>
              <a:t>adalah Relational Database Management System (RDMS)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Postgresql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pt-BR" sz="2000" dirty="0"/>
              <a:t>adalah penyedia antarmuka untuk sisi klien dan server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Rest API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 rot="9703937">
            <a:off x="-2517365" y="2241725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1366682" y="2946345"/>
            <a:ext cx="7269317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pt-BR" sz="2000" dirty="0"/>
              <a:t>Menggunakan framework express.js dan dikoneksikan  database menggunakan postgresql.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1366683" y="218284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Arshaka Coffee &amp; Tea.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 rot="9703937">
            <a:off x="-2517365" y="2241725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73592" y="184987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Flowchart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  <p:sp>
        <p:nvSpPr>
          <p:cNvPr id="10" name="Google Shape;717;p24">
            <a:extLst>
              <a:ext uri="{FF2B5EF4-FFF2-40B4-BE49-F238E27FC236}">
                <a16:creationId xmlns:a16="http://schemas.microsoft.com/office/drawing/2014/main" id="{2BFEDFE1-EE5A-4BB9-B9AE-9F2A02F45C14}"/>
              </a:ext>
            </a:extLst>
          </p:cNvPr>
          <p:cNvSpPr txBox="1">
            <a:spLocks/>
          </p:cNvSpPr>
          <p:nvPr/>
        </p:nvSpPr>
        <p:spPr>
          <a:xfrm>
            <a:off x="462469" y="3496513"/>
            <a:ext cx="186929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pt-BR" sz="2000" dirty="0"/>
              <a:t>Table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AC87-CADE-423A-9A11-45817352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884" y="1371342"/>
            <a:ext cx="2040590" cy="4886036"/>
          </a:xfrm>
          <a:prstGeom prst="rect">
            <a:avLst/>
          </a:prstGeom>
        </p:spPr>
      </p:pic>
      <p:sp>
        <p:nvSpPr>
          <p:cNvPr id="13" name="Google Shape;717;p24">
            <a:extLst>
              <a:ext uri="{FF2B5EF4-FFF2-40B4-BE49-F238E27FC236}">
                <a16:creationId xmlns:a16="http://schemas.microsoft.com/office/drawing/2014/main" id="{0214D335-06BF-491E-B530-218E1C037D0A}"/>
              </a:ext>
            </a:extLst>
          </p:cNvPr>
          <p:cNvSpPr txBox="1">
            <a:spLocks/>
          </p:cNvSpPr>
          <p:nvPr/>
        </p:nvSpPr>
        <p:spPr>
          <a:xfrm>
            <a:off x="4427020" y="3496513"/>
            <a:ext cx="186929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pt-BR" sz="2000" dirty="0"/>
              <a:t>Table Recipe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19576-AF0E-44A2-B560-E767E027B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232" y="1281286"/>
            <a:ext cx="1965377" cy="4886036"/>
          </a:xfrm>
          <a:prstGeom prst="rect">
            <a:avLst/>
          </a:prstGeom>
        </p:spPr>
      </p:pic>
      <p:sp>
        <p:nvSpPr>
          <p:cNvPr id="18" name="Google Shape;717;p24">
            <a:extLst>
              <a:ext uri="{FF2B5EF4-FFF2-40B4-BE49-F238E27FC236}">
                <a16:creationId xmlns:a16="http://schemas.microsoft.com/office/drawing/2014/main" id="{5795C910-2783-4986-9BE8-CA6FD57BE292}"/>
              </a:ext>
            </a:extLst>
          </p:cNvPr>
          <p:cNvSpPr txBox="1">
            <a:spLocks/>
          </p:cNvSpPr>
          <p:nvPr/>
        </p:nvSpPr>
        <p:spPr>
          <a:xfrm>
            <a:off x="8018609" y="3544744"/>
            <a:ext cx="222127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pt-BR" sz="2000" dirty="0"/>
              <a:t>Table Comment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EBA1A4-B689-4F19-AB08-2F6948BF9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3211" y="1281286"/>
            <a:ext cx="2028470" cy="48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ID" dirty="0" err="1"/>
              <a:t>Terimakasih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740" name="Google Shape;740;p27"/>
          <p:cNvGrpSpPr/>
          <p:nvPr/>
        </p:nvGrpSpPr>
        <p:grpSpPr>
          <a:xfrm rot="10800000">
            <a:off x="295796" y="329461"/>
            <a:ext cx="1808806" cy="1274217"/>
            <a:chOff x="621403" y="597265"/>
            <a:chExt cx="1588204" cy="1118814"/>
          </a:xfrm>
        </p:grpSpPr>
        <p:sp>
          <p:nvSpPr>
            <p:cNvPr id="741" name="Google Shape;741;p27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EA2F813-4636-4941-B766-A557CB8C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1902763" y="4778300"/>
            <a:ext cx="2928135" cy="1652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 · Harlow">
  <a:themeElements>
    <a:clrScheme name="Simple Light">
      <a:dk1>
        <a:srgbClr val="E2D7D3"/>
      </a:dk1>
      <a:lt1>
        <a:srgbClr val="BC9E92"/>
      </a:lt1>
      <a:dk2>
        <a:srgbClr val="171717"/>
      </a:dk2>
      <a:lt2>
        <a:srgbClr val="E2D7D3"/>
      </a:lt2>
      <a:accent1>
        <a:srgbClr val="593A37"/>
      </a:accent1>
      <a:accent2>
        <a:srgbClr val="AF8F82"/>
      </a:accent2>
      <a:accent3>
        <a:srgbClr val="CDC2BE"/>
      </a:accent3>
      <a:accent4>
        <a:srgbClr val="FFFFFF"/>
      </a:accent4>
      <a:accent5>
        <a:srgbClr val="FFFFFF"/>
      </a:accent5>
      <a:accent6>
        <a:srgbClr val="FFFFFF"/>
      </a:accent6>
      <a:hlink>
        <a:srgbClr val="4E3B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80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Questrial</vt:lpstr>
      <vt:lpstr>Abril Fatface</vt:lpstr>
      <vt:lpstr>Calibri</vt:lpstr>
      <vt:lpstr>Arial</vt:lpstr>
      <vt:lpstr>Aldrich</vt:lpstr>
      <vt:lpstr>DM Sans</vt:lpstr>
      <vt:lpstr>Wingdings</vt:lpstr>
      <vt:lpstr>Barlow Condensed</vt:lpstr>
      <vt:lpstr>SlidesMania · Harlow</vt:lpstr>
      <vt:lpstr>Apriyanto Dwi Herlambang</vt:lpstr>
      <vt:lpstr>01</vt:lpstr>
      <vt:lpstr>02</vt:lpstr>
      <vt:lpstr>03</vt:lpstr>
      <vt:lpstr>04</vt:lpstr>
      <vt:lpstr>04</vt:lpstr>
      <vt:lpstr>04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Apriyanto Dwi Herlambang</dc:title>
  <dc:creator>Apriyanto Dwi Herlambang</dc:creator>
  <cp:lastModifiedBy>Apriyanto Dwi Herlambang</cp:lastModifiedBy>
  <cp:revision>6</cp:revision>
  <dcterms:modified xsi:type="dcterms:W3CDTF">2022-06-23T05:35:20Z</dcterms:modified>
</cp:coreProperties>
</file>