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3.xml" ContentType="application/inkml+xml"/>
  <Override PartName="/ppt/notesSlides/notesSlide37.xml" ContentType="application/vnd.openxmlformats-officedocument.presentationml.notesSlide+xml"/>
  <Override PartName="/ppt/ink/ink4.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5.xml" ContentType="application/inkml+xml"/>
  <Override PartName="/ppt/notesSlides/notesSlide40.xml" ContentType="application/vnd.openxmlformats-officedocument.presentationml.notesSlide+xml"/>
  <Override PartName="/ppt/ink/ink6.xml" ContentType="application/inkml+xml"/>
  <Override PartName="/ppt/notesSlides/notesSlide41.xml" ContentType="application/vnd.openxmlformats-officedocument.presentationml.notesSlide+xml"/>
  <Override PartName="/ppt/ink/ink7.xml" ContentType="application/inkml+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8.xml" ContentType="application/inkml+xml"/>
  <Override PartName="/ppt/notesSlides/notesSlide44.xml" ContentType="application/vnd.openxmlformats-officedocument.presentationml.notesSlide+xml"/>
  <Override PartName="/ppt/ink/ink9.xml" ContentType="application/inkml+xml"/>
  <Override PartName="/ppt/notesSlides/notesSlide45.xml" ContentType="application/vnd.openxmlformats-officedocument.presentationml.notesSlide+xml"/>
  <Override PartName="/ppt/ink/ink10.xml" ContentType="application/inkml+xml"/>
  <Override PartName="/ppt/notesSlides/notesSlide46.xml" ContentType="application/vnd.openxmlformats-officedocument.presentationml.notesSlide+xml"/>
  <Override PartName="/ppt/ink/ink11.xml" ContentType="application/inkml+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12.xml" ContentType="application/inkml+xml"/>
  <Override PartName="/ppt/notesSlides/notesSlide49.xml" ContentType="application/vnd.openxmlformats-officedocument.presentationml.notesSlide+xml"/>
  <Override PartName="/ppt/ink/ink13.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14.xml" ContentType="application/inkml+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ink/ink15.xml" ContentType="application/inkml+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ink/ink16.xml" ContentType="application/inkml+xml"/>
  <Override PartName="/ppt/notesSlides/notesSlide60.xml" ContentType="application/vnd.openxmlformats-officedocument.presentationml.notesSlide+xml"/>
  <Override PartName="/ppt/ink/ink17.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128"/>
  </p:notesMasterIdLst>
  <p:handoutMasterIdLst>
    <p:handoutMasterId r:id="rId129"/>
  </p:handoutMasterIdLst>
  <p:sldIdLst>
    <p:sldId id="270" r:id="rId2"/>
    <p:sldId id="271" r:id="rId3"/>
    <p:sldId id="275" r:id="rId4"/>
    <p:sldId id="744" r:id="rId5"/>
    <p:sldId id="745" r:id="rId6"/>
    <p:sldId id="746" r:id="rId7"/>
    <p:sldId id="747" r:id="rId8"/>
    <p:sldId id="748" r:id="rId9"/>
    <p:sldId id="276" r:id="rId10"/>
    <p:sldId id="749" r:id="rId11"/>
    <p:sldId id="750" r:id="rId12"/>
    <p:sldId id="751" r:id="rId13"/>
    <p:sldId id="752" r:id="rId14"/>
    <p:sldId id="753" r:id="rId15"/>
    <p:sldId id="754" r:id="rId16"/>
    <p:sldId id="755" r:id="rId17"/>
    <p:sldId id="756" r:id="rId18"/>
    <p:sldId id="757" r:id="rId19"/>
    <p:sldId id="758" r:id="rId20"/>
    <p:sldId id="759" r:id="rId21"/>
    <p:sldId id="760" r:id="rId22"/>
    <p:sldId id="761" r:id="rId23"/>
    <p:sldId id="762" r:id="rId24"/>
    <p:sldId id="763" r:id="rId25"/>
    <p:sldId id="764" r:id="rId26"/>
    <p:sldId id="660" r:id="rId27"/>
    <p:sldId id="765" r:id="rId28"/>
    <p:sldId id="766" r:id="rId29"/>
    <p:sldId id="767" r:id="rId30"/>
    <p:sldId id="768" r:id="rId31"/>
    <p:sldId id="769" r:id="rId32"/>
    <p:sldId id="770" r:id="rId33"/>
    <p:sldId id="771" r:id="rId34"/>
    <p:sldId id="772" r:id="rId35"/>
    <p:sldId id="773" r:id="rId36"/>
    <p:sldId id="774" r:id="rId37"/>
    <p:sldId id="775" r:id="rId38"/>
    <p:sldId id="776" r:id="rId39"/>
    <p:sldId id="701" r:id="rId40"/>
    <p:sldId id="777" r:id="rId41"/>
    <p:sldId id="778" r:id="rId42"/>
    <p:sldId id="779" r:id="rId43"/>
    <p:sldId id="780" r:id="rId44"/>
    <p:sldId id="781" r:id="rId45"/>
    <p:sldId id="782" r:id="rId46"/>
    <p:sldId id="783" r:id="rId47"/>
    <p:sldId id="702" r:id="rId48"/>
    <p:sldId id="784" r:id="rId49"/>
    <p:sldId id="785" r:id="rId50"/>
    <p:sldId id="786" r:id="rId51"/>
    <p:sldId id="787" r:id="rId52"/>
    <p:sldId id="788" r:id="rId53"/>
    <p:sldId id="790" r:id="rId54"/>
    <p:sldId id="789" r:id="rId55"/>
    <p:sldId id="791" r:id="rId56"/>
    <p:sldId id="792" r:id="rId57"/>
    <p:sldId id="793" r:id="rId58"/>
    <p:sldId id="794" r:id="rId59"/>
    <p:sldId id="795" r:id="rId60"/>
    <p:sldId id="796" r:id="rId61"/>
    <p:sldId id="797" r:id="rId62"/>
    <p:sldId id="703" r:id="rId63"/>
    <p:sldId id="798" r:id="rId64"/>
    <p:sldId id="799" r:id="rId65"/>
    <p:sldId id="800" r:id="rId66"/>
    <p:sldId id="801" r:id="rId67"/>
    <p:sldId id="802" r:id="rId68"/>
    <p:sldId id="803" r:id="rId69"/>
    <p:sldId id="804" r:id="rId70"/>
    <p:sldId id="805" r:id="rId71"/>
    <p:sldId id="806" r:id="rId72"/>
    <p:sldId id="807" r:id="rId73"/>
    <p:sldId id="808" r:id="rId74"/>
    <p:sldId id="809" r:id="rId75"/>
    <p:sldId id="810" r:id="rId76"/>
    <p:sldId id="811" r:id="rId77"/>
    <p:sldId id="812" r:id="rId78"/>
    <p:sldId id="813" r:id="rId79"/>
    <p:sldId id="814" r:id="rId80"/>
    <p:sldId id="815" r:id="rId81"/>
    <p:sldId id="816" r:id="rId82"/>
    <p:sldId id="817" r:id="rId83"/>
    <p:sldId id="818" r:id="rId84"/>
    <p:sldId id="819" r:id="rId85"/>
    <p:sldId id="820" r:id="rId86"/>
    <p:sldId id="821" r:id="rId87"/>
    <p:sldId id="822" r:id="rId88"/>
    <p:sldId id="823" r:id="rId89"/>
    <p:sldId id="824" r:id="rId90"/>
    <p:sldId id="825" r:id="rId91"/>
    <p:sldId id="826" r:id="rId92"/>
    <p:sldId id="827" r:id="rId93"/>
    <p:sldId id="828" r:id="rId94"/>
    <p:sldId id="829" r:id="rId95"/>
    <p:sldId id="830" r:id="rId96"/>
    <p:sldId id="831" r:id="rId97"/>
    <p:sldId id="832" r:id="rId98"/>
    <p:sldId id="833" r:id="rId99"/>
    <p:sldId id="834" r:id="rId100"/>
    <p:sldId id="835" r:id="rId101"/>
    <p:sldId id="836" r:id="rId102"/>
    <p:sldId id="837" r:id="rId103"/>
    <p:sldId id="838" r:id="rId104"/>
    <p:sldId id="839" r:id="rId105"/>
    <p:sldId id="840" r:id="rId106"/>
    <p:sldId id="841" r:id="rId107"/>
    <p:sldId id="842" r:id="rId108"/>
    <p:sldId id="843" r:id="rId109"/>
    <p:sldId id="844" r:id="rId110"/>
    <p:sldId id="845" r:id="rId111"/>
    <p:sldId id="846" r:id="rId112"/>
    <p:sldId id="847" r:id="rId113"/>
    <p:sldId id="848" r:id="rId114"/>
    <p:sldId id="849" r:id="rId115"/>
    <p:sldId id="850" r:id="rId116"/>
    <p:sldId id="851" r:id="rId117"/>
    <p:sldId id="852" r:id="rId118"/>
    <p:sldId id="853" r:id="rId119"/>
    <p:sldId id="854" r:id="rId120"/>
    <p:sldId id="855" r:id="rId121"/>
    <p:sldId id="856" r:id="rId122"/>
    <p:sldId id="857" r:id="rId123"/>
    <p:sldId id="858" r:id="rId124"/>
    <p:sldId id="859" r:id="rId125"/>
    <p:sldId id="861" r:id="rId126"/>
    <p:sldId id="860" r:id="rId127"/>
  </p:sldIdLst>
  <p:sldSz cx="9144000" cy="6858000" type="screen4x3"/>
  <p:notesSz cx="7099300" cy="10234613"/>
  <p:defaultTextStyle>
    <a:defPPr>
      <a:defRPr lang="en-US"/>
    </a:defPPr>
    <a:lvl1pPr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Arial Black" panose="020B0A04020102020204" pitchFamily="34" charset="0"/>
        <a:ea typeface="+mn-ea"/>
        <a:cs typeface="+mn-cs"/>
      </a:defRPr>
    </a:lvl5pPr>
    <a:lvl6pPr marL="2286000" algn="l" defTabSz="914400" rtl="0" eaLnBrk="1" latinLnBrk="0" hangingPunct="1">
      <a:defRPr sz="3200" kern="1200">
        <a:solidFill>
          <a:schemeClr val="tx1"/>
        </a:solidFill>
        <a:latin typeface="Arial Black" panose="020B0A04020102020204" pitchFamily="34" charset="0"/>
        <a:ea typeface="+mn-ea"/>
        <a:cs typeface="+mn-cs"/>
      </a:defRPr>
    </a:lvl6pPr>
    <a:lvl7pPr marL="2743200" algn="l" defTabSz="914400" rtl="0" eaLnBrk="1" latinLnBrk="0" hangingPunct="1">
      <a:defRPr sz="3200" kern="1200">
        <a:solidFill>
          <a:schemeClr val="tx1"/>
        </a:solidFill>
        <a:latin typeface="Arial Black" panose="020B0A04020102020204" pitchFamily="34" charset="0"/>
        <a:ea typeface="+mn-ea"/>
        <a:cs typeface="+mn-cs"/>
      </a:defRPr>
    </a:lvl7pPr>
    <a:lvl8pPr marL="3200400" algn="l" defTabSz="914400" rtl="0" eaLnBrk="1" latinLnBrk="0" hangingPunct="1">
      <a:defRPr sz="3200" kern="1200">
        <a:solidFill>
          <a:schemeClr val="tx1"/>
        </a:solidFill>
        <a:latin typeface="Arial Black" panose="020B0A04020102020204" pitchFamily="34" charset="0"/>
        <a:ea typeface="+mn-ea"/>
        <a:cs typeface="+mn-cs"/>
      </a:defRPr>
    </a:lvl8pPr>
    <a:lvl9pPr marL="3657600" algn="l" defTabSz="914400" rtl="0" eaLnBrk="1" latinLnBrk="0" hangingPunct="1">
      <a:defRPr sz="3200" kern="1200">
        <a:solidFill>
          <a:schemeClr val="tx1"/>
        </a:solidFill>
        <a:latin typeface="Arial Black" panose="020B0A04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45" autoAdjust="0"/>
    <p:restoredTop sz="94674" autoAdjust="0"/>
  </p:normalViewPr>
  <p:slideViewPr>
    <p:cSldViewPr>
      <p:cViewPr varScale="1">
        <p:scale>
          <a:sx n="119" d="100"/>
          <a:sy n="119" d="100"/>
        </p:scale>
        <p:origin x="172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004"/>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tableStyles" Target="tableStyles.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notesMaster" Target="notesMasters/notesMaster1.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slide" Target="slides/slide125.xml" /><Relationship Id="rId134" Type="http://schemas.microsoft.com/office/2016/11/relationships/changesInfo" Target="changesInfos/changesInfo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handoutMaster" Target="handoutMasters/handoutMaster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viewProps" Target="viewProps.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roaño Lozada" userId="6a64d5cb-7dd7-498f-9367-a1f7c633e504" providerId="ADAL" clId="{3BD22BCA-8746-3449-8869-EB696D172E8B}"/>
    <pc:docChg chg="custSel modSld">
      <pc:chgData name="Alejandro Proaño Lozada" userId="6a64d5cb-7dd7-498f-9367-a1f7c633e504" providerId="ADAL" clId="{3BD22BCA-8746-3449-8869-EB696D172E8B}" dt="2023-04-27T16:21:23.525" v="36" actId="7634"/>
      <pc:docMkLst>
        <pc:docMk/>
      </pc:docMkLst>
      <pc:sldChg chg="mod modShow">
        <pc:chgData name="Alejandro Proaño Lozada" userId="6a64d5cb-7dd7-498f-9367-a1f7c633e504" providerId="ADAL" clId="{3BD22BCA-8746-3449-8869-EB696D172E8B}" dt="2023-04-27T05:22:38.356" v="0" actId="729"/>
        <pc:sldMkLst>
          <pc:docMk/>
          <pc:sldMk cId="0" sldId="271"/>
        </pc:sldMkLst>
      </pc:sldChg>
      <pc:sldChg chg="mod modShow">
        <pc:chgData name="Alejandro Proaño Lozada" userId="6a64d5cb-7dd7-498f-9367-a1f7c633e504" providerId="ADAL" clId="{3BD22BCA-8746-3449-8869-EB696D172E8B}" dt="2023-04-27T05:22:41.946" v="1" actId="729"/>
        <pc:sldMkLst>
          <pc:docMk/>
          <pc:sldMk cId="0" sldId="275"/>
        </pc:sldMkLst>
      </pc:sldChg>
      <pc:sldChg chg="mod modShow">
        <pc:chgData name="Alejandro Proaño Lozada" userId="6a64d5cb-7dd7-498f-9367-a1f7c633e504" providerId="ADAL" clId="{3BD22BCA-8746-3449-8869-EB696D172E8B}" dt="2023-04-27T05:23:17.968" v="5" actId="729"/>
        <pc:sldMkLst>
          <pc:docMk/>
          <pc:sldMk cId="0" sldId="276"/>
        </pc:sldMkLst>
      </pc:sldChg>
      <pc:sldChg chg="mod modShow">
        <pc:chgData name="Alejandro Proaño Lozada" userId="6a64d5cb-7dd7-498f-9367-a1f7c633e504" providerId="ADAL" clId="{3BD22BCA-8746-3449-8869-EB696D172E8B}" dt="2023-04-27T05:25:25.984" v="20" actId="729"/>
        <pc:sldMkLst>
          <pc:docMk/>
          <pc:sldMk cId="0" sldId="660"/>
        </pc:sldMkLst>
      </pc:sldChg>
      <pc:sldChg chg="addSp">
        <pc:chgData name="Alejandro Proaño Lozada" userId="6a64d5cb-7dd7-498f-9367-a1f7c633e504" providerId="ADAL" clId="{3BD22BCA-8746-3449-8869-EB696D172E8B}" dt="2023-04-27T16:21:23.525" v="36" actId="7634"/>
        <pc:sldMkLst>
          <pc:docMk/>
          <pc:sldMk cId="0" sldId="701"/>
        </pc:sldMkLst>
        <pc:inkChg chg="add">
          <ac:chgData name="Alejandro Proaño Lozada" userId="6a64d5cb-7dd7-498f-9367-a1f7c633e504" providerId="ADAL" clId="{3BD22BCA-8746-3449-8869-EB696D172E8B}" dt="2023-04-27T16:21:23.525" v="36" actId="7634"/>
          <ac:inkMkLst>
            <pc:docMk/>
            <pc:sldMk cId="0" sldId="701"/>
            <ac:inkMk id="2" creationId="{F3E2D7FD-BE9E-6E64-B14F-4F70BC5C7697}"/>
          </ac:inkMkLst>
        </pc:inkChg>
      </pc:sldChg>
      <pc:sldChg chg="mod modShow">
        <pc:chgData name="Alejandro Proaño Lozada" userId="6a64d5cb-7dd7-498f-9367-a1f7c633e504" providerId="ADAL" clId="{3BD22BCA-8746-3449-8869-EB696D172E8B}" dt="2023-04-27T05:23:04.973" v="2" actId="729"/>
        <pc:sldMkLst>
          <pc:docMk/>
          <pc:sldMk cId="0" sldId="746"/>
        </pc:sldMkLst>
      </pc:sldChg>
      <pc:sldChg chg="mod modShow">
        <pc:chgData name="Alejandro Proaño Lozada" userId="6a64d5cb-7dd7-498f-9367-a1f7c633e504" providerId="ADAL" clId="{3BD22BCA-8746-3449-8869-EB696D172E8B}" dt="2023-04-27T05:23:07.406" v="3" actId="729"/>
        <pc:sldMkLst>
          <pc:docMk/>
          <pc:sldMk cId="0" sldId="747"/>
        </pc:sldMkLst>
      </pc:sldChg>
      <pc:sldChg chg="mod modShow">
        <pc:chgData name="Alejandro Proaño Lozada" userId="6a64d5cb-7dd7-498f-9367-a1f7c633e504" providerId="ADAL" clId="{3BD22BCA-8746-3449-8869-EB696D172E8B}" dt="2023-04-27T05:23:15.581" v="4" actId="729"/>
        <pc:sldMkLst>
          <pc:docMk/>
          <pc:sldMk cId="0" sldId="748"/>
        </pc:sldMkLst>
      </pc:sldChg>
      <pc:sldChg chg="addSp">
        <pc:chgData name="Alejandro Proaño Lozada" userId="6a64d5cb-7dd7-498f-9367-a1f7c633e504" providerId="ADAL" clId="{3BD22BCA-8746-3449-8869-EB696D172E8B}" dt="2023-04-27T16:21:23.525" v="36" actId="7634"/>
        <pc:sldMkLst>
          <pc:docMk/>
          <pc:sldMk cId="0" sldId="749"/>
        </pc:sldMkLst>
        <pc:inkChg chg="add">
          <ac:chgData name="Alejandro Proaño Lozada" userId="6a64d5cb-7dd7-498f-9367-a1f7c633e504" providerId="ADAL" clId="{3BD22BCA-8746-3449-8869-EB696D172E8B}" dt="2023-04-27T16:21:23.525" v="36" actId="7634"/>
          <ac:inkMkLst>
            <pc:docMk/>
            <pc:sldMk cId="0" sldId="749"/>
            <ac:inkMk id="2" creationId="{726CE2AC-B779-C616-43FE-29F106F7CE61}"/>
          </ac:inkMkLst>
        </pc:inkChg>
      </pc:sldChg>
      <pc:sldChg chg="mod modShow">
        <pc:chgData name="Alejandro Proaño Lozada" userId="6a64d5cb-7dd7-498f-9367-a1f7c633e504" providerId="ADAL" clId="{3BD22BCA-8746-3449-8869-EB696D172E8B}" dt="2023-04-27T05:23:52.111" v="6" actId="729"/>
        <pc:sldMkLst>
          <pc:docMk/>
          <pc:sldMk cId="0" sldId="750"/>
        </pc:sldMkLst>
      </pc:sldChg>
      <pc:sldChg chg="addSp">
        <pc:chgData name="Alejandro Proaño Lozada" userId="6a64d5cb-7dd7-498f-9367-a1f7c633e504" providerId="ADAL" clId="{3BD22BCA-8746-3449-8869-EB696D172E8B}" dt="2023-04-27T16:21:23.525" v="36" actId="7634"/>
        <pc:sldMkLst>
          <pc:docMk/>
          <pc:sldMk cId="0" sldId="751"/>
        </pc:sldMkLst>
        <pc:inkChg chg="add">
          <ac:chgData name="Alejandro Proaño Lozada" userId="6a64d5cb-7dd7-498f-9367-a1f7c633e504" providerId="ADAL" clId="{3BD22BCA-8746-3449-8869-EB696D172E8B}" dt="2023-04-27T16:21:23.525" v="36" actId="7634"/>
          <ac:inkMkLst>
            <pc:docMk/>
            <pc:sldMk cId="0" sldId="751"/>
            <ac:inkMk id="2" creationId="{630AC475-8D5E-2999-7570-22A2BFA4793D}"/>
          </ac:inkMkLst>
        </pc:inkChg>
      </pc:sldChg>
      <pc:sldChg chg="mod modShow">
        <pc:chgData name="Alejandro Proaño Lozada" userId="6a64d5cb-7dd7-498f-9367-a1f7c633e504" providerId="ADAL" clId="{3BD22BCA-8746-3449-8869-EB696D172E8B}" dt="2023-04-27T05:24:40.439" v="7" actId="729"/>
        <pc:sldMkLst>
          <pc:docMk/>
          <pc:sldMk cId="0" sldId="752"/>
        </pc:sldMkLst>
      </pc:sldChg>
      <pc:sldChg chg="mod modShow">
        <pc:chgData name="Alejandro Proaño Lozada" userId="6a64d5cb-7dd7-498f-9367-a1f7c633e504" providerId="ADAL" clId="{3BD22BCA-8746-3449-8869-EB696D172E8B}" dt="2023-04-27T05:24:42.786" v="8" actId="729"/>
        <pc:sldMkLst>
          <pc:docMk/>
          <pc:sldMk cId="0" sldId="753"/>
        </pc:sldMkLst>
      </pc:sldChg>
      <pc:sldChg chg="mod modShow">
        <pc:chgData name="Alejandro Proaño Lozada" userId="6a64d5cb-7dd7-498f-9367-a1f7c633e504" providerId="ADAL" clId="{3BD22BCA-8746-3449-8869-EB696D172E8B}" dt="2023-04-27T05:24:44.592" v="9" actId="729"/>
        <pc:sldMkLst>
          <pc:docMk/>
          <pc:sldMk cId="0" sldId="754"/>
        </pc:sldMkLst>
      </pc:sldChg>
      <pc:sldChg chg="mod modShow">
        <pc:chgData name="Alejandro Proaño Lozada" userId="6a64d5cb-7dd7-498f-9367-a1f7c633e504" providerId="ADAL" clId="{3BD22BCA-8746-3449-8869-EB696D172E8B}" dt="2023-04-27T05:24:47.284" v="10" actId="729"/>
        <pc:sldMkLst>
          <pc:docMk/>
          <pc:sldMk cId="0" sldId="755"/>
        </pc:sldMkLst>
      </pc:sldChg>
      <pc:sldChg chg="mod modShow">
        <pc:chgData name="Alejandro Proaño Lozada" userId="6a64d5cb-7dd7-498f-9367-a1f7c633e504" providerId="ADAL" clId="{3BD22BCA-8746-3449-8869-EB696D172E8B}" dt="2023-04-27T05:24:49.431" v="11" actId="729"/>
        <pc:sldMkLst>
          <pc:docMk/>
          <pc:sldMk cId="0" sldId="756"/>
        </pc:sldMkLst>
      </pc:sldChg>
      <pc:sldChg chg="mod modShow">
        <pc:chgData name="Alejandro Proaño Lozada" userId="6a64d5cb-7dd7-498f-9367-a1f7c633e504" providerId="ADAL" clId="{3BD22BCA-8746-3449-8869-EB696D172E8B}" dt="2023-04-27T05:24:52.195" v="12" actId="729"/>
        <pc:sldMkLst>
          <pc:docMk/>
          <pc:sldMk cId="0" sldId="757"/>
        </pc:sldMkLst>
      </pc:sldChg>
      <pc:sldChg chg="mod modShow">
        <pc:chgData name="Alejandro Proaño Lozada" userId="6a64d5cb-7dd7-498f-9367-a1f7c633e504" providerId="ADAL" clId="{3BD22BCA-8746-3449-8869-EB696D172E8B}" dt="2023-04-27T05:24:54.338" v="13" actId="729"/>
        <pc:sldMkLst>
          <pc:docMk/>
          <pc:sldMk cId="0" sldId="758"/>
        </pc:sldMkLst>
      </pc:sldChg>
      <pc:sldChg chg="mod modShow">
        <pc:chgData name="Alejandro Proaño Lozada" userId="6a64d5cb-7dd7-498f-9367-a1f7c633e504" providerId="ADAL" clId="{3BD22BCA-8746-3449-8869-EB696D172E8B}" dt="2023-04-27T05:24:56.587" v="14" actId="729"/>
        <pc:sldMkLst>
          <pc:docMk/>
          <pc:sldMk cId="0" sldId="759"/>
        </pc:sldMkLst>
      </pc:sldChg>
      <pc:sldChg chg="mod modShow">
        <pc:chgData name="Alejandro Proaño Lozada" userId="6a64d5cb-7dd7-498f-9367-a1f7c633e504" providerId="ADAL" clId="{3BD22BCA-8746-3449-8869-EB696D172E8B}" dt="2023-04-27T05:25:15.898" v="15" actId="729"/>
        <pc:sldMkLst>
          <pc:docMk/>
          <pc:sldMk cId="0" sldId="760"/>
        </pc:sldMkLst>
      </pc:sldChg>
      <pc:sldChg chg="mod modShow">
        <pc:chgData name="Alejandro Proaño Lozada" userId="6a64d5cb-7dd7-498f-9367-a1f7c633e504" providerId="ADAL" clId="{3BD22BCA-8746-3449-8869-EB696D172E8B}" dt="2023-04-27T05:25:18.505" v="16" actId="729"/>
        <pc:sldMkLst>
          <pc:docMk/>
          <pc:sldMk cId="0" sldId="761"/>
        </pc:sldMkLst>
      </pc:sldChg>
      <pc:sldChg chg="mod modShow">
        <pc:chgData name="Alejandro Proaño Lozada" userId="6a64d5cb-7dd7-498f-9367-a1f7c633e504" providerId="ADAL" clId="{3BD22BCA-8746-3449-8869-EB696D172E8B}" dt="2023-04-27T05:25:20.084" v="17" actId="729"/>
        <pc:sldMkLst>
          <pc:docMk/>
          <pc:sldMk cId="0" sldId="762"/>
        </pc:sldMkLst>
      </pc:sldChg>
      <pc:sldChg chg="mod modShow">
        <pc:chgData name="Alejandro Proaño Lozada" userId="6a64d5cb-7dd7-498f-9367-a1f7c633e504" providerId="ADAL" clId="{3BD22BCA-8746-3449-8869-EB696D172E8B}" dt="2023-04-27T05:25:22.258" v="18" actId="729"/>
        <pc:sldMkLst>
          <pc:docMk/>
          <pc:sldMk cId="0" sldId="763"/>
        </pc:sldMkLst>
      </pc:sldChg>
      <pc:sldChg chg="mod modShow">
        <pc:chgData name="Alejandro Proaño Lozada" userId="6a64d5cb-7dd7-498f-9367-a1f7c633e504" providerId="ADAL" clId="{3BD22BCA-8746-3449-8869-EB696D172E8B}" dt="2023-04-27T05:25:23.618" v="19" actId="729"/>
        <pc:sldMkLst>
          <pc:docMk/>
          <pc:sldMk cId="0" sldId="764"/>
        </pc:sldMkLst>
      </pc:sldChg>
      <pc:sldChg chg="mod modShow">
        <pc:chgData name="Alejandro Proaño Lozada" userId="6a64d5cb-7dd7-498f-9367-a1f7c633e504" providerId="ADAL" clId="{3BD22BCA-8746-3449-8869-EB696D172E8B}" dt="2023-04-27T05:25:27.269" v="21" actId="729"/>
        <pc:sldMkLst>
          <pc:docMk/>
          <pc:sldMk cId="0" sldId="765"/>
        </pc:sldMkLst>
      </pc:sldChg>
      <pc:sldChg chg="mod modShow">
        <pc:chgData name="Alejandro Proaño Lozada" userId="6a64d5cb-7dd7-498f-9367-a1f7c633e504" providerId="ADAL" clId="{3BD22BCA-8746-3449-8869-EB696D172E8B}" dt="2023-04-27T05:25:29.809" v="22" actId="729"/>
        <pc:sldMkLst>
          <pc:docMk/>
          <pc:sldMk cId="0" sldId="766"/>
        </pc:sldMkLst>
      </pc:sldChg>
      <pc:sldChg chg="mod modShow">
        <pc:chgData name="Alejandro Proaño Lozada" userId="6a64d5cb-7dd7-498f-9367-a1f7c633e504" providerId="ADAL" clId="{3BD22BCA-8746-3449-8869-EB696D172E8B}" dt="2023-04-27T05:25:32.543" v="23" actId="729"/>
        <pc:sldMkLst>
          <pc:docMk/>
          <pc:sldMk cId="0" sldId="767"/>
        </pc:sldMkLst>
      </pc:sldChg>
      <pc:sldChg chg="mod modShow">
        <pc:chgData name="Alejandro Proaño Lozada" userId="6a64d5cb-7dd7-498f-9367-a1f7c633e504" providerId="ADAL" clId="{3BD22BCA-8746-3449-8869-EB696D172E8B}" dt="2023-04-27T05:25:34.656" v="24" actId="729"/>
        <pc:sldMkLst>
          <pc:docMk/>
          <pc:sldMk cId="0" sldId="768"/>
        </pc:sldMkLst>
      </pc:sldChg>
      <pc:sldChg chg="mod modShow">
        <pc:chgData name="Alejandro Proaño Lozada" userId="6a64d5cb-7dd7-498f-9367-a1f7c633e504" providerId="ADAL" clId="{3BD22BCA-8746-3449-8869-EB696D172E8B}" dt="2023-04-27T05:25:38.681" v="25" actId="729"/>
        <pc:sldMkLst>
          <pc:docMk/>
          <pc:sldMk cId="0" sldId="769"/>
        </pc:sldMkLst>
      </pc:sldChg>
      <pc:sldChg chg="mod modShow">
        <pc:chgData name="Alejandro Proaño Lozada" userId="6a64d5cb-7dd7-498f-9367-a1f7c633e504" providerId="ADAL" clId="{3BD22BCA-8746-3449-8869-EB696D172E8B}" dt="2023-04-27T05:25:40.377" v="26" actId="729"/>
        <pc:sldMkLst>
          <pc:docMk/>
          <pc:sldMk cId="0" sldId="770"/>
        </pc:sldMkLst>
      </pc:sldChg>
      <pc:sldChg chg="mod modShow">
        <pc:chgData name="Alejandro Proaño Lozada" userId="6a64d5cb-7dd7-498f-9367-a1f7c633e504" providerId="ADAL" clId="{3BD22BCA-8746-3449-8869-EB696D172E8B}" dt="2023-04-27T05:25:42.481" v="27" actId="729"/>
        <pc:sldMkLst>
          <pc:docMk/>
          <pc:sldMk cId="0" sldId="771"/>
        </pc:sldMkLst>
      </pc:sldChg>
      <pc:sldChg chg="mod modShow">
        <pc:chgData name="Alejandro Proaño Lozada" userId="6a64d5cb-7dd7-498f-9367-a1f7c633e504" providerId="ADAL" clId="{3BD22BCA-8746-3449-8869-EB696D172E8B}" dt="2023-04-27T05:25:44.412" v="28" actId="729"/>
        <pc:sldMkLst>
          <pc:docMk/>
          <pc:sldMk cId="0" sldId="772"/>
        </pc:sldMkLst>
      </pc:sldChg>
      <pc:sldChg chg="mod modShow">
        <pc:chgData name="Alejandro Proaño Lozada" userId="6a64d5cb-7dd7-498f-9367-a1f7c633e504" providerId="ADAL" clId="{3BD22BCA-8746-3449-8869-EB696D172E8B}" dt="2023-04-27T05:25:46.828" v="29" actId="729"/>
        <pc:sldMkLst>
          <pc:docMk/>
          <pc:sldMk cId="0" sldId="773"/>
        </pc:sldMkLst>
      </pc:sldChg>
      <pc:sldChg chg="addSp">
        <pc:chgData name="Alejandro Proaño Lozada" userId="6a64d5cb-7dd7-498f-9367-a1f7c633e504" providerId="ADAL" clId="{3BD22BCA-8746-3449-8869-EB696D172E8B}" dt="2023-04-27T16:21:23.525" v="36" actId="7634"/>
        <pc:sldMkLst>
          <pc:docMk/>
          <pc:sldMk cId="0" sldId="774"/>
        </pc:sldMkLst>
        <pc:inkChg chg="add">
          <ac:chgData name="Alejandro Proaño Lozada" userId="6a64d5cb-7dd7-498f-9367-a1f7c633e504" providerId="ADAL" clId="{3BD22BCA-8746-3449-8869-EB696D172E8B}" dt="2023-04-27T16:21:23.525" v="36" actId="7634"/>
          <ac:inkMkLst>
            <pc:docMk/>
            <pc:sldMk cId="0" sldId="774"/>
            <ac:inkMk id="2" creationId="{637A5EE5-FC5C-25A4-6159-0D9B8AFCF04E}"/>
          </ac:inkMkLst>
        </pc:inkChg>
      </pc:sldChg>
      <pc:sldChg chg="addSp">
        <pc:chgData name="Alejandro Proaño Lozada" userId="6a64d5cb-7dd7-498f-9367-a1f7c633e504" providerId="ADAL" clId="{3BD22BCA-8746-3449-8869-EB696D172E8B}" dt="2023-04-27T16:21:23.525" v="36" actId="7634"/>
        <pc:sldMkLst>
          <pc:docMk/>
          <pc:sldMk cId="0" sldId="775"/>
        </pc:sldMkLst>
        <pc:inkChg chg="add">
          <ac:chgData name="Alejandro Proaño Lozada" userId="6a64d5cb-7dd7-498f-9367-a1f7c633e504" providerId="ADAL" clId="{3BD22BCA-8746-3449-8869-EB696D172E8B}" dt="2023-04-27T16:21:23.525" v="36" actId="7634"/>
          <ac:inkMkLst>
            <pc:docMk/>
            <pc:sldMk cId="0" sldId="775"/>
            <ac:inkMk id="2" creationId="{223E250B-BE2C-82B2-0A99-2E441D966487}"/>
          </ac:inkMkLst>
        </pc:inkChg>
      </pc:sldChg>
      <pc:sldChg chg="mod modShow">
        <pc:chgData name="Alejandro Proaño Lozada" userId="6a64d5cb-7dd7-498f-9367-a1f7c633e504" providerId="ADAL" clId="{3BD22BCA-8746-3449-8869-EB696D172E8B}" dt="2023-04-27T05:27:40.041" v="30" actId="729"/>
        <pc:sldMkLst>
          <pc:docMk/>
          <pc:sldMk cId="0" sldId="776"/>
        </pc:sldMkLst>
      </pc:sldChg>
      <pc:sldChg chg="addSp">
        <pc:chgData name="Alejandro Proaño Lozada" userId="6a64d5cb-7dd7-498f-9367-a1f7c633e504" providerId="ADAL" clId="{3BD22BCA-8746-3449-8869-EB696D172E8B}" dt="2023-04-27T16:21:23.525" v="36" actId="7634"/>
        <pc:sldMkLst>
          <pc:docMk/>
          <pc:sldMk cId="0" sldId="777"/>
        </pc:sldMkLst>
        <pc:inkChg chg="add">
          <ac:chgData name="Alejandro Proaño Lozada" userId="6a64d5cb-7dd7-498f-9367-a1f7c633e504" providerId="ADAL" clId="{3BD22BCA-8746-3449-8869-EB696D172E8B}" dt="2023-04-27T16:21:23.525" v="36" actId="7634"/>
          <ac:inkMkLst>
            <pc:docMk/>
            <pc:sldMk cId="0" sldId="777"/>
            <ac:inkMk id="2" creationId="{78D52A2E-A745-714F-4C50-29E0E67CC348}"/>
          </ac:inkMkLst>
        </pc:inkChg>
      </pc:sldChg>
      <pc:sldChg chg="addSp">
        <pc:chgData name="Alejandro Proaño Lozada" userId="6a64d5cb-7dd7-498f-9367-a1f7c633e504" providerId="ADAL" clId="{3BD22BCA-8746-3449-8869-EB696D172E8B}" dt="2023-04-27T16:21:23.525" v="36" actId="7634"/>
        <pc:sldMkLst>
          <pc:docMk/>
          <pc:sldMk cId="0" sldId="778"/>
        </pc:sldMkLst>
        <pc:inkChg chg="add">
          <ac:chgData name="Alejandro Proaño Lozada" userId="6a64d5cb-7dd7-498f-9367-a1f7c633e504" providerId="ADAL" clId="{3BD22BCA-8746-3449-8869-EB696D172E8B}" dt="2023-04-27T16:21:23.525" v="36" actId="7634"/>
          <ac:inkMkLst>
            <pc:docMk/>
            <pc:sldMk cId="0" sldId="778"/>
            <ac:inkMk id="2" creationId="{DDF7462D-26C0-4994-8D2B-6512D0608AB1}"/>
          </ac:inkMkLst>
        </pc:inkChg>
      </pc:sldChg>
      <pc:sldChg chg="addSp">
        <pc:chgData name="Alejandro Proaño Lozada" userId="6a64d5cb-7dd7-498f-9367-a1f7c633e504" providerId="ADAL" clId="{3BD22BCA-8746-3449-8869-EB696D172E8B}" dt="2023-04-27T16:21:23.525" v="36" actId="7634"/>
        <pc:sldMkLst>
          <pc:docMk/>
          <pc:sldMk cId="0" sldId="780"/>
        </pc:sldMkLst>
        <pc:inkChg chg="add">
          <ac:chgData name="Alejandro Proaño Lozada" userId="6a64d5cb-7dd7-498f-9367-a1f7c633e504" providerId="ADAL" clId="{3BD22BCA-8746-3449-8869-EB696D172E8B}" dt="2023-04-27T16:21:23.525" v="36" actId="7634"/>
          <ac:inkMkLst>
            <pc:docMk/>
            <pc:sldMk cId="0" sldId="780"/>
            <ac:inkMk id="2" creationId="{596E5428-0A5D-EB6C-D2C3-BD51EF2AFDDE}"/>
          </ac:inkMkLst>
        </pc:inkChg>
      </pc:sldChg>
      <pc:sldChg chg="addSp">
        <pc:chgData name="Alejandro Proaño Lozada" userId="6a64d5cb-7dd7-498f-9367-a1f7c633e504" providerId="ADAL" clId="{3BD22BCA-8746-3449-8869-EB696D172E8B}" dt="2023-04-27T16:21:23.525" v="36" actId="7634"/>
        <pc:sldMkLst>
          <pc:docMk/>
          <pc:sldMk cId="0" sldId="781"/>
        </pc:sldMkLst>
        <pc:inkChg chg="add">
          <ac:chgData name="Alejandro Proaño Lozada" userId="6a64d5cb-7dd7-498f-9367-a1f7c633e504" providerId="ADAL" clId="{3BD22BCA-8746-3449-8869-EB696D172E8B}" dt="2023-04-27T16:21:23.525" v="36" actId="7634"/>
          <ac:inkMkLst>
            <pc:docMk/>
            <pc:sldMk cId="0" sldId="781"/>
            <ac:inkMk id="2" creationId="{1F762870-F114-74C5-6D2D-FD4208450835}"/>
          </ac:inkMkLst>
        </pc:inkChg>
      </pc:sldChg>
      <pc:sldChg chg="addSp">
        <pc:chgData name="Alejandro Proaño Lozada" userId="6a64d5cb-7dd7-498f-9367-a1f7c633e504" providerId="ADAL" clId="{3BD22BCA-8746-3449-8869-EB696D172E8B}" dt="2023-04-27T16:21:23.525" v="36" actId="7634"/>
        <pc:sldMkLst>
          <pc:docMk/>
          <pc:sldMk cId="0" sldId="782"/>
        </pc:sldMkLst>
        <pc:inkChg chg="add">
          <ac:chgData name="Alejandro Proaño Lozada" userId="6a64d5cb-7dd7-498f-9367-a1f7c633e504" providerId="ADAL" clId="{3BD22BCA-8746-3449-8869-EB696D172E8B}" dt="2023-04-27T16:21:23.525" v="36" actId="7634"/>
          <ac:inkMkLst>
            <pc:docMk/>
            <pc:sldMk cId="0" sldId="782"/>
            <ac:inkMk id="2" creationId="{1E65E598-4E3A-C0FE-AA42-DF91BC6126C7}"/>
          </ac:inkMkLst>
        </pc:inkChg>
      </pc:sldChg>
      <pc:sldChg chg="addSp">
        <pc:chgData name="Alejandro Proaño Lozada" userId="6a64d5cb-7dd7-498f-9367-a1f7c633e504" providerId="ADAL" clId="{3BD22BCA-8746-3449-8869-EB696D172E8B}" dt="2023-04-27T16:21:23.525" v="36" actId="7634"/>
        <pc:sldMkLst>
          <pc:docMk/>
          <pc:sldMk cId="0" sldId="783"/>
        </pc:sldMkLst>
        <pc:inkChg chg="add">
          <ac:chgData name="Alejandro Proaño Lozada" userId="6a64d5cb-7dd7-498f-9367-a1f7c633e504" providerId="ADAL" clId="{3BD22BCA-8746-3449-8869-EB696D172E8B}" dt="2023-04-27T16:21:23.525" v="36" actId="7634"/>
          <ac:inkMkLst>
            <pc:docMk/>
            <pc:sldMk cId="0" sldId="783"/>
            <ac:inkMk id="2" creationId="{4F2B6A2B-7203-2CC8-F744-20DA110B5BEF}"/>
          </ac:inkMkLst>
        </pc:inkChg>
      </pc:sldChg>
      <pc:sldChg chg="addSp">
        <pc:chgData name="Alejandro Proaño Lozada" userId="6a64d5cb-7dd7-498f-9367-a1f7c633e504" providerId="ADAL" clId="{3BD22BCA-8746-3449-8869-EB696D172E8B}" dt="2023-04-27T16:21:23.525" v="36" actId="7634"/>
        <pc:sldMkLst>
          <pc:docMk/>
          <pc:sldMk cId="0" sldId="784"/>
        </pc:sldMkLst>
        <pc:inkChg chg="add">
          <ac:chgData name="Alejandro Proaño Lozada" userId="6a64d5cb-7dd7-498f-9367-a1f7c633e504" providerId="ADAL" clId="{3BD22BCA-8746-3449-8869-EB696D172E8B}" dt="2023-04-27T16:21:23.525" v="36" actId="7634"/>
          <ac:inkMkLst>
            <pc:docMk/>
            <pc:sldMk cId="0" sldId="784"/>
            <ac:inkMk id="2" creationId="{C3A1BDEF-2DA5-EB48-FCB0-BF454C373E35}"/>
          </ac:inkMkLst>
        </pc:inkChg>
      </pc:sldChg>
      <pc:sldChg chg="addSp">
        <pc:chgData name="Alejandro Proaño Lozada" userId="6a64d5cb-7dd7-498f-9367-a1f7c633e504" providerId="ADAL" clId="{3BD22BCA-8746-3449-8869-EB696D172E8B}" dt="2023-04-27T16:21:23.525" v="36" actId="7634"/>
        <pc:sldMkLst>
          <pc:docMk/>
          <pc:sldMk cId="0" sldId="785"/>
        </pc:sldMkLst>
        <pc:inkChg chg="add">
          <ac:chgData name="Alejandro Proaño Lozada" userId="6a64d5cb-7dd7-498f-9367-a1f7c633e504" providerId="ADAL" clId="{3BD22BCA-8746-3449-8869-EB696D172E8B}" dt="2023-04-27T16:21:23.525" v="36" actId="7634"/>
          <ac:inkMkLst>
            <pc:docMk/>
            <pc:sldMk cId="0" sldId="785"/>
            <ac:inkMk id="2" creationId="{B6916464-13B4-9FC8-6505-85F111FB3917}"/>
          </ac:inkMkLst>
        </pc:inkChg>
      </pc:sldChg>
      <pc:sldChg chg="addSp">
        <pc:chgData name="Alejandro Proaño Lozada" userId="6a64d5cb-7dd7-498f-9367-a1f7c633e504" providerId="ADAL" clId="{3BD22BCA-8746-3449-8869-EB696D172E8B}" dt="2023-04-27T16:21:23.525" v="36" actId="7634"/>
        <pc:sldMkLst>
          <pc:docMk/>
          <pc:sldMk cId="0" sldId="787"/>
        </pc:sldMkLst>
        <pc:inkChg chg="add">
          <ac:chgData name="Alejandro Proaño Lozada" userId="6a64d5cb-7dd7-498f-9367-a1f7c633e504" providerId="ADAL" clId="{3BD22BCA-8746-3449-8869-EB696D172E8B}" dt="2023-04-27T16:21:23.525" v="36" actId="7634"/>
          <ac:inkMkLst>
            <pc:docMk/>
            <pc:sldMk cId="0" sldId="787"/>
            <ac:inkMk id="2" creationId="{931BE65A-90F0-69CF-70CD-E6909D1C73A7}"/>
          </ac:inkMkLst>
        </pc:inkChg>
      </pc:sldChg>
      <pc:sldChg chg="mod modShow">
        <pc:chgData name="Alejandro Proaño Lozada" userId="6a64d5cb-7dd7-498f-9367-a1f7c633e504" providerId="ADAL" clId="{3BD22BCA-8746-3449-8869-EB696D172E8B}" dt="2023-04-27T05:43:03.406" v="31" actId="729"/>
        <pc:sldMkLst>
          <pc:docMk/>
          <pc:sldMk cId="0" sldId="788"/>
        </pc:sldMkLst>
      </pc:sldChg>
      <pc:sldChg chg="mod modShow">
        <pc:chgData name="Alejandro Proaño Lozada" userId="6a64d5cb-7dd7-498f-9367-a1f7c633e504" providerId="ADAL" clId="{3BD22BCA-8746-3449-8869-EB696D172E8B}" dt="2023-04-27T05:43:19.689" v="33" actId="729"/>
        <pc:sldMkLst>
          <pc:docMk/>
          <pc:sldMk cId="0" sldId="789"/>
        </pc:sldMkLst>
      </pc:sldChg>
      <pc:sldChg chg="mod modShow">
        <pc:chgData name="Alejandro Proaño Lozada" userId="6a64d5cb-7dd7-498f-9367-a1f7c633e504" providerId="ADAL" clId="{3BD22BCA-8746-3449-8869-EB696D172E8B}" dt="2023-04-27T05:43:17.042" v="32" actId="729"/>
        <pc:sldMkLst>
          <pc:docMk/>
          <pc:sldMk cId="0" sldId="790"/>
        </pc:sldMkLst>
      </pc:sldChg>
      <pc:sldChg chg="mod modShow">
        <pc:chgData name="Alejandro Proaño Lozada" userId="6a64d5cb-7dd7-498f-9367-a1f7c633e504" providerId="ADAL" clId="{3BD22BCA-8746-3449-8869-EB696D172E8B}" dt="2023-04-27T05:43:24.303" v="34" actId="729"/>
        <pc:sldMkLst>
          <pc:docMk/>
          <pc:sldMk cId="0" sldId="791"/>
        </pc:sldMkLst>
      </pc:sldChg>
      <pc:sldChg chg="addSp">
        <pc:chgData name="Alejandro Proaño Lozada" userId="6a64d5cb-7dd7-498f-9367-a1f7c633e504" providerId="ADAL" clId="{3BD22BCA-8746-3449-8869-EB696D172E8B}" dt="2023-04-27T16:21:23.525" v="36" actId="7634"/>
        <pc:sldMkLst>
          <pc:docMk/>
          <pc:sldMk cId="0" sldId="792"/>
        </pc:sldMkLst>
        <pc:inkChg chg="add">
          <ac:chgData name="Alejandro Proaño Lozada" userId="6a64d5cb-7dd7-498f-9367-a1f7c633e504" providerId="ADAL" clId="{3BD22BCA-8746-3449-8869-EB696D172E8B}" dt="2023-04-27T16:21:23.525" v="36" actId="7634"/>
          <ac:inkMkLst>
            <pc:docMk/>
            <pc:sldMk cId="0" sldId="792"/>
            <ac:inkMk id="2" creationId="{ADE96071-8FBB-7F13-DFF8-974F9928E4DA}"/>
          </ac:inkMkLst>
        </pc:inkChg>
      </pc:sldChg>
      <pc:sldChg chg="mod modShow">
        <pc:chgData name="Alejandro Proaño Lozada" userId="6a64d5cb-7dd7-498f-9367-a1f7c633e504" providerId="ADAL" clId="{3BD22BCA-8746-3449-8869-EB696D172E8B}" dt="2023-04-27T05:44:17.714" v="35" actId="729"/>
        <pc:sldMkLst>
          <pc:docMk/>
          <pc:sldMk cId="0" sldId="793"/>
        </pc:sldMkLst>
      </pc:sldChg>
      <pc:sldChg chg="addSp">
        <pc:chgData name="Alejandro Proaño Lozada" userId="6a64d5cb-7dd7-498f-9367-a1f7c633e504" providerId="ADAL" clId="{3BD22BCA-8746-3449-8869-EB696D172E8B}" dt="2023-04-27T16:21:23.525" v="36" actId="7634"/>
        <pc:sldMkLst>
          <pc:docMk/>
          <pc:sldMk cId="0" sldId="795"/>
        </pc:sldMkLst>
        <pc:inkChg chg="add">
          <ac:chgData name="Alejandro Proaño Lozada" userId="6a64d5cb-7dd7-498f-9367-a1f7c633e504" providerId="ADAL" clId="{3BD22BCA-8746-3449-8869-EB696D172E8B}" dt="2023-04-27T16:21:23.525" v="36" actId="7634"/>
          <ac:inkMkLst>
            <pc:docMk/>
            <pc:sldMk cId="0" sldId="795"/>
            <ac:inkMk id="2" creationId="{0C7282FE-1DF9-519B-268B-795CFFEF72A4}"/>
          </ac:inkMkLst>
        </pc:inkChg>
      </pc:sldChg>
      <pc:sldChg chg="addSp">
        <pc:chgData name="Alejandro Proaño Lozada" userId="6a64d5cb-7dd7-498f-9367-a1f7c633e504" providerId="ADAL" clId="{3BD22BCA-8746-3449-8869-EB696D172E8B}" dt="2023-04-27T16:21:23.525" v="36" actId="7634"/>
        <pc:sldMkLst>
          <pc:docMk/>
          <pc:sldMk cId="0" sldId="796"/>
        </pc:sldMkLst>
        <pc:inkChg chg="add">
          <ac:chgData name="Alejandro Proaño Lozada" userId="6a64d5cb-7dd7-498f-9367-a1f7c633e504" providerId="ADAL" clId="{3BD22BCA-8746-3449-8869-EB696D172E8B}" dt="2023-04-27T16:21:23.525" v="36" actId="7634"/>
          <ac:inkMkLst>
            <pc:docMk/>
            <pc:sldMk cId="0" sldId="796"/>
            <ac:inkMk id="2" creationId="{7F5779A7-FB5D-34A0-32D8-FADF570607A7}"/>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DE1FF0A-8F39-1940-AA06-451D37BBBA9E}"/>
              </a:ext>
            </a:extLst>
          </p:cNvPr>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The University of Adelaide, School of Computer Science</a:t>
            </a:r>
          </a:p>
        </p:txBody>
      </p:sp>
      <p:sp>
        <p:nvSpPr>
          <p:cNvPr id="6147" name="Rectangle 3">
            <a:extLst>
              <a:ext uri="{FF2B5EF4-FFF2-40B4-BE49-F238E27FC236}">
                <a16:creationId xmlns:a16="http://schemas.microsoft.com/office/drawing/2014/main" id="{DB528642-47FC-0148-A5CA-26C797254D3A}"/>
              </a:ext>
            </a:extLst>
          </p:cNvPr>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pPr>
              <a:defRPr/>
            </a:pPr>
            <a:fld id="{27B52604-FE92-488B-B5B2-2300D1506081}" type="datetime3">
              <a:rPr lang="en-US"/>
              <a:pPr>
                <a:defRPr/>
              </a:pPr>
              <a:t>26 April 2023</a:t>
            </a:fld>
            <a:endParaRPr lang="en-US"/>
          </a:p>
        </p:txBody>
      </p:sp>
      <p:sp>
        <p:nvSpPr>
          <p:cNvPr id="6148" name="Rectangle 4">
            <a:extLst>
              <a:ext uri="{FF2B5EF4-FFF2-40B4-BE49-F238E27FC236}">
                <a16:creationId xmlns:a16="http://schemas.microsoft.com/office/drawing/2014/main" id="{06604B6E-6B68-4343-B548-412DA49853B3}"/>
              </a:ext>
            </a:extLst>
          </p:cNvPr>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Chapter 2 — Instructions: Language of the Computer</a:t>
            </a:r>
          </a:p>
        </p:txBody>
      </p:sp>
      <p:sp>
        <p:nvSpPr>
          <p:cNvPr id="6149" name="Rectangle 5">
            <a:extLst>
              <a:ext uri="{FF2B5EF4-FFF2-40B4-BE49-F238E27FC236}">
                <a16:creationId xmlns:a16="http://schemas.microsoft.com/office/drawing/2014/main" id="{77E4E7F3-72BD-F443-AA23-152CFD4A9543}"/>
              </a:ext>
            </a:extLst>
          </p:cNvPr>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79F8825E-9B7C-402F-A82B-BD015C1CCD86}"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8578 6165 22 0,'0'0'0'0,"-32"-11"0"0,21 11-1 0,11 0 1 0,0 22 0 0,11-11-1 0,0 1 0 0,0-12-18 0</inkml:trace>
  <inkml:trace contextRef="#ctx0" brushRef="#br0">8110 12319 6 0,'0'0'0'0,"-21"-43"0"0,32 32 0 0,22 22 0 0,-22 1-6 0</inkml:trace>
  <inkml:trace contextRef="#ctx0" brushRef="#br0">18419 8601 16 0,'-23'0'3'0,"23"0"-7"0,12 0-3 0,-1 0 6 0,-1 0-6 0</inkml:trace>
  <inkml:trace contextRef="#ctx0" brushRef="#br0">18972 8503 10 0,'0'-11'0'0,"0"-11"1"0,-9 11-1 0,9 1 0 0,0-1 0 0,0 11 0 0,-11 0 0 0,-1 0 1 0,2 21 0 0,-23 1 2 0,23 11 0 0,-12 10-1 0,22-10 0 0,-11 10-2 0,22-21 0 0,11 0-1 0,-2-11 1 0,13-11 0 0,-1 11-2 0,-9-22-1 0,-1 0-2 0,-11 11 3 0,11-22 1 0,-22 11 1 0,10-10-9 0</inkml:trace>
  <inkml:trace contextRef="#ctx0" brushRef="#br0">19039 8144 10 0,'0'0'-1'0,"0"-22"1"0,0 22 0 0,0 12 0 0,0 9 1 0,0 12-1 0,0 9 0 0,0 13 2 0,0 0 0 0,11-1-1 0,-1 1-1 0,23-12 0 0,-11-10-1 0,10-12 1 0,1-10-1 0,-23 0 0 0,2 0 0 0,-1-11 1 0,-22 0 1 0,11-11 0 0,-12 0 0 0,12-10-1 0,0 21-1 0,0-11 1 0,12 11-1 0,-1 0 1 0,-1 11 0 0,1-1-1 0,10 1 0 0,-9 11 0 0,9-11 0 0,-9-11 1 0,-1 0-8 0</inkml:trace>
  <inkml:trace contextRef="#ctx0" brushRef="#br0">19311 8285 15 0,'-23'-10'10'0,"13"-1"-1"0,-1 11-11 0,-1 0-3 0,24 11-5 0,9-1 1 0,-9-10 1 0</inkml:trace>
  <inkml:trace contextRef="#ctx0" brushRef="#br0">19386 8438 14 0,'0'0'0'0,"-10"0"5"0,10 21-7 0,10 1 0 0,22-11 0 0,-9 0 2 0,-1-22 0 0,-11 11 1 0,-11-11 2 0,11 0 0 0,-11 0-2 0,0-10 0 0,-11-1-1 0,0 11-1 0,11 0 1 0,-12 0-2 0,-9 22 0 0,21 11 3 0,0 11 1 0,0-12-1 0,21 1-1 0,-9-11 0 0,10 0 0 0,9 0 0 0,3-11 0 0,-13-11 1 0,1 0-1 0,-12-11 0 0,13 0 0 0,-13-10 0 0,2 21 1 0,-12-11-1 0,0 0 0 0,-12 12 2 0,12 10-2 0,-10 0 1 0,10 0-2 0,0 0 0 0,22 10 0 0,-11-10 0 0,21 11 0 0,-22-11 0 0,34 11 0 0,-33-11 0 0,11 0 1 0,-11 11 0 0,-1 0-4 0,2-11 1 0,-12 11 1 0,11 0 1 0,-11-11-7 0</inkml:trace>
  <inkml:trace contextRef="#ctx0" brushRef="#br0">19778 7818 23 0,'0'-11'6'0,"-33"-22"1"0,33 33-9 0,0 0-1 0,11 11 1 0,22 11 2 0,-11 22-1 0,-2-1 1 0,3 11 0 0,-1 2 1 0,-11-3-1 0,31 12-1 0,-19-22 0 0,9-9-1 0,-10-3-4 0,0-8-1 0,-11-1 4 0,-1-12 2 0,-10 0 1 0,0 2 0 0,-10-1-8 0</inkml:trace>
  <inkml:trace contextRef="#ctx0" brushRef="#br0">19854 8209 26 0,'0'0'0'0,"-11"-10"19"0,22 10-21 0,32 0-2 0,12-11-2 0,10-12-8 0,0 13 3 0,-21-1 3 0</inkml:trace>
  <inkml:trace contextRef="#ctx0" brushRef="#br0">18984 7622 11 0,'-12'0'0'0,"12"0"0"0,0 11 0 0,12 0-1 0,-1 11 1 0,-1-1 0 0,2 1 0 0,-1 0 0 0,0-11 1 0,0-11 0 0,-1 0 0 0,12 0 0 0,-11-11-1 0,0-11 0 0,0 11 0 0,-1-10 0 0,-10-1 0 0,0 11 0 0,0 0 0 0,0 11 0 0,-10 0 1 0,10 11 0 0,0 0 0 0,0 0-1 0,10 0 0 0,12-1 0 0,11-10 1 0,-11-10-1 0,10-1 1 0,-11 0 0 0,-9-11 0 0,-1 0 1 0,-11 11 0 0,0-10 0 0,-23 10 0 0,2 0-2 0,10-11 0 0,-10 11-1 0,9 0 0 0,12 11-3 0,-10 0-5 0,20 0 4 0,2 0-4 0</inkml:trace>
  <inkml:trace contextRef="#ctx0" brushRef="#br0">19353 7666 33 0,'0'0'0'0,"-21"-11"12"0,21 11-25 0,33-11 3 0,0-11 7 0,-1-10 1 0,-11 10 0 0,-9-11 3 0,-1 22 1 0,-11-10-1 0,-11 10-1 0,-1 0 0 0,2 0-2 0,-1 11 0 0,-1 11 0 0,-8 0 1 0,20 10 1 0,0-10 0 0,0 11 1 0,0 0 0 0,10-11 0 0,0 0-1 0,13-1 0 0,10-10 0 0,-12-10-2 0,12-1-2 0,0-22 4 0,-1 11-9 0</inkml:trace>
  <inkml:trace contextRef="#ctx0" brushRef="#br0">19582 7199 14 0,'-21'0'6'0,"10"0"-5"0,0 10-3 0,22 11 1 0,10 1 1 0,1 0 0 0,0 22 0 0,-11-12 2 0,-1-10 1 0,2 11 0 0,-1-13-2 0,10-8-1 0,-10-1 1 0,-1 0 1 0,-10-11 0 0,12-11 0 0,-1-12-1 0,10 3-2 0,0-25 1 0,-9 14 0 0,-1 9 1 0,-1 10 3 0,-10 12 8 0,0 0 13 0,12 0-16 0,-1 12-3 0,-2 10-4 0,3-12-2 0,21 1-3 0,0-1-11 0,-1-10-20 0,1 12 7 0,-1-12 20 0,-21 0-1 0</inkml:trace>
  <inkml:trace contextRef="#ctx0" brushRef="#br0">4512 7079 8 0,'0'-10'1'0,"-11"-2"1"0,11 12-2 0,0 0 0 0,0 12 0 0,0-2 0 0,11 11 0 0,0 1 0 0,-1 0 0 0,2-11 1 0,-1-11 0 0,10 10-1 0,-21-10 1 0,11 0-1 0,-11-10 1 0,0-1-1 0,0-11 0 0,0 0 0 0,0 1 0 0,-22 11 0 0,22-13 0 0,0 12 0 0,0 11 0 0,0 0 0 0,0 11 0 0,11 0 1 0,10 21-1 0,2 1 1 0,-2 0-1 0,12 11 1 0,11-1-1 0,-12 10 0 0,11-9 0 0,-11-11 1 0,-9 11-1 0,-1-23 1 0,0 12-1 0,-12 0 1 0,-10-12 1 0,0-10 1 0,0 11 0 0,-21-11 0 0,-2-11 0 0,-10 11-1 0,-9-22-1 0,-2-11 0 0,12 0-4 0,-1-10-4 0,21 10-6 0,-9-23 5 0,10 3 7 0,11 9-6 0</inkml:trace>
  <inkml:trace contextRef="#ctx0" brushRef="#br0">4784 7002 10 0,'0'0'2'0,"-11"11"8"0,-1 0-8 0,2 11-2 0,10 11 0 0,10-1 0 0,2-9 0 0,-1-23-1 0,-1 10 1 0,12-10 1 0,-22 0-1 0,10-10 1 0,-10-2 0 0,0 1 0 0,0 11 0 0,-10-22 0 0,-12 12 1 0,1 0-2 0,-1-2 0 0,11 1-1 0,-10 0-1 0,21 11-1 0,0 0-4 0,0 0-1 0,0 11 6 0,21 0 2 0,-10-11-8 0</inkml:trace>
  <inkml:trace contextRef="#ctx0" brushRef="#br0">4903 6948 8 0,'0'0'0'0,"0"-11"2"0,-10 11 2 0,10 0 0 0,-11 11-1 0,11 11-2 0,0 0 0 0,11-1-1 0,-1 1 0 0,1 0 0 0,-1-10 0 0,2-12 0 0,-1 0 1 0,0-12 1 0,0 12-1 0,-11-22 1 0,-11 0-1 0,0 11 0 0,0-21-1 0,-1 21 0 0,2-22-2 0,-1 22 0 0,11 1-3 0,0-1-4 0,0 11 4 0,11-11 5 0,-1 11-8 0</inkml:trace>
  <inkml:trace contextRef="#ctx0" brushRef="#br0">4958 6611 15 0,'0'0'4'0,"-34"-33"5"0,3 22-8 0,20-10-1 0,0 10-1 0,-1-1-2 0,24 2-1 0,-12-1 1 0,11 11 3 0,0 11 0 0,10 22 2 0,23 9 0 0,-13 14-2 0,14 20 0 0,-12-11 0 0,-12-11-1 0,12 1 0 0,-12-1 0 0,1-10-3 0,-12-23 0 0,2 12 1 0,-1-22 3 0,-11 1-1 0,0-2 1 0,0-20 0 0,-11-13 0 0,11 12 0 0,-12-11 0 0,12 11 1 0,0 1-1 0,0-1 0 0,0 0 0 0,0 11 0 0,0-11 0 0,12 0 0 0,-1 0 0 0,-11-11 0 0,10 1 0 0,2 10 0 0,-12-11 0 0,0 0 0 0,11 1 0 0,-11 10 0 0,10 11 0 0,-10 0 0 0,11 0 1 0,-11 11-1 0,11-1 2 0,11 1 0 0,-1 0-1 0,2 0-1 0,9-11 1 0,-10-11 0 0,-11 0 1 0,11 0 0 0,-12 1 0 0,-10-1 1 0,0-11 0 0,-10 11 0 0,10-11-2 0,-22 1-2 0,11 10-1 0,11-11-4 0,-12 0-2 0,2 11 1 0,10 11 6 0,10-12 1 0,-10 12-7 0</inkml:trace>
  <inkml:trace contextRef="#ctx0" brushRef="#br0">5349 6274 8 0,'-12'-10'0'0,"-8"-2"0"0,20 12 0 0,-12 0 0 0,12 12 0 0,12 9 0 0,-1 11 0 0,-2 1 1 0,24 21 1 0,-21 12-1 0,10-13 0 0,-1 2-1 0,1 0 0 0,0-23 1 0,-11 1 1 0,10-22 1 0,-10 0 1 0,-11-11 1 0,0 11-2 0,10-11-1 0,-10-11-2 0,0 0 0 0,12-11-1 0,-12-12-3 0,11 14 3 0,-1-13-1 0,13 21 2 0,-14 12-1 0,3 0 0 0,-12 0 1 0,11 23 1 0,-11-12 0 0,0 0 1 0,10 9 0 0,-10-8 1 0,-10-1-1 0,-1 0 0 0,-1 0-1 0,-8 0-1 0,-2 0 0 0,11-11-3 0,-11 0-3 0,11 0-4 0,11 0 1 0,0 0 8 0,0 0 1 0,0-11-8 0</inkml:trace>
  <inkml:trace contextRef="#ctx0" brushRef="#br0">5665 6611 10 0,'0'0'10'0,"0"0"-7"0,0 0-2 0,10 0 1 0,-10 0 0 0,22-11 0 0,-22-11 0 0,0 1 1 0,0 10 0 0,0-12-2 0,-12 13-1 0,2-11-1 0,10 9 0 0,-10 2 1 0,-2 10-1 0,2 0 2 0,-1 0 0 0,11 22-1 0,0-12-1 0,0 11 1 0,0 2 0 0,11-12-1 0,11-1 0 0,-2 1-5 0,13-11-9 0,0-11 9 0,-11 1-2 0</inkml:trace>
  <inkml:trace contextRef="#ctx0" brushRef="#br0">5903 6492 72 0,'0'0'0'0,"-43"-12"45"0,31 12-44 0,12 12-5 0,0-2-11 0,23-10-19 0,9 0-11 0,1-10 33 0,-22-2 4 0</inkml:trace>
  <inkml:trace contextRef="#ctx0" brushRef="#br0">4556 13146 8 0,'0'0'0'0,"0"-11"0"0,0 11 0 0,10 11 0 0,12 11 0 0,0 10-1 0,-1 1 1 0,1-1 1 0,-12 1-1 0,2-12 0 0,-1 2 0 0,-1-12 0 0,-10-1 0 0,0 1-1 0,0-11-6 0</inkml:trace>
  <inkml:trace contextRef="#ctx0" brushRef="#br0">4588 13048 10 0,'0'0'0'0,"0"-33"2"0,0 33-5 0,22 0 2 0,-11 0 1 0,10 0 0 0,0 11 0 0,-9 0-8 0</inkml:trace>
  <inkml:trace contextRef="#ctx0" brushRef="#br0">4675 13168 8 0,'0'0'0'0,"-12"-12"0"0,2 2 0 0,10 10 0 0,0 0 1 0,10 10-1 0,2-10 1 0,-1 12 0 0,-1-2 0 0,2 2 1 0,8-2-2 0,3 1 1 0,-13 1-1 0,2-2 0 0,9-10 1 0,-21-10 0 0,0-2 1 0,12 1-1 0,-24-11-1 0,12 0 0 0,0-21-1 0,0 21 0 0,0-9 0 0,0 19 1 0,-10 12 0 0,10-11 0 0,0 22 0 0,10 1 0 0,-10-2 1 0,22 22-1 0,0-9 0 0,-11-2 0 0,11 1 0 0,0-12 1 0,-12 2-3 0,11-2-1 0,-9 1-1 0,-12-11 3 0,11 0-8 0</inkml:trace>
  <inkml:trace contextRef="#ctx0" brushRef="#br0">4958 12950 12 0,'0'0'0'0,"-11"-22"8"0,-12 22-7 0,13 11-2 0,-11 0 0 0,21 0 1 0,-11 0-1 0,0 0 1 0,-1-11 0 0,12 12 1 0,44-3-2 0,-33 2 1 0,22 0-1 0,-11-11 1 0,10 0-1 0,-10 11 1 0,-1-11 0 0,-9 0 0 0,-12 11 1 0,0 1 0 0,-12 9 1 0,2-11 0 0,-23 12 1 0,11-10-2 0,1-2 0 0,10-10-2 0,0 0-1 0,11-10-4 0,0 10-2 0,0-23 7 0,0 12-8 0</inkml:trace>
  <inkml:trace contextRef="#ctx0" brushRef="#br0">4794 12265 10 0,'0'0'1'0,"-10"-11"0"0,10 11 0 0,0 11-1 0,22 22 1 0,-2 10-1 0,13 0 0 0,11 12 0 0,11 10 0 0,-1-10 1 0,-10 10-1 0,-1-22-1 0,-10 1 1 0,-11-12 0 0,-12 12-2 0,0-11 0 0,2-1 2 0,-12-21-10 0</inkml:trace>
  <inkml:trace contextRef="#ctx0" brushRef="#br0">5056 12809 14 0,'0'-11'2'0,"0"0"-2"0,20 0-3 0,3 0 1 0,20-11 2 0,-21 1-1 0,11 10 1 0,-11 0 0 0,-11 11 0 0,-11 0-10 0</inkml:trace>
  <inkml:trace contextRef="#ctx0" brushRef="#br0">5207 12646 11 0,'0'0'2'0,"-21"-11"0"0,21 22-2 0,0 0-1 0,0 10 1 0,0 1 0 0,11 11 0 0,-11-12 0 0,0-10 0 0,10 0 0 0,13 0 0 0,-13-11 0 0,1 0 0 0,0-11 0 0,-11 0 0 0,0 0 0 0,0-10 0 0,0-1 0 0,0 0 0 0,0 0 0 0,0 12 0 0,0-1 0 0,10 11 1 0,-10 0-1 0,12 11 0 0,-1-1 0 0,-1 12 0 0,13 0 0 0,-14-11 0 0,14 0 0 0,-13-1 0 0,13-10-1 0,-12 0-2 0,0-10 2 0,-11-1-9 0</inkml:trace>
  <inkml:trace contextRef="#ctx0" brushRef="#br0">5415 12548 11 0,'0'0'0'0,"0"-22"0"0,-11 22 0 0,11-12 0 0,0 12 0 0,0 12 0 0,0 10 0 0,0 9 0 0,0 3 0 0,0-12 0 0,11 0 0 0,-1-1 0 0,12-21 0 0,-12 0 0 0,2-11 0 0,-12 11 0 0,0-21 0 0,0-1 0 0,0 0 0 0,-12-1 0 0,2-8 0 0,-1 20 0 0,0 0 0 0,1 11 0 0,10 0 0 0,0 0 0 0,10 22 0 0,1 0 0 0,10 10 0 0,2 1 0 0,9 10 0 0,1 1 0 0,0-1 0 0,-12 12 0 0,0-1 0 0,-9 0 0 0,-1-10-1 0,-11-12 2 0,0 1 0 0,-11-10 0 0,-1-2 0 0,-9 0-1 0,9-10 1 0,-8-11-1 0,-2 0 0 0,-1-11 0 0,2-10-2 0,0-12-2 0,10-11 4 0,-1 35-9 0</inkml:trace>
  <inkml:trace contextRef="#ctx0" brushRef="#br0">5457 12406 9 0,'0'0'0'0,"0"0"0"0,12 22 0 0,-1-1 0 0,10 2 0 0,0-2 0 0,-9-10 0 0,-1-1 0 0,-1 2 0 0,2-12 0 0,-12 0 1 0,0 11-2 0,0-11 2 0,0 0 0 0,-12 0 0 0,-9 0 1 0,9-11 1 0,2-1-2 0,-12-19 0 0,22 9-1 0,0 0-1 0,0 11 0 0,11-11-2 0,0 12 0 0,11 10 1 0,-11-12 2 0,11 12-9 0</inkml:trace>
  <inkml:trace contextRef="#ctx0" brushRef="#br0">5643 12298 10 0,'-23'-10'3'0,"13"10"-2"0,-1 0-2 0,-1 10 1 0,12 11-1 0,-9 1 0 0,9 11 1 0,0-1 0 0,0-20 0 0,21 9 0 0,-10-21 0 0,-1 0 0 0,13 0 0 0,-23 0 0 0,10-11 0 0,-10 1 0 0,0-12 0 0,0 0 0 0,0 11 0 0,0-11-1 0,-10 22 1 0,10 0 0 0,0 0 0 0,0 0 0 0,0 12 0 0,10-2 0 0,2 1 0 0,20-1-1 0,-11 2 1 0,-9-12 0 0,9 10 0 0,-21-10-1 0,0 0-7 0</inkml:trace>
  <inkml:trace contextRef="#ctx0" brushRef="#br0">5697 12223 10 0,'0'0'0'0,"-12"9"-1"0,12-9 1 0,12 22 0 0,9-11 0 0,-9 0 0 0,9-11 0 0,-10 12 1 0,-11-2 0 0,11-10 0 0,-11 11-1 0,10-11 1 0,-10 0-1 0,12-11 0 0,-12 11 0 0,0-10 0 0,0-2 0 0,-12-10 0 0,12 11 0 0,-10-9 0 0,-1 20 0 0,11-12 0 0,0 24-1 0,0-12 1 0,11 9 0 0,-1 2 0 0,2 0 0 0,-1 0 1 0,0-11-1 0,0 0 0 0,-11 0 1 0,10-11 1 0,-10 0-2 0,0 0 0 0,0-10 1 0,0 10-2 0,0-11 2 0,0 11-1 0,0 11-1 0,0-11 2 0,10 11-1 0,-10 0 3 0,12 11 1 0,10 0 0 0,-11 0-4 0,11 0 0 0,10 0-2 0,1 1-5 0,-12-3-3 0,11-18 1 0</inkml:trace>
  <inkml:trace contextRef="#ctx0" brushRef="#br0">12700 11286 6 0,'0'0'0'0,"0"0"0"0,-12 22 0 0,12 0 1 0,-10 11 2 0,-2-12 1 0,2 1 4 0,-23-10 3 0,11 9 4 0,-21 0 2 0,0-10-3 0,-2 11-3 0,-8-11 0 0,-12-11-4 0,-1 10-1 0,0-20-2 0,-9 10-1 0,10-11-2 0,9 1 0 0,-9-2-2 0,23-10 1 0,-2 1-1 0,12-1 1 0,10 11-1 0,0-21 0 0,-1 22 0 0,13-13 0 0,0 12 0 0,-1 0 1 0,0 11 0 0,-12-11-1 0,13 11 1 0,-12 0 1 0,1 11 0 0,-1 22 0 0,-11-11-1 0,-10 10-1 0,-2 1 1 0,-8 10 1 0,9-21-2 0,1-11 3 0,-12-1-1 0,12-10 0 0,-11 0 0 0,-2-10 0 0,3-23 0 0,-1 11 0 0,-2-9-1 0,3-3 0 0,-1 3 1 0,-12-14-1 0,12 13 0 0,-1-12 1 0,1 22 2 0,0-10-3 0,-11 10 0 0,21 0 0 0,-10 1-2 0,9-1 1 0,-8 0-1 0,20 0 0 0,1-10 0 0,-1-12 0 0,21-10-1 0,-9-1 1 0,10-10 2 0,1 10 0 0,-1-10 0 0,-11 0 1 0,-1 11 3 0,3 0 1 0,-2 10 1 0,-1 2 3 0,13-3-1 0,-1 2-4 0,11-1-5 0,21 1 0 0,2-12-2 0,10-10-1 0,-1 0 1 0,1 0 2 0,-1 9 0 0,1 3 1 0,-11-2 0 0,10 12 0 0,-11-1 0 0,24 1 0 0,-2-1-1 0,-11 1 0 0,12-1 1 0,-11 1-1 0,-1 10-1 0,12 1 0 0,-11 10 2 0,-1 0-1 0,-10 1 1 0,21 10 0 0,-21-11 0 0,22 0 0 0,-2 0 0 0,-8-10 0 0,31-24 0 0,-12 14 1 0,13-23-3 0,-1-1 1 0,0 1 1 0,-10 22 0 0,0 0-1 0,-12 20 2 0,-21 2-1 0,0 10 2 0,-1 11 0 0,1 11 0 0,11-1-2 0,21 12 0 0,12-10 1 0,10-2-3 0,11-10 0 0,10-10-4 0,-10-13 2 0,11 2 1 0,-12-12 1 0,-9 0 0 0,-1 1 2 0,-11 21 0 0,-10-11-1 0,0 22 1 0,-2 0 1 0,2 0-2 0,0 11 1 0,10 11 0 0,0 0 0 0,-11-1 0 0,0 13 0 0,1-3 0 0,-22 13 0 0,9-11-1 0,-9 22-1 0,-21-12-1 0,9 0-4 0,1 11-6 0,-12-10 5 0,2-11 5 0,-1-1 2 0,0 12 0 0,0-12 2 0,-11 12 0 0,0 10-1 0,0 1-1 0,0 10 0 0,0 0-1 0,0-11 0 0,0 12 1 0,0-12 0 0,0 22 2 0,-11-22-2 0,11 12 1 0,-11-1-1 0,0 0 1 0,-1 0-2 0,12 1-3 0,0-1 2 0,12-11 3 0,-1-10 0 0,11-1 1 0,10 1 2 0,1-12 2 0,21 12 3 0,12-1-4 0,-1-21-3 0,-12 21 0 0,-8 1-1 0,-13 0 0 0,-21-2 1 0,-11 3 3 0,-23 9 4 0,-19 0-1 0,-14 12-3 0,-9-12 1 0,-21 22-4 0,-1-11-1 0,-11 0 0 0,1-10 1 0,-1-12 0 0,21-21 0 0,12 0 1 0,0-22-1 0,10 0-6 0,12-10-15 0,11-2-15 0,-1 1-8 0,0-21 36 0,23 32 2 0</inkml:trace>
  <inkml:trace contextRef="#ctx0" brushRef="#br0">12818 8253 8 0,'0'-23'0'0,"0"2"0"0,0 11 0 0,-10-1 0 0,10 0 1 0,0-1 1 0,0 12 1 0,0 0 1 0,0 12 3 0,0 10 1 0,10-1-1 0,-10 12-4 0,0-11-2 0,12-2-1 0,-1 3 0 0,-1-1 0 0,2-11-3 0,-1-11-4 0,-2 11-4 0,3-11-2 0,-1-11 11 0,-11 0-6 0</inkml:trace>
  <inkml:trace contextRef="#ctx0" brushRef="#br0">13047 8122 12 0,'-10'-22'10'0,"10"12"-6"0,-11 10-4 0,11 0-1 0,0-11 1 0,0 11 1 0,-12 11 0 0,2-11 3 0,-13 10-2 0,23 1-2 0,0 0 0 0,12-11-1 0,-1 12 0 0,22-2 0 0,-12-10 0 0,12 11 0 0,-11-11 1 0,9 10 0 0,-19 2 1 0,-12-1-1 0,0 0 3 0,0-1 2 0,-12 11 2 0,-19-9 1 0,9-1-5 0,10 0-2 0,-9 0-1 0,21-11 0 0,0 0-2 0,0-11-4 0,0 11-8 0,11 0-5 0,-1 0 12 0,2 0-1 0</inkml:trace>
  <inkml:trace contextRef="#ctx0" brushRef="#br0">13297 8014 25 0,'0'-22'8'0,"-10"11"-10"0,10 11-9 0,0 11 4 0,10 1 6 0,2-2 2 0,-2 22 0 0,-10-9 1 0,10 8 1 0,-10-9-2 0,12 0-1 0,-1-1 0 0,-11-9 1 0,10-12 1 0,-10 11 2 0,-10-11-2 0,-1-11 1 0,-1-11-1 0,2-11 0 0,-12 1 2 0,12-12 3 0,-1 2 0 0,-1-3-2 0,12 13-4 0,0 10-2 0,12 11-1 0,9 0-2 0,1 0 0 0,11 11 1 0,9-11 1 0,-19 11 0 0,10 11 1 0,-11-11 1 0,-12 11 0 0,-10 0 1 0,0 0 3 0,-22 0 4 0,-11 0 1 0,0 10-5 0,1-10-4 0,11 0-2 0,21 0-24 0,21 0-5 0,-9-11 23 0</inkml:trace>
  <inkml:trace contextRef="#ctx0" brushRef="#br0">20354 4219 6 0,'0'0'0'0,"-10"-22"1"0,-1 11-1 0,0 11 0 0,-1-11 1 0,12 11 4 0,-10 0 8 0,-1 0 2 0,-11 11-3 0,0 11-2 0,1 0-4 0,9 21-2 0,-9 1-2 0,0 32 0 0,10-11 1 0,11 11 0 0,-12 12 0 0,35-13-2 0,9 1-1 0,11-10 0 0,1-12-1 0,21-11 1 0,-10-10 0 0,31 0 0 0,-21-12 0 0,0-10-1 0,12-11 1 0,-11-11-1 0,-1-10 0 0,11-12-3 0,-12 0 2 0,-8-10 2 0,9-11 0 0,-23-22 0 0,3 10 1 0,-24-21 1 0,-10 11 2 0,-11-11-1 0,0 11 1 0,-32 0-1 0,-23 11-1 0,-10 21-3 0,-23 12-5 0,-30 10-5 0,-14 22 1 0,-8 11 10 0,31 0 2 0,0 10-3 0,33 1-3 0,32-11-17 0,34 0-13 0,10 0 24 0</inkml:trace>
  <inkml:trace contextRef="#ctx0" brushRef="#br0">17962 4110 7 0,'-12'0'0'0,"-20"0"3"0,-1 11-2 0,12-11-1 0,10 0 0 0,11 0 2 0,-10 0 1 0,10 0 2 0,10 0 1 0,-10 0 0 0,0 0-1 0,11 0-2 0,10 11-2 0,12-11 0 0,11 11 1 0,22-11-1 0,21 0 0 0,43 0-1 0,-21 0 0 0,21-11-1 0,-10 11 1 0,-1-11 0 0,0 11-1 0,-9 0 1 0,-12 11 0 0,-1-11-1 0,-10 11 1 0,-1 0 1 0,-8-1-1 0,9-10 1 0,-11 11-1 0,-1-11 0 0,-10 0-1 0,12 11 0 0,-12-11-1 0,-11 0 0 0,1 0-2 0,-23 0-2 0,1 0-6 0,-22 0 1 0,-11 0 9 0,0 0-3 0</inkml:trace>
  <inkml:trace contextRef="#ctx0" brushRef="#br0">20039 4154 6 0,'0'0'1'0,"0"-11"0"0,0 11-1 0,10 0 0 0,-10 0 3 0,0 0 2 0,0 11 2 0,0-1 1 0,0 12-3 0,0 22-1 0,0 10 0 0,0 11-1 0,0 22-2 0,12 11 0 0,-1 0 0 0,-1-12 0 0,1 12-2 0,10-21 2 0,-21-1 1 0,12-22 0 0,-12 1-1 0,0-1-1 0,0-21-2 0,0-22-4 0,-12 0-12 0,12-11-3 0,0 0 17 0,0-11-1 0</inkml:trace>
  <inkml:trace contextRef="#ctx0" brushRef="#br0">20114 5176 10 0,'0'0'0'0,"-10"0"25"0,10 0-12 0,-11 11-11 0,0-11-1 0,1 10 0 0,-13-10 2 0,2 0 8 0,-23 0 5 0,-11 0-1 0,-10 0-5 0,-21-10-5 0,-12 10-3 0,-11 0-1 0,-21-11-1 0,-11 11-3 0,-1 11 2 0,-11-1 1 0,2-10 0 0,-1 22 0 0,9-11 0 0,13 0-2 0,-1-11-2 0,13 11-3 0,9-11 1 0,11 0 1 0,0 0 1 0,22 0-5 0,11 0-15 0,0 0-7 0,21 0 18 0,21 11 7 0</inkml:trace>
  <inkml:trace contextRef="#ctx0" brushRef="#br0">19659 4328 6 0,'0'-11'3'0,"0"0"2"0,0 11-4 0,0-11-1 0,0 11 0 0,0 0 8 0,0 11 2 0,0 11-3 0,0-12-3 0,0 34-1 0,0-1-2 0,9 1 0 0,3 21-1 0,-1 11 0 0,-1-10 1 0,-10 10-1 0,12 0 0 0,-12-23 1 0,0 2 1 0,0 0 0 0,-12-12-2 0,12-10 0 0,0-11-2 0,0-11-9 0,0-11-13 0,0 0 11 0,0-11 8 0</inkml:trace>
  <inkml:trace contextRef="#ctx0" brushRef="#br0">19245 4262 27 0,'0'0'0'0,"0"0"34"0,-11 0-35 0,11 33-8 0,0 10 2 0,11 23 1 0,-1 10 1 0,2 1 6 0,-1-2 2 0,-11-10 8 0,0 21 3 0,0-9-4 0,0-11-5 0,10-1-3 0,-10-11-2 0,0 1 0 0,0-12-1 0,0-21-1 0,-10 10-2 0,10-21-7 0,-11-11-6 0,-1 11-6 0,12-22 9 0,-10-10 12 0,-1-1-3 0</inkml:trace>
  <inkml:trace contextRef="#ctx0" brushRef="#br0">18963 4143 14 0,'0'0'0'0,"-11"-11"27"0,-1 0-22 0,2 11-9 0,-1 11-1 0,11 11 3 0,0 21 1 0,11 22 4 0,-11 22 4 0,0 11 4 0,-11 0 1 0,11 10-3 0,0-9-5 0,0-1-1 0,0-12-2 0,0 1-1 0,0-10 0 0,0-12 1 0,0-22 0 0,0-10-3 0,0 0-4 0,0-23-18 0,11 1-12 0,-1-22 24 0,2 1 6 0</inkml:trace>
  <inkml:trace contextRef="#ctx0" brushRef="#br0">18777 3414 8 0,'0'0'0'0,"0"-22"1"0,0 1 0 0,0 10 0 0,12 0-1 0,-12 11 0 0,0 0 0 0,11 0 1 0,-11 11 1 0,-11 11 3 0,11 10-2 0,0 12-1 0,-12-1-1 0,12 1 1 0,0-1 0 0,0-10-1 0,-10-11 1 0,10-1-1 0,0-10 0 0,0-11 0 0,0 11-1 0,0-22-3 0,0 0-1 0,-11-10 1 0,11-12 2 0,-12-11 0 0,2 23 1 0,-1-23 0 0,0 12-1 0,-10 10 2 0,21 11 0 0,0 0-1 0,0 11 0 0,0 0 0 0,11 11 1 0,-1 0 0 0,1 0 0 0,10 0 0 0,2-11-1 0,-1 0 1 0,-2-11-1 0,3 0 0 0,-1-11 1 0,-1 11 0 0,-9-11 0 0,-2 1 2 0,-10 21 0 0,0-11-1 0,10 0-1 0,-10 22 3 0,0 0 0 0,12 10 1 0,-12 12-1 0,11 0 0 0,-1-1-1 0,2 1-1 0,-12-11 0 0,11-1-3 0,-11-10 1 0,9 0-2 0,-9 0-7 0,12-11-8 0,-1 0-5 0,-1 0 12 0,13-11 9 0,-12 0-6 0</inkml:trace>
  <inkml:trace contextRef="#ctx0" brushRef="#br0">19158 3327 9 0,'0'-11'7'0,"0"0"0"0,-11 1-5 0,11 10-2 0,0 0 0 0,0 0 1 0,0 10 2 0,-10 12 3 0,-2 22-1 0,2 21-2 0,-1 11-1 0,0-22-1 0,0-10 0 0,11-1-1 0,-12-10 0 0,12-11-1 0,-10 10 0 0,10-10-3 0,0-11-4 0,-10 1-1 0,10-2-1 0,0 1 4 0,0-11 5 0,0 0 1 0,10 0-7 0</inkml:trace>
  <inkml:trace contextRef="#ctx0" brushRef="#br0">19320 3403 8 0,'0'0'0'0,"-9"0"-1"0,9 0 1 0,-11 0 0 0,11 11 0 0,0-11 3 0,-12 11 7 0,2 0-1 0,10 22-5 0,-11-1-3 0,11 1-1 0,0-10-1 0,0 8 0 0,0-20 2 0,-12 11-1 0,12-22 1 0,0 11-1 0,0-22-4 0,12 11-3 0,-1-22 0 0,-11-11 0 0,10 12 5 0,-10-12 2 0,0 0 0 0,0 1 0 0,0 21 0 0,0 0 0 0,0 22 3 0,0 0 0 0,0 11 0 0,0 10-2 0,12-10 0 0,-1-11-1 0,10 12 2 0,-10-23-1 0,11 0-1 0,-1-12 0 0,1 1-1 0,0-11 0 0,-1 11 0 0,2-21 0 0,-2 10 0 0,0 0 1 0,-9 11 1 0,-1-11-1 0,-11 12 0 0,11-1 1 0,-11 11-1 0,0 0 1 0,0 11 2 0,0-1 3 0,0 1 3 0,0 11-2 0,0 11-1 0,0-1-2 0,0 1-2 0,11-11-1 0,-11-1-2 0,10 1 0 0,1-11-3 0,-11 0-5 0,11 0-5 0,-1-11-1 0,-10 0 9 0,12 0 6 0,-12 0-7 0</inkml:trace>
  <inkml:trace contextRef="#ctx0" brushRef="#br0">19811 3208 11 0,'0'0'0'0,"-12"0"9"0,12 0-12 0,0 0-3 0,12 10 3 0,-1-10 2 0,-2 22 2 0,-9 0 1 0,0 21 7 0,-9 12-1 0,-2 10-2 0,-11 0-3 0,11 2-3 0,-1-14 0 0,2 1 1 0,-1-10-1 0,11-1-1 0,0-21-3 0,0 0-6 0,11-22-3 0,-1 0 11 0,2-10-5 0</inkml:trace>
  <inkml:trace contextRef="#ctx0" brushRef="#br0">20093 3316 8 0,'0'0'3'0,"-11"11"17"0,11 0-6 0,-10 33-8 0,10-1-5 0,0 22 0 0,0-21 0 0,10 10-4 0,-10-10-7 0,11-12-13 0,0 1 11 0,-11-10 6 0</inkml:trace>
  <inkml:trace contextRef="#ctx0" brushRef="#br0">22126 3653 6 0,'0'-21'3'0,"-10"-1"1"0,10-11 0 0,0 22 3 0,0-10-2 0,-11 10-2 0,-1 11 1 0,2 0-2 0,-12 0 2 0,12 11 0 0,-1 10 0 0,-11 12 1 0,11 11-1 0,-1-1-2 0,2-9-2 0,10-3 0 0,10-20 0 0,13 0-1 0,10-11-1 0,-1-22 0 0,11-21-1 0,-21-1 3 0,11 1-1 0,-23 10 1 0,-10 2 1 0,0 8-1 0,-10 12 0 0,10 0 1 0,-23 22-2 0,13 11 1 0,10 21 1 0,-10 12 3 0,-2 10 0 0,12 0 2 0,0 12 3 0,0 9-5 0,0-11-1 0,0 24-1 0,0-23-2 0,0-11 0 0,12 1 0 0,-2-12-2 0,0-10-7 0,-10-12-5 0,0-21 2 0,0 0-2 0,0-22-5 0,-10-32 9 0,-12-12 9 0,22 33-4 0</inkml:trace>
  <inkml:trace contextRef="#ctx0" brushRef="#br0">21963 3969 6 0,'0'0'3'0,"-10"-11"7"0,10-1-7 0,0 12-2 0,22-21-1 0,10 11 0 0,1-1 0 0,-1-12 0 0,1 2 1 0,10-12-2 0,0 1 2 0,-9-12-1 0,9-10 0 0,-10 10-2 0,-12 1 2 0,-10 21-1 0,-1 11 1 0,-10 11 3 0,0 22 3 0,-10 11 3 0,-1-1 1 0,0 1-2 0,11 0-3 0,11-12-3 0,0-10-1 0,11 0 0 0,-1-11 1 0,11 0 2 0,-20-22-1 0,9 1 3 0,2-1-2 0,-13 0-2 0,-10-11 0 0,0 12-2 0,0-12-1 0,-10 0-3 0,10 12-4 0,0-1-2 0,0 11-6 0,0 11-7 0,0-11 6 0,10 22 12 0,2 0 5 0,-12-11-5 0</inkml:trace>
  <inkml:trace contextRef="#ctx0" brushRef="#br0">22637 3599 5 0,'-10'-11'0'0,"10"0"0"0,10-9 0 0,-10 8 0 0,12 1 0 0,-1 0 0 0,-11 0 3 0,0 0 6 0,0 22 12 0,-11-11-18 0,11 11-3 0,0 0 0 0,-12 12-1 0,12-14 1 0,0-9 0 0,0 11-1 0,12-11 1 0,-1 0-1 0,-11-11-1 0,9 2 0 0,3-3 1 0,-1 1 1 0,-11 0 1 0,0 0 1 0,0 11-1 0,0 0-1 0,-11 0 0 0,-1 0-1 0,12 0-2 0,-9 11-3 0,9-11 0 0,-11 11 4 0,11 0 1 0,0-11 2 0,-12 12 0 0,12-3 1 0,-10 2 3 0,10 0 2 0,0 0 1 0,0 0 2 0,10-11-4 0,2 11 1 0,-1-11-1 0,-2 0 0 0,3 0 0 0,10 0 0 0,-11-11-2 0,11 0-1 0,-11-11-3 0,-1 2 1 0,1 8-1 0,-11-21 0 0,0 11 0 0,-32 11-1 0,10 1-1 0,-23 20 2 0,13 1-1 0,-1 11 2 0,1 0-1 0,11 10 1 0,9 1 0 0,2 0 0 0,10-1 0 0,10-10 1 0,23 0 0 0,-11 0-2 0,11-1 0 0,0-21 0 0,-1 0 0 0,0 0 0 0,-9 0-3 0,-13-21-7 0,12-1-12 0,-12 0-6 0,-10 0 1 0,12-21 19 0,-1 21 4 0</inkml:trace>
  <inkml:trace contextRef="#ctx0" brushRef="#br0">22887 3458 39 0,'-10'0'21'0,"-13"21"-12"0,13 1-10 0,10 11 0 0,0-10 1 0,10 8-1 0,2-9 2 0,-1 11 0 0,11-23 2 0,-2 12 1 0,3-11-3 0,-1 0 1 0,-1-11 1 0,23-33 6 0,-33 12-7 0,-1-12 0 0,2-11-1 0,-12 12-1 0,0-12-1 0,-12 1-3 0,12 10-2 0,-10 11-3 0,10 22-2 0,0-10-22 0,0 10 12 0,0 10 15 0,10 12 2 0</inkml:trace>
  <inkml:trace contextRef="#ctx0" brushRef="#br0">23160 3632 36 0,'-11'0'22'0,"0"-11"-21"0,22 11-9 0,32-11 5 0,-10-11 3 0,0 11 1 0,-12 0 6 0,23-10 5 0,-12-1-5 0,1 0-5 0,-11-10-3 0,-1 10 1 0,-21 0 1 0,-10 0-3 0,-23 11-6 0,0 11-1 0,-10 0 6 0,10 22 4 0,1 0 1 0,-1 0 2 0,11-1 4 0,22 1 0 0,0 0-3 0,11 0-2 0,21-10-2 0,12 8-1 0,0-9-5 0,-2 0-18 0,14 0-18 0,-14 0 26 0,3-11 12 0</inkml:trace>
  <inkml:trace contextRef="#ctx0" brushRef="#br0">23736 3632 18 0,'0'0'23'0,"10"0"14"0,-10-11-16 0,12 11-6 0,-1-11-11 0,-2 11-4 0,3-11-4 0,-1 0-20 0,11 11-40 0,-1-11 41 0,-9 11 20 0</inkml:trace>
  <inkml:trace contextRef="#ctx0" brushRef="#br0">20474 5817 8 0,'0'11'0'0,"0"0"1"0,0 0 3 0,0-11 3 0,0 0 1 0,0 0 0 0,11 0 2 0,-11 0 1 0,10-11 1 0,2-11 0 0,-12 11-1 0,0-21-2 0,10 10-3 0,-10-12-1 0,11 3-4 0,-11-13-1 0,22 1 0 0,-12-22 0 0,2 10-1 0,9 2 0 0,-10 19 1 0,0 3 0 0,-11 19 0 0,0 1 1 0,0 0 0 0,0 11 2 0,0 0-1 0,0 11-1 0,-11 0 0 0,11 21 0 0,0-10 0 0,0 11 0 0,0-12 1 0,11-10-1 0,-11 0-1 0,0-11 2 0,10 12-1 0,-10-12-1 0,12 0 0 0,-1 0 0 0,-1-12 1 0,13 1-1 0,-2-21-1 0,-10 10 2 0,-1-11-2 0,2 1 0 0,-1 10 2 0,-11 0-1 0,10 11 0 0,-10 0 0 0,0 22 3 0,12 11-1 0,-2 0 1 0,0 10-1 0,2 1 0 0,-1 0-1 0,-1-1-1 0,2-9-2 0,10-23-12 0,-1 0-60 0,1-23 30 0,-11 12 36 0</inkml:trace>
  <inkml:trace contextRef="#ctx0" brushRef="#br0">21094 5763 7 0,'0'-45'0'0,"0"-8"-1"0,0 31-5 0</inkml:trace>
  <inkml:trace contextRef="#ctx0" brushRef="#br0">16810 4795 8 0,'-11'0'0'0,"0"0"0"0,-11 0 2 0,11 0 4 0,-1 0 3 0,-8 0 2 0,8 0 1 0,12 0 0 0,-10 0 0 0,10 0-1 0,10 0-8 0,-10-12-2 0,32 12 0 0,1 0-1 0,22-10 1 0,22 0 0 0,9-1 1 0,34 0 0 0,10 0 1 0,0-1 0 0,12 2-1 0,-11-1-2 0,-11 11 1 0,-12-10 0 0,-10-1 1 0,-33 11-1 0,1-11 2 0,-24 11-2 0,-19 0 0 0,-1 0-1 0,-12 0-2 0,-20 0-18 0,10 0 2 0,-22 0-5 0,11 0-7 0,-11 0 19 0,1-12 3 0</inkml:trace>
  <inkml:trace contextRef="#ctx0" brushRef="#br0">17941 4557 13 0,'0'0'0'0,"0"0"17"0,9-12-14 0,69 24 0 0,-25-12-2 0,2 10 1 0,0 1 1 0,-13-1 3 0,-19 1 2 0,-1 0 0 0,-22 11 3 0,0-1 0 0,-45 2-1 0,-19-2-6 0,-12 12-3 0,-11-11-1 0,11-1 0 0,31-11 0 0,24 2-1 0,10-1-4 0,33-11-10 0,11 10-19 0,21-10 0 0,0 0 22 0</inkml:trace>
  <inkml:trace contextRef="#ctx0" brushRef="#br0">17147 4306 6 0,'0'0'0'0,"-11"-11"1"0,11-11-1 0,0 11 0 0,0 0 0 0,0 1 1 0,11-1 3 0,-11 0 3 0,0 11 1 0,10 0-3 0,-10 0-3 0,12 11-1 0,-12 32 0 0,10-10 0 0,0 10-1 0,-10 1 1 0,12-12 0 0,-12 1 1 0,0-22 1 0,-12 12 0 0,12-3 1 0,-10-9-2 0,-12 0-1 0,-11-11 0 0,12 0-1 0,0-11 0 0,-2 0 0 0,-10-9 0 0,23-3-1 0,-12 1 2 0,12 0-2 0,10 1 1 0,0-1 0 0,10-11-1 0,12 12 0 0,21-12 2 0,-11-11-1 0,34 1 0 0,-11-11 1 0,10 21-1 0,-10 0-3 0,-1 21-29 0,-21-8 13 0</inkml:trace>
  <inkml:trace contextRef="#ctx0" brushRef="#br0">21169 3175 5 0,'0'0'0'0,"0"-11"0"0,0 11 0 0,0 0 0 0,-10 0 0 0,10 11 0 0,0 22 1 0,0 21-1 0,0 11 1 0,-11 22 0 0,11 0-1 0,-12 0 1 0,2-11-1 0,10 11 0 0,-10-22 0 0,-2-10 0 0,2-11 0 0,-1-13-1 0,-1-8 0 0,12-12 1 0,0-1-1 0,0-10-5 0</inkml:trace>
  <inkml:trace contextRef="#ctx0" brushRef="#br0">20876 3969 6 0,'0'0'0'0,"0"0"1"0,0-11 0 0,10 11-1 0,-10-12-1 0,23 12 1 0,-12-10 0 0,21 10 0 0,-21 0 0 0,11 0 0 0,-1 10 0 0,-21 2 0 0,12-1 0 0,-1 10 0 0,-11-21 0 0,9 11 0 0,-9-11 0 0,12 0 0 0,-12 0 0 0,11-21 0 0,-1-1 0 0,13 0 0 0,-13-10 0 0,12 9-1 0,-12-8 1 0,2 19 0 0,-1 12 0 0,-11 0 0 0,0 12 0 0,0-12 0 0,0 21 0 0,-11-11 0 0,-1 2 0 0,2-1 0 0,0 0 0 0,-2-1 0 0,2 1 1 0,-13-11-1 0,13 10 0 0,-13-10-1 0,14 12 1 0,-14-12 0 0,13 11 0 0,-1-11 0 0,11 0 0 0,0 0-6 0</inkml:trace>
  <inkml:trace contextRef="#ctx0" brushRef="#br0">12340 11961 8 0,'0'0'0'0,"0"-22"0"0,-10 11 1 0,10 0 2 0,-11 0 3 0,-1 0 2 0,12 11 3 0,0 0 2 0,-10 0-2 0,10 11-3 0,0 22 0 0,0 21-4 0,0 1-2 0,0 10-1 0,10 0-1 0,-10-11 0 0,12-10-1 0,-1-11 1 0,-1-12-2 0,2-10-2 0,8-11-21 0,-8-11-9 0,-1-21 24 0,-11-1 2 0</inkml:trace>
  <inkml:trace contextRef="#ctx0" brushRef="#br0">12765 11917 8 0,'0'0'0'0,"11"-22"0"0,-1 12 0 0,1-12 0 0,-11-22 4 0,0 23 1 0,-11-12 6 0,-10 10 2 0,9 13-4 0,-9 10-4 0,10 0-3 0,-10 10 1 0,-23 13-1 0,11-1 0 0,-10 32-1 0,10-10-1 0,12 10 0 0,10 0 1 0,11-10-2 0,11-12 1 0,21-10 0 0,-10 0-1 0,21 0 2 0,-10-12-2 0,-11-10 1 0,10 0 0 0,-21-10 0 0,11-1 0 0,-12-11-1 0,2 0 0 0,-12 0 1 0,11-10 0 0,-11 10 0 0,-11 11 0 0,11 11 0 0,-12 0 0 0,12 11 0 0,0 0 0 0,12 11 1 0,-1-1 1 0,21-10 0 0,-10 0-2 0,11 0 0 0,-1 0-1 0,-11-11-4 0,2 11-16 0,-1-11-6 0,-12-11 22 0,-10 11-3 0</inkml:trace>
  <inkml:trace contextRef="#ctx0" brushRef="#br0">12906 11591 8 0,'0'0'0'0,"-11"-33"10"0,-1 23-6 0,3 10-3 0,9 0 1 0,0 0 3 0,9 21 2 0,-9 23 1 0,12 10-3 0,9 11-3 0,2 10-1 0,-13-8-1 0,2-24 0 0,8 1 0 0,-8-12 1 0,-1-10-1 0,-1-11 0 0,-10 0 0 0,12-11 0 0,-12-11 1 0,0-11-2 0,11-11 2 0,-1-10-2 0,1 10 1 0,0 12 0 0,11 10 0 0,-11 0 0 0,11 0 1 0,-2 11-1 0,-8 0 0 0,-1 11 0 0,0 11 2 0,-11-11-1 0,0 10 0 0,0 1 0 0,0 0 1 0,-22 10-2 0,0-10 1 0,-10 0 0 0,-1 0-1 0,1-12 0 0,9-10-1 0,13 0-5 0,-1-10-20 0,11-1 4 0,0-11 20 0,11 11-5 0</inkml:trace>
  <inkml:trace contextRef="#ctx0" brushRef="#br0">13297 11863 9 0,'0'0'3'0,"-10"-11"-2"0,-1 22-2 0,11 11 1 0,0 10 3 0,0 12 2 0,11-1 3 0,-1 11 1 0,12-10-3 0,0 10-4 0,-1 1-1 0,2-1-2 0,-2 0 1 0,-10-10-2 0,-1-11-3 0,-10-11-3 0,0-22-3 0,-10 0 2 0,-22-44 5 0,9 0 4 0,-10-21 0 0,13 0 0 0,8 43-6 0</inkml:trace>
  <inkml:trace contextRef="#ctx0" brushRef="#br0">13222 11895 7 0,'0'0'0'0,"0"-43"1"0,0 10 2 0,0 21 0 0,21-8 1 0,0-2-1 0,12 11 1 0,-1 11-1 0,1 0 0 0,-10 11 0 0,-2 11-1 0,-10-11 2 0,-1 21 1 0,-10-10 3 0,-21 11-2 0,0-1-2 0,-12-10-2 0,-10 10-1 0,10-10-1 0,11-11-1 0,22 0-6 0,0-11-12 0,33 0-4 0,-1-22 14 0,11 0 9 0,1 1-1 0,0-1 1 0,-22 0-6 0</inkml:trace>
  <inkml:trace contextRef="#ctx0" brushRef="#br0">13624 11776 7 0,'-11'-11'1'0,"0"0"3"0,-11 11 2 0,11 0 0 0,-21 0-3 0,10 0-2 0,-11 22-2 0,11-11 2 0,22 0-1 0,0-11 0 0,12 9 0 0,8 3 1 0,13-12 0 0,1 0 0 0,-3 0 0 0,3 0-1 0,-3 11 1 0,3 0-1 0,-23 11 1 0,-1-11 3 0,-10 21 6 0,-10-21-2 0,-13 11-1 0,-9 0-3 0,0-1-2 0,-1-10-1 0,12 0-7 0,10-11-31 0,11 0 16 0,0-11 15 0</inkml:trace>
  <inkml:trace contextRef="#ctx0" brushRef="#br0">14003 11993 71 0,'-9'-11'19'0,"-14"0"-26"0,2 22-27 0,9-11 9 0,-9 11 9 0,10-11 8 0</inkml:trace>
  <inkml:trace contextRef="#ctx0" brushRef="#br0">12417 12700 28 0,'0'0'0'0,"21"-33"35"0,-9 12-31 0,31-1-5 0,11 0-2 0,0-10-6 0,1 21-18 0,-1 0 7 0,-21 11 13 0</inkml:trace>
  <inkml:trace contextRef="#ctx0" brushRef="#br0">12405 12678 10 0,'0'0'0'0,"0"-11"0"0,12 1 2 0,9-12 1 0,11 0 1 0,13-12 2 0,8 3 0 0,2 9-2 0,0-11-3 0,-1 12 0 0,11-2 0 0,-21 2-1 0,10 11-4 0,-10 10-13 0,-2 0 9 0,-19-12-1 0</inkml:trace>
  <inkml:trace contextRef="#ctx0" brushRef="#br0">13742 10982 8 0,'0'-11'0'0,"0"11"0"0,23 0 0 0,10 0 0 0,9 0 0 0,3 11 0 0,20 0-1 0,11-11 2 0,54 11 1 0,-33-11 0 0,1 0 0 0,0-11-2 0,-10 11 1 0,-23-11-1 0,-21 11 0 0,-11 0 2 0,-13-11 1 0,-8 11 3 0,-12 0 1 0,0 0 0 0,-22-11-3 0,-10 11-5 0,-23 0-5 0,-21 11-2 0,-22 11 0 0,11-11 4 0,11-11 2 0,44 11 2 0,10-11-1 0,22 0-4 0,0 0 3 0,22 0-5 0</inkml:trace>
  <inkml:trace contextRef="#ctx0" brushRef="#br0">12254 12211 20 0,'0'-11'7'0,"0"-22"19"0,0 33-22 0,11-11-3 0,21 0 1 0,43-10 3 0,23-34 1 0,33 1 2 0,44-22 4 0,10 0-2 0,-2 20-7 0,-18 14-4 0,-35 19 0 0,-32 2 1 0,-45 11 1 0,-30 10 0 0,-12 0 4 0,-33 0-1 0,-11 0-1 0,-32 10-2 0,-33 11-1 0,-21 13 0 0,-24 9-3 0,-20 12-5 0,0-1-3 0,11 11 1 0,22-10 6 0,32-12 1 0,44-10 0 0,42-22-2 0,12-1-1 0,45-10 0 0,20-10 1 0,44-23 3 0,0 0 2 0,9-10 3 0,13-12-1 0,-1 23-2 0,-10-1 1 0,-10 12-1 0,-13-1 1 0,-31 11 1 0,-34 0 2 0,-21 11-1 0,-11 0 4 0,-55 22-2 0,-31 0 1 0,-34 10-1 0,-32 22-4 0,-11 1 0 0,-11-1-2 0,22 1 1 0,42-12 1 0,35-21-1 0,52 1-1 0,35-23 1 0,41 0 1 0,45-34 0 0,22 1-1 0,33-10 0 0,-13-1 0 0,13 12-1 0,-23-1-1 0,-9 11 0 0,-24 11 0 0,-20 1 2 0,-23 10 1 0,-43 0-1 0,-45 10 0 0,-52 12 2 0,-33 11 0 0,-23 10 1 0,-32 1-2 0,0-1 0 0,22 1-2 0,22-1 1 0,43-21-1 0,54-11 1 0,33-11 0 0,33-11-1 0,42-22 0 0,45-10 1 0,22-11 0 0,21-1 0 0,-22 12-2 0,1-1-2 0,-24 22-1 0,-53 1 5 0,-32 10 0 0,-21 0 3 0,-45 11 2 0,-21 11 2 0,-55 11 0 0,-21 10-1 0,-23 33-4 0,-10-10-2 0,21 10-4 0,45-11-17 0,74-21-36 0,68-33 28 0</inkml:trace>
  <inkml:trace contextRef="#ctx0" brushRef="#br0">7187 7557 21 0,'0'0'0'0,"0"-11"0"0,0 11 0 0,0 0 0 0,0 0 0 0,0 11 0 0,0-11 0 0,-11 0 1 0,0 11-1 0,11-11 0 0,-12 11 0 0,12-11 0 0,12 11 0 0,10-1-1 0,-1 1 0 0,1-11-19 0</inkml:trace>
  <inkml:trace contextRef="#ctx0" brushRef="#br0">11959 6513 7 0,'0'-11'2'0,"-10"-21"1"0,10 10-4 0,0 32 0 0,0-10 2 0,0 12-1 0,0-2 2 0,0 12 0 0,0-1 2 0,0 2-1 0,10 9-1 0,2 23 0 0,-1 10 1 0,11 22 0 0,-2 22 1 0,13 32 0 0,-10 0-2 0,9 22-1 0,1 1 0 0,0-12-1 0,-1 11 1 0,-10-22-1 0,11-10 2 0,-1-1 2 0,-10-10 1 0,-1 10 0 0,2-10-2 0,-2-11-1 0,12 10 0 0,-22-10 0 0,21-11-1 0,-22-23 0 0,2-20 0 0,-1-11-1 0,11-22-5 0,-11-13-27 0,-1-18 6 0,12-47 21 0,-22 35 0 0</inkml:trace>
  <inkml:trace contextRef="#ctx0" brushRef="#br0">12265 6492 7 0,'-11'0'0'0,"0"-22"0"0,0 10 0 0,-1 2 0 0,12 10 0 0,0 0 1 0,0 0 1 0,0 22-1 0,12 31 1 0,-12 12 1 0,11 12-1 0,0 10-1 0,0 0 0 0,-1-21-1 0,1-1 2 0,0-11 0 0,-1-9 1 0,2-14-1 0,-1-20-1 0,-1 12-1 0,2-23 0 0,-12 0-2 0,11-12-6 0,-11-21-2 0,0 1 7 0,0-33-4 0</inkml:trace>
  <inkml:trace contextRef="#ctx0" brushRef="#br0">12220 6546 15 0,'0'-11'15'0,"-10"-1"-13"0,20 2-5 0,2 10-2 0,21-11 1 0,9 1 1 0,3-2 3 0,-2-10 0 0,12 12 0 0,-12-11 1 0,0 9-1 0,1 1 0 0,-1 0 0 0,-10 11 0 0,-1-10 0 0,1-11 0 0,-1 9 0 0,1 1 1 0,-11 0-1 0,0 0 0 0,-1 11 0 0,2-10 1 0,-14 10 0 0,3 10 0 0,-1 1 1 0,-1 0 0 0,13 12 0 0,-13-2-1 0,12 0-1 0,0 2 0 0,-1 8-1 0,12 3 2 0,-1-3-2 0,-9 13 1 0,9 0 0 0,1-11-1 0,-11-1 1 0,0 12-1 0,-1-12 1 0,-10-10 0 0,10 0 0 0,-9 0 1 0,-12-1-1 0,0-10 0 0,0 0 1 0,0 0 0 0,-12-11 1 0,-20 0-1 0,-11 11-2 0,-22-11-1 0,-22 11 0 0,-22 0 2 0,-11 21 3 0,0 1-2 0,12 10 1 0,-2-10-2 0,12 10-1 0,23-10-5 0,10-11-9 0,32-22 10 0,33 0-1 0</inkml:trace>
  <inkml:trace contextRef="#ctx0" brushRef="#br0">12536 7350 9 0,'-10'0'3'0,"10"0"8"0,0 22-8 0,0 31-3 0,10 3-1 0,12 20 0 0,-22-11 0 0,10 0 1 0,-10-10 0 0,0-23 2 0,0 1 1 0,-10-11-1 0,10-11 0 0,0-11-2 0,-11 0-3 0,11-22-4 0,-11 0-2 0,11-21 3 0,-10-12 5 0,-1 12 1 0,11-1 0 0,-12 1 0 0,12 21 0 0,12 0 0 0,-12 1 0 0,21 10 0 0,-10 0 0 0,10 11 0 0,12-11 0 0,22 0 0 0,-11 0 0 0,9 0 1 0,2-21-1 0,0-1 0 0,10 11 0 0,-12-10 0 0,-8 9 0 0,-24 13-1 0,11-1 1 0,-20 11 0 0,-1 11 0 0,0-1 1 0,-11 13 0 0,-11-2 0 0,11 12 0 0,0 11-1 0,11-12 0 0,0 12 0 0,-1-12 1 0,0 1-1 0,13 0 1 0,-1-12-1 0,11 1-1 0,9 0 1 0,-9-11 0 0,-11-11 0 0,0 11 0 0,-11-11 0 0,-11 0 3 0,-11 10 3 0,-21 1 1 0,-23 11-1 0,0 0-2 0,-10 0 0 0,-11 10-1 0,-11 1-1 0,-1-1-2 0,2 1 1 0,-1-22-3 0,10 0-5 0,12 0-9 0,23-11 2 0,9-11 12 0,33 11-4 0</inkml:trace>
  <inkml:trace contextRef="#ctx0" brushRef="#br0">11318 13015 14 0,'-10'11'18'0,"-1"-11"-16"0,11 0-6 0,11 0 1 0,-1 0 1 0,12-31 2 0,0-3 1 0,11-20 1 0,10-12 3 0,0-32 6 0,12 1-3 0,0-35-3 0,21-19-4 0,31-56 1 0,-19 33-4 0,9 11 3 0,-20 22-1 0,-11 32-1 0,-13 23-1 0,-9 21-8 0,-11 31-13 0,-22 3 7 0,0 31 14 0,-11 0 2 0,0 20 0 0,0 2 0 0,-11 1-5 0</inkml:trace>
  <inkml:trace contextRef="#ctx0" brushRef="#br0">10645 12384 11 0,'0'-10'10'0,"0"10"-10"0,0 10-3 0,0 24 0 0,9 9 1 0,3 10 1 0,-12-8 1 0,21 20 1 0,-9-11 2 0,-12 11 2 0,11-21-1 0,-11 10-1 0,0-10 0 0,0-12-1 0,0-10 0 0,-11-11-1 0,11-11 0 0,-12 0 0 0,12 0-2 0,0-22-2 0,-10 1 0 0,-1-12-1 0,-1 22 2 0,3-11 2 0,9 11 0 0,0 1 0 0,0 10-1 0,0 0 1 0,21 0-1 0,0 10 1 0,12 1 0 0,32-11-1 0,-21 11 1 0,0-11 1 0,10-11-1 0,-11 0 1 0,1 1-1 0,-11-1 1 0,-1 0-1 0,-11 0 1 0,2 0-1 0,-1-11 0 0,-2 1 1 0,-8-1-1 0,9 0 0 0,-9-10 0 0,9-1 0 0,-9-12 0 0,-12 14 0 0,10 9 1 0,-10 0-1 0,0 11 0 0,0-10 0 0,0 10-1 0,10-1 1 0,-10 2 0 0,0 10-1 0,0 0 1 0,0-11 0 0,12 11 0 0,-12-10 0 0,0 10 0 0,11-12 1 0,-11 12-1 0,11-10 1 0,0-2 1 0,-11 12-2 0,0 0 3 0,0 0 0 0,-11 0-1 0,-11 0 1 0,-22 0-1 0,1 0-1 0,-12 12 0 0,-10-12-1 0,-1 10-1 0,1-10-1 0,12 12-1 0,-2-12 0 0,1 0-2 0,21 10-2 0,1-10-4 0,9 0 4 0,13 11 5 0,-1-1-2 0</inkml:trace>
  <inkml:trace contextRef="#ctx0" brushRef="#br0">21333 8546 12 0,'-11'-21'4'0,"0"-12"-4"0,-1 22-5 0,24 11 0 0,-1 11 6 0,0 22-1 0,-11 21 3 0,0 22 3 0,0 33 1 0,11 43 0 0,11 55-4 0,-1 54-3 0,23 32 0 0,-12 23-2 0,1 10 0 0,11 11 1 0,10 0 2 0,-1 0-1 0,-8 0 0 0,-13-54 0 0,-11-33-2 0,-9-11 0 0,-1-11 0 0,-11-21-1 0,0-21 1 0,11-35-1 0,-11-31 1 0,0-33-1 0,0-22-3 0,0-34 2 0,11-19 4 0,-11-55 0 0</inkml:trace>
  <inkml:trace contextRef="#ctx0" brushRef="#br0">21692 8655 60 0,'-22'-32'25'0,"22"10"-35"0,10 22-23 0,45 0 14 0,10 11 15 0,33-22 4 0,-1 11 0 0,34-22 3 0,54-11 10 0,-10 1-3 0,-1-1-9 0,20-10-3 0,14-12 0 0,-12-10-3 0,-23 11-1 0,-9-11 4 0,-23 0 2 0,-21 10 2 0,-23 11 1 0,-20 23-1 0,-23-1 0 0,0 11-1 0,-21 11-2 0,0 0 1 0,-13 23-1 0,-8 8 2 0,-1 34 1 0,-1 23 3 0,2 19 0 0,-12 57-2 0,21 10-2 0,-10 34-2 0,33 30 0 0,-2 12-2 0,25 11 3 0,-2 11 0 0,11-11 0 0,-11-11-1 0,-10-22 0 0,-12-32 0 0,-10-22 0 0,-12 33 0 0,-21-44 1 0,0 0-1 0,-11-11 1 0,11-1-1 0,-10-8 1 0,-1-24-6 0,11-10 8 0,-12-11-2 0,12-11-1 0,0-22-2 0,0-10-3 0,-10-12 2 0,-13-10 3 0,13-22 1 0,-22 21 2 0,-12-21 2 0,0 11-3 0,-11 0-1 0,2-12-5 0,-12 1-2 0,-22 11 2 0,-22 0 0 0,-21 10 2 0,-44 1 1 0,-22 21 2 0,-32 12 0 0,-12-1 2 0,-11 0 9 0,-9-21 6 0,9 10 4 0,-9 1-2 0,86-34-13 0,55 1-9 0,31-22-14 0,23 0-16 0,33-33 9 0,-1 1 22 0,33 10 2 0</inkml:trace>
  <inkml:trace contextRef="#ctx0" brushRef="#br0">22583 8677 33 0,'0'0'0'0,"-21"-44"20"0,21 34-23 0,0-1-14 0,10 11 7 0,22 11 8 0,-9 32 4 0,-13 22 6 0,2 55 3 0,-1 43-2 0,-2 44-6 0,3 32-3 0,10 22-1 0,11 0 1 0,10 0 1 0,12 10 3 0,-2 1 0 0,12-11 2 0,0 11-1 0,23 11-6 0,-23-33-1 0,-10-44-1 0,-22-21-1 0,-12-44 3 0,-10-21 1 0,-11-11-1 0,0-33-3 0,0-11-5 0,0-43-12 0,0-65-6 0,0-44 27 0</inkml:trace>
  <inkml:trace contextRef="#ctx0" brushRef="#br0">21627 8242 7 0,'0'0'0'0,"-12"-33"5"0,2 1 0 0,-1 10-4 0,11 1-2 0,0-2 3 0,0 12 0 0,-12-10 3 0,2 21 3 0,-1-10 3 0,-10 10-2 0,10 10-5 0,-11 1-2 0,-11 21-2 0,22-10-1 0,11 11-1 0,0-11 0 0,0-12 0 0,44 23-3 0,-22-33 1 0,-2 0 2 0,13-12 0 0,0-9 0 0,-1-11 1 0,-9-1-2 0,-1-11-1 0,-11 23 1 0,-11-1 2 0,0 11 1 0,-11 11 0 0,-1 0 0 0,2 11 0 0,-1 11-1 0,11-1 1 0,-12 1 0 0,12 0 0 0,0-1 0 0,12-9 0 0,-1 10 0 0,-1-12-1 0,13 1-5 0,-12-1-4 0,-1-10 9 0,-10 12-6 0</inkml:trace>
  <inkml:trace contextRef="#ctx0" brushRef="#br0">21920 8165 10 0,'-11'0'7'0,"-10"0"-8"0,10 12-4 0,11-1 3 0,0 0 2 0,0-11 2 0,0 0 3 0,0 0 4 0,0 0 4 0,0 10-5 0,0-10-6 0,0 0-2 0,0-10 1 0,21-1-1 0,-10-22 1 0,0-11-3 0,-11-10 0 0,0-22-6 0,-11 43 2 0,0 1 0 0,1 21 0 0,-1 11-1 0,-1 0 3 0,2 11 3 0,-1 0 1 0,11 10 0 0,-11-10 0 0,11 0 0 0,11-11 0 0,0 0 0 0,-1 0-1 0,2 0 1 0,-1-11-7 0</inkml:trace>
  <inkml:trace contextRef="#ctx0" brushRef="#br0">22018 8144 7 0,'0'0'0'0,"0"0"0"0,-11 0 0 0,11 11 0 0,11-11 0 0,-1 10 0 0,-10-10 2 0,12 0 0 0,-1 0 5 0,-1-10 2 0,1-1 0 0,10 1-5 0,-9-24-2 0,-1 13-1 0,-1-12 0 0,2-9-2 0,-2-14 1 0,-10 2 0 0,0 0 0 0,-10-12 1 0,-12 12 1 0,-1 11 0 0,-9 10-3 0,-1 11-2 0,12 11-3 0,-1 11-4 0,12 11 2 0,-2 0 0 0,12-11 4 0,12 11 3 0,8-11 1 0,25-22 0 0,-13 0-7 0</inkml:trace>
  <inkml:trace contextRef="#ctx0" brushRef="#br0">21920 8014 7 0,'0'0'0'0,"0"-10"0"0,0-2 1 0,10 12 1 0,-10-11 3 0,12 11 3 0,-12-11 3 0,0 11 0 0,-12-11-5 0,-20 11-3 0,22 0 0 0,-23 0 1 0,0 0 1 0,1 11-1 0,-1 33-2 0,21-1-5 0,12 11-5 0,34 0-12 0,9-10-9 0,23-23 23 0,-45-9 0 0</inkml:trace>
  <inkml:trace contextRef="#ctx0" brushRef="#br0">22061 8253 43 0,'-10'0'14'0,"-1"-23"-5"0,11 23-16 0,11-21-9 0,21-11 9 0,11-23 4 0,-21 2 3 0,0-12 2 0,-11 0 4 0,-11-2 1 0,-11-9-2 0,-11 0-5 0,-10-22 0 0,9 22-2 0,2-11-6 0,0 22-6 0,21 10 7 0,-11 34-1 0,11-2 1 0,0 13 7 0,11 10-1 0,-1 0-5 0</inkml:trace>
  <inkml:trace contextRef="#ctx0" brushRef="#br0">22072 7948 9 0,'0'0'3'0,"0"-21"8"0,0 21-7 0,0-11-4 0,0 0 4 0,0 0 8 0,0 0-3 0,-11 0 2 0,1 11-2 0,-13 11-5 0,2 0-3 0,-1 11-1 0,12 10 0 0,-2 1-1 0,12 0 0 0,0-12-1 0,22 1-1 0,11-10-1 0,21-2 0 0,0-10-6 0,1-10-15 0,-22-2 5 0,-12 1 13 0</inkml:trace>
  <inkml:trace contextRef="#ctx0" brushRef="#br0">21822 8242 25 0,'0'0'24'0,"-12"-12"-15"0,24 2-21 0,10-11 12 0,11-23 1 0,-22-11 1 0,-11-31 3 0,0-1 3 0,-11-11 3 0,-11 0-7 0,0-11-4 0,-1 0-3 0,3 21-4 0,9 23-8 0,0 12-11 0,11 20 8 0,0 33 17 0,0 0-6 0</inkml:trace>
  <inkml:trace contextRef="#ctx0" brushRef="#br0">22191 7927 17 0,'0'-11'7'0,"-10"0"9"0,10 0-17 0,0 11-6 0,33 11 5 0,-1 11 2 0,-10-1 0 0,11 1 1 0,-12 0 3 0,-10 0 5 0,-1-1 2 0,-10-10 1 0,-10 0 2 0,10 1-3 0,-22-12-1 0,12 0-4 0,-1-12 0 0,0-21-4 0,11-10-2 0,0-11-2 0,22-12 0 0,-1 12-3 0,12 0-10 0,0 21-20 0,-13 22-8 0,13 11 35 0,-21 0 2 0</inkml:trace>
  <inkml:trace contextRef="#ctx0" brushRef="#br0">22854 7861 5 0,'-10'-10'3'0,"10"-23"-1"0,-10 22-2 0,20 0 0 0,0 0 0 0,2 0 1 0,9 1 0 0,2 20 0 0,-2 12 1 0,0 11 1 0,-9 10-1 0,-1 1-1 0,-1-1 1 0,-10-10 1 0,0-11 3 0,0-1 5 0,0-21-1 0,0 11-3 0,0-22-2 0,0 0-3 0,12-32-1 0,-2 1-2 0,12-14 1 0,-11 24 0 0,-1-23-1 0,2 33 2 0,-12 12 0 0,11-1 0 0,-11 11 1 0,0 0 1 0,0 0 1 0,11 21 0 0,10 1-3 0,1 11-1 0,0-1-1 0,9 1-9 0,3-11-19 0,-13 1 0 0,2-14 21 0,-2 2 8 0,-10-11-6 0</inkml:trace>
  <inkml:trace contextRef="#ctx0" brushRef="#br0">23290 7199 9 0,'0'0'3'0,"-11"-23"2"0,11 23-8 0,0 0-1 0,11 0 4 0,11 33 1 0,11 10 1 0,-23 12 1 0,23 10 0 0,-11 0 2 0,-1 11-4 0,1-10-1 0,0 10 0 0,-11-22 1 0,-1-10 5 0,-10-12 6 0,0 1 0 0,0-11 0 0,0-22-3 0,0 0-4 0,0 0-5 0,12-11-2 0,8-11-3 0,3-11 1 0,-1-10 2 0,-11 21 2 0,11-10 0 0,-12 21 0 0,0-11 0 0,13 22 0 0,-12 0-3 0,10 0-17 0,1 11-19 0,21-11 32 0</inkml:trace>
  <inkml:trace contextRef="#ctx0" brushRef="#br0">24030 7829 125 0,'-23'-11'48'0,"2"0"-43"0,-1 22-21 0,22 0-34 0,22 0-15 0,22-11 24 0,-23 0 35 0</inkml:trace>
  <inkml:trace contextRef="#ctx0" brushRef="#br0">21670 9123 6 0,'0'-11'0'0,"-11"-1"0"0,11 12 0 0,0-10 0 0,0 10 2 0,-12-11 2 0,12 1 3 0,0 10 3 0,0-12 0 0,-10 12-3 0,10 0-3 0,0 12-2 0,0 19 0 0,10 34 1 0,2-9-2 0,-12-2 1 0,11 0 0 0,11-21 3 0,-11 10-2 0,0-21-2 0,-11 0 1 0,10-11-1 0,-10 0 0 0,0-11 0 0,0 0-2 0,11 0-4 0,-11-11-8 0,10 0-15 0,-10-11 8 0,12-10 17 0,-1-1-3 0</inkml:trace>
  <inkml:trace contextRef="#ctx0" brushRef="#br0">21680 9090 6 0,'0'0'0'0,"-10"0"0"0,10-11 0 0,0 11 0 0,0 0 0 0,0 0 31 0,0 11-21 0,10-11-4 0,2 10-2 0,20 2-1 0,12-12 1 0,-2 0 0 0,25-22-1 0,9 1 0 0,-1-13-2 0,-20 13-1 0,0-1 0 0,-35 11 0 0,3 11 0 0,-23 0 1 0,10 0 1 0,-10 0 1 0,0 0-4 0,0 11 1 0,0 1 0 0,0-2 1 0,12 11-1 0,10 1 1 0,-12 0 0 0,11 11 0 0,13-1-2 0,-13 1 1 0,-10-11 0 0,22 9 1 0,-22-8-1 0,-1 10 0 0,2-11 0 0,-1-12 1 0,-11 12 3 0,0-11 3 0,-23 0 2 0,2 0-1 0,-12-11-2 0,-33 11-2 0,1 0 0 0,-21-11 1 0,-1 10-2 0,-1-10-1 0,2 0-2 0,10 0-1 0,11 0 0 0,21-10-3 0,0-1-1 0,23 0-3 0,9 11-4 0,12 0-13 0,12 0-8 0,9 11-3 0,23 0 30 0,-33-11 0 0</inkml:trace>
  <inkml:trace contextRef="#ctx0" brushRef="#br0">22040 9297 57 0,'-12'-11'37'0,"2"-11"-13"0,10 22-14 0,0-11 4 0,0 11 11 0,0 0-10 0,0 0-1 0,0 0-17 0,0 11-11 0,10 0-39 0,2 0-43 0,9 0 66 0</inkml:trace>
  <inkml:trace contextRef="#ctx0" brushRef="#br0">22290 12504 10 0,'-11'0'24'0,"11"0"-14"0,-11 0-14 0,11 22 1 0,0 0 2 0,0 0 0 0,0-1 1 0,0 12 2 0,0-11 4 0,0 10 0 0,11-10-5 0,-11 0-1 0,0-11 0 0,0-1-1 0,0 1 1 0,0 0-3 0,-11-11-8 0,11 0-10 0,11-22 9 0,-11-21 10 0,11 0 2 0,0-12 0 0,-11 32 0 0</inkml:trace>
  <inkml:trace contextRef="#ctx0" brushRef="#br0">22268 12449 1 0,'-12'0'2'0,"2"0"8"0,10 0-6 0,-11 0 10 0,1 0-8 0,10 0 0 0,0 0 1 0,21 0-2 0,1-10-1 0,21-1-1 0,1 1 0 0,9-2-1 0,13-20 0 0,11-1 0 0,-24 11-1 0,3 1 1 0,-35-1 0 0,1 11-1 0,-1 0 1 0,-21 0 1 0,0 11 0 0,0 0-2 0,-10 0 0 0,-1 11-1 0,11-11 1 0,-11 11-1 0,11 0-1 0,11 1 0 0,10 9 0 0,12 11-1 0,-11-10 1 0,11 11-1 0,-1-11 1 0,-10 9-1 0,11 3 0 0,-22-13 3 0,10 12-1 0,-10-22 0 0,-11 20 1 0,10-19 1 0,-10 10 0 0,0-11-2 0,0 0 0 0,0 0 0 0,0 0 0 0,0-1 1 0,-10-10 1 0,-13 11 2 0,-30 11 0 0,-1-11 2 0,-11-11-1 0,-22 11 0 0,-1-11 0 0,2 0-2 0,-1 0-1 0,21 0 1 0,12 0-3 0,21 0-1 0,12 0-2 0,10 0-2 0,0 0-7 0,11 11-13 0,11-11-21 0,10 0 18 0,12-11 27 0</inkml:trace>
  <inkml:trace contextRef="#ctx0" brushRef="#br0">22453 12613 52 0,'0'0'0'0,"-22"-22"61"0,22 22-52 0,0-12-15 0,10 12-2 0,13 0-17 0,-23 0-42 0,10 0 51 0</inkml:trace>
  <inkml:trace contextRef="#ctx0" brushRef="#br0">22268 10167 91 0,'0'0'0'0,"-33"-11"40"0,12 11-54 0,10 11-35 0,-1 10 18 0,24-21 20 0,10 0-1 0,-12 0 4 0,1 0 7 0,-1 0 1 0,-10 0-5 0</inkml:trace>
  <inkml:trace contextRef="#ctx0" brushRef="#br0">22279 10483 79 0,'0'0'0'0,"-33"-23"60"0,22 23-65 0,1 0-43 0,20 0 5 0,23 0 22 0,-22 11 7 0,-11 1 11 0,0-2 3 0,-11 11 0 0,11 1-1 0,-12-22-3 0</inkml:trace>
  <inkml:trace contextRef="#ctx0" brushRef="#br0">22366 10895 19 0,'0'0'23'0,"-11"0"-34"0,-1 0-14 0,12 0 19 0</inkml:trace>
  <inkml:trace contextRef="#ctx0" brushRef="#br0">22388 8829 4 0,'0'0'3'0,"-22"-33"-2"0,-1 13 0 0,-9-3-2 0,11 1 1 0,-1 2 0 0,-11-14-1 0,-11 1 2 0,1 12 0 0,-12-1 1 0,-10 11 1 0,0 11-2 0,-10 22-1 0,-3 10-1 0,-8 23 0 0,-1 22 0 0,22-12 1 0,0 10-1 0,10 1 2 0,12 11 0 0,10 22 1 0,23-11-2 0,10-11-1 0,32 0 0 0,1-11 0 0,20 0-1 0,24-11-1 0,9-21 3 0,24-12 0 0,10-9 0 0,-2-23 0 0,13-12 0 0,-11-31 6 0,-11-1 2 0,-23-10-1 0,-21-22-4 0,-9 0-3 0,-35-11 0 0,-10-11 0 0,-22-23 0 0,-21 3-2 0,-23 8 1 0,-21 14 2 0,-22 19 2 0,-21 33-3 0,-23 35-6 0,1 29-3 0,11 56 0 0,-1 23 1 0</inkml:trace>
  <inkml:trace contextRef="#ctx0" brushRef="#br0">22408 12406 13 0,'12'-22'14'0,"9"-9"-14"0,12 8-21 0,11 2 16 0,-11 21 4 0</inkml:trace>
  <inkml:trace contextRef="#ctx0" brushRef="#br0">22779 12232 1 0,'22'-9'0'0,"-22"-14"0"0,21 12 0 0,-9-11 0 0,8 0 0 0,-8 1 0 0,-1-1 0 0,-11-22 1 0,0 12 4 0,0-1 5 0,-33 1 2 0,1-1-3 0,-1 22-3 0,-22-11-5 0,0 22-3 0,-10 0-2 0,-21 22 1 0,-24 11 0 0,13 32 1 0,-23 11 1 0,22 11 1 0,12 23-1 0,32-2 1 0,43 0-1 0,22-10 0 0,21 0-1 0,34-22 0 0,9-11-1 0,13-21 2 0,-1-1-1 0,11-32 2 0,9-11 0 0,14-22 3 0,-12-21 2 0,21-33 3 0,-44 0-2 0,-31-11 1 0,-22-22-1 0,-23 11-1 0,2-76 4 0,-24 22 1 0,-31 21-2 0,-22 12-1 0,-23 54-2 0,-19 32-8 0,-36 66-5 0,-8 32-15 0,-1 44-14 0,-11 21 16 0,32 2 19 0,22-14 0 0</inkml:trace>
  <inkml:trace contextRef="#ctx0" brushRef="#br0">21257 12646 36 0,'0'0'20'0,"-33"0"8"0,22 0-33 0,11 32-10 0,0-10 0 0,21-11-9 0,12 11 2 0,-10-22 19 0</inkml:trace>
  <inkml:trace contextRef="#ctx0" brushRef="#br0">21877 13190 105 0,'-22'-34'44'0,"-23"-9"-57"0,35 43-89 0,0 12 68 0</inkml:trace>
  <inkml:trace contextRef="#ctx0" brushRef="#br0">14113 11297 7 0,'-11'-11'1'0,"11"11"-1"0,-11 0 0 0,11 0 0 0,0 0 0 0,0 0 0 0,0 0 3 0,0 0-2 0,0 11 0 0,0-11-1 0,0 0 2 0,11 11-1 0,-11-11 0 0,0 0 2 0,0 0-2 0,0 0 0 0,11 0 0 0,-11-11 0 0,0 11-1 0,0 0 0 0,10 0 0 0,-10 0 0 0,0 0 0 0,0 0 0 0,0-11 1 0,0 11-1 0,0 0 0 0,0 0 0 0,0 0 0 0,-10 0 0 0,10 0 1 0,0-10 0 0,0 10 1 0,0 0 2 0,0 0 0 0,-11-11 1 0,11 11 0 0,0 0 2 0,0 0-5 0,11-11-1 0,11 11-2 0,-1-11 2 0,1-11 0 0,21 11 0 0,-20 0-1 0,9 1 0 0,-10-1 2 0,-11 11-2 0,-1 0-1 0,2 0 2 0,-12 21 0 0,-12 1 2 0,2 22 1 0,-13 10-2 0,2 11 0 0,0 0-1 0,-2-10 0 0,13-11 0 0,-1 10 0 0,-1-22 0 0,12-10-1 0,12-11 1 0,-12 0-1 0,11-11-4 0,-11 0-7 0,10-11-12 0,-10-22-4 0,0 12 20 0,-21-1 6 0,21 10-5 0</inkml:trace>
  <inkml:trace contextRef="#ctx0" brushRef="#br0">14015 11537 17 0,'0'0'7'0,"0"-23"7"0,11 23-14 0,11-10-2 0,11-1 1 0,21-11 0 0,-1 0 2 0,3 1-1 0,-14-1 1 0,3 0-1 0,-13 1 0 0,1 11 0 0,-12-2 1 0,-21 1-1 0,-10 22 3 0,-1-11-1 0,-22 32 1 0,11 1-1 0,0 10 2 0,12 1-2 0,-1-23 0 0,22 2 2 0,21-2 0 0,1-21-1 0,10 0-2 0,1-10 1 0,-1-12 0 0,-10 0-1 0,-11-11 1 0,-12 11 2 0,2-9-1 0,-24-14-2 0,-9 13 0 0,-1 10 0 0,-21 0 0 0,9 11-2 0,2 1 0 0,-1 10-3 0,23 10-4 0,-1 1-10 0,11 11-8 0,11 0 8 0,-1 0 16 0,2-22-5 0</inkml:trace>
  <inkml:trace contextRef="#ctx0" brushRef="#br0">14711 11439 14 0,'-12'0'7'0,"-8"-21"11"0,8 21-16 0,12-12-2 0,22 1 0 0,0-11 0 0,22 12 0 0,-2 0 0 0,-19 10-1 0,10 0-4 0,-24 0-11 0,3 10 4 0,-12 0 5 0</inkml:trace>
  <inkml:trace contextRef="#ctx0" brushRef="#br0">14960 11221 6 0,'-10'-11'2'0,"-11"0"6"0,21-10-5 0,-11 21-3 0,22-11 0 0,10 0 1 0,12 0 2 0,-1 0 0 0,0 11 0 0,1 0-1 0,-1 11-1 0,-20 0 0 0,-1 0 0 0,-11 11 1 0,-11-1 0 0,-10 12 0 0,-23 10-1 0,-10 12 1 0,9-12-1 0,25-9 2 0,-2-3-1 0,11-9-1 0,22-10 0 0,11 9 0 0,10-11 0 0,11-10 0 0,1-10-1 0,-11 10 1 0,-13-21 0 0,-8 9 1 0,-12 1 1 0,0-10-1 0,-32-12 0 0,-1 0-1 0,-1 1 0 0,-8-1-1 0,9 1 1 0,23-1-1 0,-1 11-1 0,0 0-5 0,11 12-12 0,11-1-8 0,20 11 16 0,-8 0 10 0,-12 11-7 0</inkml:trace>
  <inkml:trace contextRef="#ctx0" brushRef="#br0">15320 11221 25 0,'0'-22'19'0,"-22"22"-7"0,11 0-12 0,0 11-1 0,1 11 1 0,-1 0-1 0,11 21 2 0,0-10-2 0,21 0 1 0,1-1 0 0,21-21 0 0,1 1 1 0,-1-12 1 0,-20-12 1 0,19-31 11 0,-42 10-6 0,-10 0-1 0,-12-10 0 0,-21 10-1 0,-2 11-1 0,3-10-1 0,-2 21-1 0,12 11-1 0,-13 0-3 0,25 11-2 0,8 21-12 0,12 1-6 0,0 0-19 0,22-1 14 0,21-10 23 0,-20-11-4 0</inkml:trace>
  <inkml:trace contextRef="#ctx0" brushRef="#br0">15591 11036 31 0,'0'-21'27'0,"-10"10"-14"0,10 0-6 0,0 11 7 0,0 0 3 0,10 0-8 0,-10 0-8 0,0 11-18 0,12 0-34 0,-1 10 7 0,-1-10 37 0</inkml:trace>
  <inkml:trace contextRef="#ctx0" brushRef="#br0">15754 11058 45 0,'0'0'0'0,"0"-32"34"0,-10 32-34 0,20 0-6 0,-10 10 7 0,0 12 0 0,0 11 0 0,-33 10-1 0,13 22 0 0,-13-10-1 0,0 10-2 0,12-11-3 0,-2-9-10 0,13-3-18 0,10 2 18 0</inkml:trace>
  <inkml:trace contextRef="#ctx0" brushRef="#br0">15809 11591 69 0,'0'-43'43'0,"0"43"-40"0,0-11-9 0,22 11-1 0,-11 0-13 0,11 0-33 0,-2 11 29 0,-20-11 19 0</inkml:trace>
  <inkml:trace contextRef="#ctx0" brushRef="#br0">10775 8927 12 0,'0'0'0'0,"10"-11"0"0,2 11 0 0,-12 0 0 0,0 0 0 0,0 0 0 0,0 11 1 0,-12 11-1 0,-21 10 0 0,1 12 1 0,-1 10-1 0,12-10 0 0,0-23 0 0,21-10 0 0,0-11 0 0,9 0 1 0,14-11-1 0,10-10 0 0,9-2-1 0,3-8 1 0,-2-3 0 0,1 3 0 0,-23 8 0 0,1 13 1 0,0-1-1 0,-22 11 1 0,-12 0 1 0,12 0 0 0,-10 0-1 0,-12 11 1 0,-10 10-1 0,9 1 0 0,2-11-1 0,0 11 1 0,10-12-2 0,11 12 2 0,11-22-2 0,21 0-1 0,33-22-8 0,12-10 8 0,-45 11-9 0</inkml:trace>
  <inkml:trace contextRef="#ctx0" brushRef="#br0">11471 8960 10 0,'0'0'0'0,"0"-11"0"0,10-1 0 0,-10 12 0 0,12-10 0 0,8-1 0 0,3-11 0 0,-1 11 1 0,-11 0 0 0,-11 11 1 0,0 11 0 0,-11-11 0 0,-11 11 0 0,-1 11-1 0,-9-1-1 0,22-9 0 0,-1 10-2 0,-1-12-6 0,24 1-3 0</inkml:trace>
  <inkml:trace contextRef="#ctx0" brushRef="#br0">10742 8557 8 0,'0'0'2'0,"-10"0"2"0,-2 0-1 0,12 0-1 0,0 0 1 0,12 0 2 0,8 0 1 0,13 0 2 0,11 0 3 0,11 11-3 0,-2 22-2 0,2-1-2 0,-12 12-1 0,-10 10-1 0,-1 1 1 0,1-12-1 0,-10 0 0 0,9 1-1 0,-10-11 1 0,-1-1-2 0,1 1 2 0,0-12-1 0,0-9 1 0,-11-2-1 0,-1-10-1 0,2 0-2 0,-12-10-3 0,0-2-7 0,0-9-9 0,0 11-7 0,-22-23 12 0,0 11 9 0</inkml:trace>
  <inkml:trace contextRef="#ctx0" brushRef="#br0">11340 8514 24 0,'0'-11'7'0,"-10"0"0"0,-2 11-8 0,2 11 0 0,10-11 1 0,-11 11 3 0,0 0 4 0,-12 10 2 0,-19 12 1 0,-14 32-2 0,-30 44-5 0,-1 0-3 0,22-22-6 0,-77 64-47 0,67-52 36 0</inkml:trace>
  <inkml:trace contextRef="#ctx0" brushRef="#br0">8850 6785 10 0,'0'0'0'0,"0"0"24"0,11-11-22 0,-1 22-3 0,2-11 0 0,-1 22 1 0,-11-11-1 0,22-1 1 0,-11 12 2 0,-2-11 4 0,3 0 4 0,9 0 1 0,2 0-4 0,-12 0-3 0,20 10-1 0,-8-10-2 0,-12 0 0 0,10 11-1 0,12-11 1 0,-11 0 1 0,0-1 2 0,-1 12-1 0,1-11 1 0,0 0-2 0,-1 0 0 0,11 11-1 0,1-12-1 0,-10 12 0 0,19 1 1 0,-9-13 0 0,-10 11 0 0,19 1 2 0,-8-10-1 0,-2 9 0 0,1-11 0 0,-12 12 0 0,11 0-2 0,1-11 0 0,0 11 1 0,11-11-1 0,-11 10 1 0,10-10-1 0,12 11 2 0,-12-11-2 0,1 11 1 0,-1-2 0 0,0 3-1 0,12-12 1 0,-13 11-1 0,3 0 0 0,-2-12 0 0,0 12 1 0,1 0-2 0,0-11 2 0,-2 11-2 0,3-12 1 0,-2 12 1 0,12-11-1 0,-1 11 0 0,-1 0 0 0,3-1 1 0,9-10-1 0,-11 11 0 0,12-11-1 0,-12 11 1 0,11-12 0 0,-11 23 0 0,11-22 0 0,0 11-1 0,0-1 2 0,2-10 0 0,-2 11-1 0,11 0 0 0,-11 1 0 0,0-3 1 0,11 13-1 0,-10-11-1 0,-1-1 1 0,0 1 0 0,11 0-1 0,-10-1 1 0,9-10 1 0,-10 0-1 0,0 11 0 0,1-1 0 0,0-9-1 0,-1 10 1 0,-12-12 0 0,13 11 0 0,-11 2-1 0,10-1 1 0,11-12 0 0,-22 0 1 0,23 13-2 0,-12-12 2 0,0 11-1 0,11-11 0 0,-1-1-1 0,3 1 1 0,-13 0 0 0,0 0 0 0,0 0 0 0,0 11 0 0,1-11 1 0,-1 10-1 0,-1-10 0 0,1 0 0 0,23 11 0 0,-22-11 0 0,-1 0 0 0,-11-1 0 0,12 1 0 0,-1 0 0 0,-11 0 0 0,11 0 1 0,-11 11 0 0,11-11-2 0,-10-1 2 0,0 12-1 0,10-11 0 0,-11 11 0 0,0-11 1 0,11 1-2 0,-10-3 2 0,11 2-1 0,-12 0 1 0,11 0-1 0,0 0 1 0,-10 1-1 0,10-2 0 0,11 0 0 0,-11 1 1 0,1-11-2 0,-2 11 2 0,1 0-2 0,-10 1 1 0,11-2 0 0,-12 1 0 0,11-1 1 0,-11 1-1 0,12 0 1 0,-12 1-1 0,1-2-1 0,-13 1 2 0,3-1-2 0,-2 2 2 0,11-1-1 0,-10 0-1 0,-2 10 1 0,3 1 0 0,8-1-1 0,2-9 2 0,-11 10-2 0,10-1 2 0,-10 1-1 0,9 0-1 0,-8-12 2 0,-2 11-1 0,0 2 0 0,-11-12 0 0,1 0 1 0,1 9-2 0,-2-8 1 0,-11-1 1 0,2 0-1 0,-1-11 0 0,-2 11 0 0,-8-11 1 0,-1 11-1 0,-1-11 0 0,2 11-2 0,-1-11-15 0,-1 0-58 0,-10-11 47 0,0 11 23 0</inkml:trace>
  <inkml:trace contextRef="#ctx0" brushRef="#br0">8274 7503 8 0,'0'0'8'0,"0"-11"20"0,0-11-24 0,0 22-5 0,11-11-1 0,11 11 2 0,-1-11 1 0,11 11 0 0,1 0 2 0,-1-11 6 0,-9 11 1 0,10 0 0 0,-1 0 1 0,-10 0-3 0,11 0-2 0,-11 0-2 0,10 11 0 0,-11-11-1 0,12 11 1 0,-1 0-1 0,-9 0-1 0,19 0 1 0,-9 0-1 0,0-1-1 0,11 1 1 0,0 0-1 0,-12 11 1 0,1-11 0 0,-1 11 0 0,12-1 1 0,-11 1 1 0,-12 11-2 0,23-12 0 0,-12-10 0 0,12 22-2 0,-2-11 1 0,-9-11 0 0,12 10 0 0,-2 1 2 0,-10 11 0 0,9-12 0 0,3 1-1 0,-13 0 0 0,11 12 0 0,1-25 0 0,-11 24-1 0,10-10 0 0,-10-3 1 0,9 2-2 0,3 1 2 0,-2 8 0 0,1-9-1 0,10 0 1 0,-10 11 0 0,-1-11-2 0,12-1 1 0,-2 12 1 0,-9-1-1 0,10 1-1 0,1 0 1 0,0-1-1 0,10 1 1 0,0 0-1 0,0-12 0 0,-10 12 1 0,10 0-1 0,0-1 1 0,0 1 0 0,-10-1 0 0,10 1 0 0,-12 0-1 0,-8 10 1 0,20-9-3 0,-12-3 3 0,3 3-1 0,9 8 2 0,-11-9-2 0,1 0 0 0,-2-1 0 0,3 1 1 0,-2 0-1 0,-1-11 0 0,-8 21 0 0,8-11-1 0,2 1 2 0,-11-11-1 0,10 9 0 0,1 3 1 0,-1-12 1 0,-10 10-1 0,10-10 0 0,-11 11 0 0,0-11-1 0,12-1 1 0,-11 12-1 0,21-11 0 0,-21 10 0 0,10-10 1 0,22 0-1 0,-33-1 0 0,12-10 1 0,-1 11-1 0,-11 0 0 0,12 1 1 0,-12-14 0 0,1 13-1 0,0-11 0 0,10 12 0 0,-11-13 0 0,12 11 0 0,-2-10 0 0,-8 0 0 0,9-11 1 0,0 12-1 0,1-2 1 0,-1-10 0 0,-1 11-1 0,13-1 0 0,-1-10 0 0,0 12 1 0,-10-2-1 0,22-10 0 0,-12 0 0 0,0 12 1 0,0-12-1 0,1 0 0 0,-1 0 0 0,10 0 0 0,-10 0-2 0,12 0 3 0,-11 0 0 0,10 0-1 0,-11 0 0 0,11 10 0 0,-22-10 1 0,23 0-2 0,-12 0 1 0,0 0 0 0,11 0 0 0,-1 0 0 0,-10 0 0 0,2 0 0 0,-2 0 0 0,0-10 0 0,0 10 0 0,-11 0 0 0,1 0 0 0,0 0-1 0,10 0 1 0,-11 0 1 0,11 0-1 0,44 0 0 0,-55 0 0 0,1 0 0 0,-1 0 0 0,1 10 1 0,-13-10-1 0,3 0 0 0,-2 0 0 0,0 11-1 0,1-11 1 0,9 0 0 0,-8 10 0 0,8-10 0 0,-8 12-1 0,9-12 2 0,0 0-1 0,1 0 0 0,-1 11 0 0,11-11-1 0,-11 0 2 0,-10 0-1 0,0 0-1 0,-12 0 1 0,0 0-1 0,-9 0 2 0,-1 0-2 0,-12 0-1 0,0 0-2 0,-10 11-6 0,0-11-11 0,12 0-20 0,-12 0-23 0,11 0 9 0,-1-11 44 0,2-12 6 0</inkml:trace>
  <inkml:trace contextRef="#ctx0" brushRef="#br0">16908 9438 5 0,'0'0'0'0,"0"-11"0"0,-12-11 0 0,2 12 0 0,10-1 0 0,10 0 0 0,2-11 0 0,-2 11 1 0,0 0 6 0,-10 0 7 0,0 11 1 0,0-10-3 0,0 10 0 0,-10 0-10 0,10 10-2 0,-10 1 1 0,-2 11 2 0,2 22 5 0,-1 10 1 0,-11 0-2 0,11 1-4 0,-10 10-1 0,10-22 1 0,0 2 1 0,11-14 1 0,0 3 0 0,11-13 1 0,0 1 0 0,-1-12-2 0,12 2-1 0,0-12-1 0,11 0 0 0,-23 0-1 0,12 0 0 0,-1-12 1 0,-9 2 0 0,-1-12 1 0,-11-11 0 0,10 1-1 0,-10-12 0 0,11 2-1 0,-11-3 0 0,-11 12-2 0,1-10 0 0,-1 21-1 0,-1 1 0 0,2 10 0 0,10 0 1 0,0 11-7 0,0 0-127 0,0 0 128 0</inkml:trace>
  <inkml:trace contextRef="#ctx0" brushRef="#br0">8829 6883 6 0,'0'0'0'0,"0"-11"1"0,0 11-1 0,0-11 1 0,10 0-1 0,1 0 0 0,10 0 0 0,-9 1 1 0,9-1 1 0,-21 0 0 0,12 11 2 0,-12 0 0 0,0-11-1 0,-12 11 0 0,12 0 1 0,-10 0 0 0,-13 0-2 0,13 0 0 0,-12 0-1 0,1 22 1 0,-12-1 0 0,1 23 0 0,-1 21-1 0,0-10-1 0,1-1 0 0,20 0 0 0,2-20 1 0,10-3 2 0,10-9 0 0,2 11-2 0,-1-11 0 0,10 0 0 0,-10-12 0 0,-1 1 0 0,2-1 0 0,9-10 2 0,11-21 0 0,13-1-1 0,-2-21 0 0,23-1-1 0,-12-10-2 0,-1 0 1 0,-30 10 1 0,-12-10 0 0,-22 0 0 0,-32 21 0 0,-23 11 1 0,1 22-4 0,0 22-11 0,-12 32-18 0,2 22 9 0,20-9 14 0</inkml:trace>
  <inkml:trace contextRef="#ctx0" brushRef="#br0">9492 1653 20 0,'0'-11'0'0,"0"0"0"0,0 0 0 0,-12-11 0 0,12 12 0 0,0-1 0 0,12 11 0 0,-1 0 0 0,11 11 0 0,-12-1-20 0</inkml:trace>
  <inkml:trace contextRef="#ctx0" brushRef="#br0">19451 1544 13 0,'0'0'0'0,"-10"-11"0"0,10 0 0 0,-23-10 0 0,3 10 0 0,20 11-13 0</inkml:trace>
</inkml:ink>
</file>

<file path=ppt/ink/ink10.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9828 7437 11 0,'0'0'0'0,"0"-12"0"0,0 12 0 0,12 0 0 0,-12 0 0 0,0 0 0 0,11 0 0 0,-11 0 0 0,10 0 1 0,-10 0-1 0,0 0 1 0,0 0-1 0,-10 0 0 0,10 0 0 0,0 12 0 0,0-12-1 0,0-12-11 0</inkml:trace>
  <inkml:trace contextRef="#ctx0" brushRef="#br0">9861 7405 11 0,'-10'0'0'0,"-1"11"0"0,-11 10 0 0,11-10 0 0,-1 0 0 0,3 0 0 0,-2 11 1 0,11-1-1 0,-12 1 0 0,12 0 0 0,0 0 0 0,0-11 0 0,0-1 0 0,23 1 0 0,-14-11-1 0,3 11 1 0,9-11 1 0,-9-11-1 0,-1 0 0 0,-1-10 0 0,2-1 0 0,-2-11 0 0,-10 12 0 0,0-1-1 0,0-11 1 0,-10 22 0 0,-2-1 1 0,2 3-2 0,-1 9 2 0,-1 0-1 0,2 0 0 0,-1 9 0 0,-1 3 0 0,3-1 0 0,-2 0 1 0,-1 0-1 0,2 11 0 0,-1-1 0 0,-1-10 0 0,12 11 0 0,0 0 0 0,0-11 0 0,12 10 0 0,-1-21 0 0,-1 11 0 0,2-11 0 0,-1 0-1 0,-2 0 1 0,14 0 0 0,-23-11 0 0,10 1 0 0,-10-1 0 0,0 0 0 0,0 0 0 0,-10-11 0 0,-13 0 0 0,3 1 0 0,-2 10 1 0,-1 11 0 0,13 0 0 0,-1 0 1 0,0 11-2 0,1 10 1 0,10 1-1 0,0 11 0 0,10-22 0 0,1 10 0 0,0-10-1 0,11 0 1 0,11-22-1 0,10-10-1 0,0-23 0 0,-11-21-10 0</inkml:trace>
  <inkml:trace contextRef="#ctx0" brushRef="#br0">10057 7535 11 0,'0'0'0'0,"0"0"0"0,0 11 0 0,0-11 0 0,0 0 0 0,11 0 0 0,-11 0 0 0,10 0 0 0,-10 0 0 0,12 0-1 0,-12 0 1 0</inkml:trace>
  <inkml:trace contextRef="#ctx0" brushRef="#br0">9970 7840 14 0,'0'0'5'0,"-10"0"-1"0,10 0-6 0,-12 0 2 0,12 11 0 0,0-22-5 0,0 11 1 0,12 0 3 0,-12-11 0 0,0 11-9 0</inkml:trace>
  <inkml:trace contextRef="#ctx0" brushRef="#br0">13742 8699 7 0,'0'0'0'0,"0"21"0"0,-9-10 0 0,9 0 0 0,-11 0 0 0,11 0 0 0,0 1 0 0,0-12 0 0,0 0 0 0,11 0 0 0,-2-12 0 0,-9 12 0 0,12-11 0 0,-12 11-7 0</inkml:trace>
  <inkml:trace contextRef="#ctx0" brushRef="#br0">10057 9492 5 0,'-11'0'3'0,"-10"22"-3"0,-1-11-1 0,11 0 1 0,0 0 0 0,0 0 0 0,11-11 0 0,-10 0-7 0</inkml:trace>
  <inkml:trace contextRef="#ctx0" brushRef="#br0">9948 9916 8 0,'-10'0'0'0,"10"0"1"0,-11 0-2 0,11 0 1 0,0 0 0 0,0 0 0 0,0 11 0 0,0-11 0 0,0 0 0 0,0 0 0 0,0 0 0 0,-11 0 0 0,11 0 0 0,0 0 0 0,0 0 0 0,0 10-1 0,0-10 1 0,0 0 0 0</inkml:trace>
  <inkml:trace contextRef="#ctx0" brushRef="#br0">9753 9579 7 0,'0'0'0'0,"0"0"0"0,0 11 0 0,0-11 0 0,10 0 0 0,2-11 0 0,-1 11 0 0,-11 0-1 0,9 0-5 0</inkml:trace>
  <inkml:trace contextRef="#ctx0" brushRef="#br0">9840 10210 6 0,'0'0'0'0,"-12"0"0"0,2 0 0 0,10 0 0 0,0 0 0 0,0 0 0 0,0 0 0 0,0 0 0 0,0 0 0 0,0 0 0 0,10 0 0 0,-10 11 0 0,0-11-6 0</inkml:trace>
  <inkml:trace contextRef="#ctx0" brushRef="#br0">9677 9558 5 0,'0'0'0'0,"-12"0"-1"0,2 10 1 0,-1-10-4 0</inkml:trace>
  <inkml:trace contextRef="#ctx0" brushRef="#br0">9709 10080 3 0,'0'0'1'0,"0"0"-1"0,0-11 0 0,0 0 0 0,0 0-4 0</inkml:trace>
  <inkml:trace contextRef="#ctx0" brushRef="#br0">9786 9525 6 0,'0'0'0'0,"-11"0"0"0,11 0 0 0,11 0 0 0,-11 0 0 0,0 0 0 0,0 0 1 0,9 0 0 0,-9-11 2 0,0 11-1 0,-9 0 0 0,-2 11-1 0,-1 0-1 0,12-11 0 0,-10 11 1 0,10 0-1 0,0-11 1 0,0 10 0 0,10 1 0 0,2-11-1 0,8 11 1 0,3-11 0 0,-1 0-1 0,-1 0 0 0,-9 0 1 0,-12 0 0 0,10 0 1 0,-10-11 1 0,-10 0-1 0,10 1 0 0,-12-1-1 0,2-11 0 0,-1 11-1 0,-1 0 0 0,2 11-1 0,-1 0 1 0,11 0 0 0,-21 11 0 0,10 0 0 0,-1 0 0 0,2 0 0 0,-1 10 1 0,-1-10-1 0,12-11 2 0,12 11 0 0,-1-11-1 0,-1 0 0 0,13 0 0 0,-14 0 0 0,14 0-1 0,-13 0 1 0,2-11-1 0,-1 11 1 0,-1-11 0 0,-10 1 0 0,0-12 0 0,0 11 2 0,-10 0-1 0,-1 0-1 0,-11 11-1 0,-1 0 0 0,-9 22 0 0,11 0 1 0,-1-1 0 0,11 12-1 0,0-11 0 0,11 1 0 0,11-14 1 0,0 2 0 0,11 0-1 0,-1-11 1 0,-9 11 0 0,-1-22 0 0,-2 11 0 0,3-11 1 0,-1-9 0 0,-11-14 0 0,0 12-1 0,-11 11 0 0,-1-10-1 0,3 10 1 0,-14 11-1 0,23-11 0 0,-10 11 0 0,-1 11 0 0,-1 0 0 0,2-1 0 0,10 1-1 0,0 11 1 0,10-11-1 0,2 0 1 0,-12 0 0 0,11-11 0 0,-11 0 1 0,10 0-2 0,-10 0 2 0,0 0 0 0,0-11-1 0,12 0 0 0,-1-11 1 0,-11 0-1 0,0 22 1 0,0-10 1 0,0 10 1 0,-23-11 0 0,23 22-2 0,-21-11 0 0,9 10-1 0,12 1 0 0,0-11 0 0,0 11 0 0,12-11 0 0,-1 11 0 0,-1-11 0 0,13 0 0 0,-14 0 1 0,3 0-1 0,-1 0 1 0,-11 0 1 0,0-11 0 0,0 11 0 0,-11-11-1 0,11 11-1 0,-12 0-1 0,12 0-1 0,12 0-33 0,9 0-4 0,24 0 24 0</inkml:trace>
  <inkml:trace contextRef="#ctx0" brushRef="#br0">9873 9906 6 0,'0'0'0'0,"0"0"0"0,0 0 0 0,-12 0 0 0,12 0 0 0,-10 0 0 0,10 0 0 0,0 0 0 0,0 0 0 0,0 10 0 0,-11-10 0 0,-1 11 0 0,2-1 0 0,-1 2 0 0,-1-12 0 0,12 0 0 0,0 0 0 0,12 0 0 0,-12 0 0 0,11-12 0 0,-11 2 0 0,10 10 0 0,-10-11 0 0,0 11 0 0,-10 0 0 0,-1 0 0 0,-1 0 0 0,-8 0 0 0,8 0 0 0,-9 11 0 0,-1-11 0 0,11 10 0 0,0 2 0 0,11-12 0 0,0 11 0 0,0-11 0 0,0 11 1 0,22-11-1 0,0 11 0 0,-11-11 0 0,-1 0 1 0,13 0-1 0,-14 0 1 0,3-11 0 0,-1 11 0 0,-11 0 0 0,0-11 0 0,0 11-1 0,-11-11 1 0,11-1-1 0,-12 2 0 0,12-11 1 0,-9 10-1 0,-2 11 0 0,11-11-1 0,-12 11 1 0,2 11-1 0,10-11 1 0,-11 21-1 0,-1-10 1 0,12 11 0 0,0-11 0 0,0 0 0 0,12 11 0 0,-1-22 1 0,-1 0 0 0,2 0-1 0,8 0 1 0,-8-11-1 0,-1 0 1 0,-11 0-1 0,0 0 0 0,-11-1-1 0,-1 2 2 0,3 10-1 0,-2-11 0 0,-11 11 1 0,11 11-1 0,-1-11 2 0,12 0 0 0,12 0 2 0,-1 0-3 0,-1 0-1 0,2 0 1 0,-1-11 1 0,-2 11-1 0,-9 11 0 0,0-11-5 0,12 22-11 0,-1 0 8 0,-11-22 2 0</inkml:trace>
  <inkml:trace contextRef="#ctx0" brushRef="#br0">9166 9471 4 0,'0'-11'4'0,"0"0"1"0,-12 0-5 0,12 0 1 0,0 0 1 0,12 0 1 0,-12 11 1 0,11 0 1 0,-11 0-1 0,0 0 0 0,10 22 1 0,-10 0-1 0,0 11-1 0,-10-1 0 0,10 1-1 0,0-12 0 0,0 1-1 0,0-11 0 0,0 0-2 0,0 0 2 0,0-11-2 0,0 0-3 0,0 0-12 0,0-11-5 0,10-22 12 0,-10 12 8 0,0 10-4 0</inkml:trace>
  <inkml:trace contextRef="#ctx0" brushRef="#br0">9340 9329 13 0,'0'0'5'0,"0"-11"6"0,0 11-12 0,0 11 4 0,0 0 8 0,-11 11 1 0,-1 21-6 0,2 1-3 0,-1-11-3 0,-1 10-1 0,3-10 1 0,9 10 1 0,-11-10-2 0,11-1 1 0,0 1 0 0,0-11-1 0,0 10-9 0,0-9-16 0,0-13 8 0,0 1 16 0,0-11-3 0</inkml:trace>
  <inkml:trace contextRef="#ctx0" brushRef="#br0">9329 9579 11 0,'0'0'0'0,"11"-21"12"0,11 10-12 0,-2 0-1 0,25-11 2 0,-13 0-1 0,1 12 2 0,-22 10 3 0,-11 0 4 0,0 0 0 0,-11 10-2 0,-11 23-5 0,-1-11 0 0,3 10 0 0,-13-10-1 0,21 0 0 0,12 1 0 0,0-23 2 0,12 9 0 0,9-9-2 0,2 0 0 0,-2 0 0 0,12-9 0 0,-11-3 0 0,-11 1 0 0,-1 0-1 0,-10 11-1 0,0 0-8 0,-10 0-17 0,-12 11-5 0,-1 12 22 0</inkml:trace>
  <inkml:trace contextRef="#ctx0" brushRef="#br0">9252 9971 6 0,'-10'0'0'0,"10"0"0"0,0-11 0 0,-11 0 3 0,11-1 4 0,0 2 0 0,0-1-1 0,0 1 0 0,0-1-2 0,0 11 0 0,11-11 1 0,-11 11 0 0,0 0 3 0,10 11 0 0,-10 0 0 0,0 20-1 0,0-8-3 0,0 10-1 0,0-1-1 0,0 1-1 0,0-1-1 0,0-10 0 0,0 0 1 0,0-11-1 0,0 0 0 0,0 0-1 0,0-11-16 0,0 0-20 0,0-11 12 0,12-11 16 0,-12 11 3 0</inkml:trace>
  <inkml:trace contextRef="#ctx0" brushRef="#br0">9394 9895 6 0,'0'0'0'0,"0"-11"0"0,0-1 0 0,11 12 0 0,-1-10 0 0,-10 10 8 0,0 0 4 0,0 0-2 0,-10 22-2 0,-1 10-5 0,-1 1-2 0,2 11-1 0,0-12 1 0,-12 23 1 0,11-1 1 0,-1-21-2 0,-9 10 0 0,9-10-1 0,3-12 1 0,9-10-1 0,-11 0-3 0,11-11-8 0,11-11-24 0,-2-10 32 0,14-1-2 0</inkml:trace>
  <inkml:trace contextRef="#ctx0" brushRef="#br0">9394 10002 6 0,'-12'0'0'0,"2"0"0"0,10 0 0 0,10-9 9 0,13-2-4 0,-13 11 1 0,13-11 0 0,-14 11-1 0,24 0 1 0,-21 0-3 0,-1 11 0 0,-11 0 0 0,0-2 0 0,0 14 2 0,-11-1 0 0,-11 0 1 0,-1 10-1 0,14 1 0 0,-14-22 0 0,23 0-1 0,0 0-1 0,12-11 2 0,8 0-3 0,13-11 1 0,-10 0-2 0,9 0-1 0,-21 0 0 0,0 0-1 0,-1 11-3 0,-20 0-43 0,-1 11 7 0,11 0 28 0</inkml:trace>
  <inkml:trace contextRef="#ctx0" brushRef="#br0">9632 10188 41 0,'-20'-32'42'0,"8"32"-94"0,2 0 27 0,20-11 19 0</inkml:trace>
  <inkml:trace contextRef="#ctx0" brushRef="#br0">9177 11384 5 0,'0'-11'0'0,"-11"1"0"0,11 0-5 0</inkml:trace>
  <inkml:trace contextRef="#ctx0" brushRef="#br0">9198 11330 5 0,'0'0'0'0,"0"-11"1"0,0 11 8 0,0-11 3 0,0 11-5 0,0 0-5 0,0 11 0 0,-11 23-1 0,11-3 0 0,-10 13-1 0,10-12 0 0,0 1 0 0,0-12 0 0,10 2 0 0,-10-12 1 0,11-1-1 0,-11-10-4 0,0 11-13 0,0-11 2 0,0-11 14 0,0 11-3 0</inkml:trace>
  <inkml:trace contextRef="#ctx0" brushRef="#br0">9296 11319 7 0,'0'0'0'0,"0"0"8"0,0 11-7 0,-12 22-1 0,12-1 0 0,-9 1 2 0,9 10 5 0,-11-10 1 0,-1 11-1 0,12-13-2 0,0 3-3 0,0-3-1 0,0 3-1 0,12-12-1 0,-12-1-1 0,0-10-10 0,11-1-9 0,-2-10 12 0,-9 0 6 0</inkml:trace>
  <inkml:trace contextRef="#ctx0" brushRef="#br0">9350 11526 18 0,'0'-12'9'0,"-10"2"11"0,-1-1-19 0,-1 11-1 0,24-10 0 0,-1-2 0 0,11 12 0 0,-12-11 1 0,12 11 1 0,-1-11 0 0,-21 11 0 0,12 0 0 0,-1 11 1 0,-11-11 1 0,0 11 0 0,0 1-3 0,0-2-1 0,-11 1 0 0,-1-1 0 0,12-10 0 0,-10 12 0 0,10-12 0 0,10 11-1 0,2-11 1 0,8 0 0 0,-8 0 0 0,21 0 0 0,-11 11 0 0,-11-1 0 0,-11 1 1 0,-11-11 1 0,0 22 0 0,-12-11 3 0,2 0 1 0,-11 0-3 0,10-1-2 0,-1-10-1 0,13 0-6 0,10 0-23 0,0 0-9 0,10 0 27 0,2 0 7 0</inkml:trace>
  <inkml:trace contextRef="#ctx0" brushRef="#br0">9209 11895 4 0,'0'-10'1'0,"0"-12"3"0,10 11 2 0,-10 0 3 0,12-11 3 0,-1 10 4 0,-11 12-5 0,0 0 0 0,0 12-8 0,0-1-1 0,10 22-1 0,-10-11-1 0,0 10-1 0,-10-10 0 0,10 0-2 0,0-12-5 0,10 1-8 0,2-11-9 0,-1 0 5 0,-2-11 17 0,3 1 0 0</inkml:trace>
  <inkml:trace contextRef="#ctx0" brushRef="#br0">9362 11798 8 0,'0'0'6'0,"0"-11"2"0,0 11-8 0,0 11 2 0,0-11 4 0,0 21 3 0,0 12-1 0,-22 10-4 0,-1-10 0 0,13 10-3 0,-13-10-1 0,14 0-1 0,-2-1 0 0,-1 1-1 0,12-22-10 0,0 0-11 0,12 0 10 0,-1-11 11 0,-11-11 0 0</inkml:trace>
  <inkml:trace contextRef="#ctx0" brushRef="#br0">9405 11917 9 0,'-11'0'7'0,"11"-22"21"0,-12 12-23 0,12 10-1 0,0-11-2 0,12 0-2 0,9 11 1 0,-9-11-1 0,-1 0 0 0,10 11 1 0,-10 0 0 0,-11 0 1 0,10 11 1 0,-10-11 4 0,0 11-2 0,-21 0-4 0,9 10 0 0,-8 1-1 0,-2-11-1 0,11 0 1 0,-1-11 0 0,12 11-1 0,0-11-1 0,0 0 2 0,12 0 0 0,-1 0 0 0,11 0 0 0,-11 0 0 0,-11 0 0 0,0 0-1 0,0 11 2 0,-11-1 0 0,-11 12-2 0,-1-11 1 0,-9 0 0 0,11 0 0 0,9 0 0 0,2-11-3 0,-1 0-15 0,11 11-16 0,11-11 19 0,-1 0 12 0</inkml:trace>
  <inkml:trace contextRef="#ctx0" brushRef="#br0">9275 12341 2 0,'0'0'0'0,"0"-11"1"0,0 0 2 0,0 1 2 0,0 10 0 0,0 0 0 0,0 0 14 0,0 10-15 0,0 1-2 0,9 22-1 0,-9-22-1 0,0 11 0 0,0 0-1 0,12-12 0 0,-12 1 2 0,0-1-6 0,0-10-11 0,11 0-6 0,-1-10 20 0,2-1 1 0</inkml:trace>
  <inkml:trace contextRef="#ctx0" brushRef="#br0">9480 12145 9 0,'0'-10'16'0,"-10"-1"-14"0,10 22-6 0,0-11 3 0,0 21 2 0,-11 12 2 0,-10 1 2 0,10 19 2 0,-11 12-3 0,11 0-3 0,-1-10 0 0,-8 10 0 0,-2 0-1 0,-1-10-2 0,13-1 0 0,-13-11-6 0,23-21-7 0,0 0 2 0,12-22 8 0,-1-11 5 0</inkml:trace>
  <inkml:trace contextRef="#ctx0" brushRef="#br0">9438 12418 3 0,'0'0'0'0,"0"-12"16"0,-11 12-10 0,11 0-2 0,11-10 2 0,-11-2-1 0,21 2 1 0,-10-1 1 0,-1 1-2 0,2-2-2 0,10 1-1 0,-11 11-1 0,-1 0-1 0,-10 11 1 0,0 1 2 0,-10-2-3 0,-1 1 0 0,0-1 0 0,0 2-1 0,-1-2 1 0,2-10 0 0,10 12-2 0,10-12 1 0,13 0-1 0,-12 0 0 0,21 0 1 0,-21 10 1 0,11 1-1 0,-11-11 2 0,-11 10-1 0,-11 2 0 0,-1 10 2 0,-9-12 1 0,0 1 2 0,-12-1 1 0,11-10 2 0,11 0-4 0,-1 0-4 0,3 0-1 0,9-10-11 0,0-1-17 0,9 1-4 0,14-1 22 0,-13 0 10 0</inkml:trace>
</inkml:ink>
</file>

<file path=ppt/ink/ink1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5685 11548 5 0,'0'0'0'0,"-20"10"0"0,-13 1 0 0,21-1 0 0,2-10 0 0,10 0 0 0,0 0 0 0,0 0 1 0,10 0 1 0,2-10 1 0,-1 10 2 0,11-11 3 0,-2 11-2 0,13 0-2 0,0 0 0 0,22 0 0 0,-1 11-1 0,1-1-1 0,21 2 1 0,11-1-1 0,-1-11 1 0,2 0-1 0,9 0-1 0,23-11 0 0,32-11-2 0,-66 11 1 0,79 1-1 0,-47-1 2 0,24 0-1 0,-1 11-1 0,12-12 0 0,-1 2-1 0,1-1 2 0,10 1 0 0,-12-13 0 0,-9 12-1 0,10 1 0 0,-21-1 3 0,10 1-2 0,-11-2 0 0,-10 1-1 0,0 0 1 0,-12 11 1 0,-10-11 0 0,-21 11-1 0,-1 0 0 0,-1-10 1 0,-20 10-2 0,0-10-9 0,-13-2-17 0,-9 1 13 0,-33 0 10 0</inkml:trace>
  <inkml:trace contextRef="#ctx0" brushRef="#br0">-1153 12624 255 0,'1'0'0'0,"-1"-11"0"0,0 0 0 0,0 0 0 0,0-1 0 0</inkml:trace>
  <inkml:trace contextRef="#ctx0" brushRef="#br0">10166 10058 11 0,'0'0'-1'0,"0"-44"1"0,0 32 0 0,0 3 0 0,0-13 0 0,10 0 0 0,-10-11 0 0,-10 1 1 0,-13-1 0 0,-9 1 3 0,-11-1-2 0,0 11-1 0,-12 11-2 0,-10 0 1 0,-12 11 0 0,-9 0 0 0,-24-10 0 0,35 10 1 0,-2-11-1 0,2 11 1 0,-1 0-1 0,-1 21 0 0,2 13-1 0,-13 19 0 0,13 13 1 0,-12-12 1 0,21 22-1 0,1 0-1 0,22 0 1 0,21 1 0 0,22-12 1 0,32 0 0 0,23 0 1 0,21 0-2 0,11-10 0 0,11-12 0 0,10-9 1 0,1-24 0 0,10 1 0 0,-20-11 0 0,-1-11 1 0,-1-11-2 0,1-21 0 0,11-1 2 0,-22-10-1 0,11-12-1 0,-11-10 1 0,-22 0-1 0,11-43 1 0,-43 10 0 0,-1 11 4 0,-32 0 4 0,-55 11-3 0,-20 44-5 0,-55 21-2 0,-34 34-2 0,-20 30-6 0,-2 24-4 0,13 21 1 0,30-11 5 0,46 0 6 0,64-33-8 0</inkml:trace>
  <inkml:trace contextRef="#ctx0" brushRef="#br0">11362 10721 12 0,'0'-22'0'0,"-11"0"0"0,0 12 0 0,11 10 0 0,0 0 0 0,0-11 0 0,0 1 0 0,0-2 0 0,-10 1 1 0,-2 11 2 0,2 0-1 0,-12 11 0 0,11 1-1 0,-11-2 0 0,12 11 0 0,-2-10-1 0,12 0 1 0,0 1 0 0,12-12 0 0,8 0 1 0,-8 10-1 0,21-20 2 0,10-2 0 0,22 1 1 0,23-10-1 0,9 10-2 0,11 1 0 0,2-2-1 0,-12 1-1 0,-23 11 1 0,-10 0 0 0,-20 11 1 0,-13-11-1 0,-32 0 1 0,11 0 1 0,-11 0 0 0,-11-11-2 0,-1 11 1 0,2 0-4 0,0 0-7 0,-2 0-8 0,12 0 10 0,-10 11 5 0,10 1-5 0</inkml:trace>
  <inkml:trace contextRef="#ctx0" brushRef="#br0">11579 10677 12 0,'44'0'0'0,"10"0"-1"0,12 0 1 0,20 0 0 0,34 0-1 0,21-10 1 0,12-1 1 0,-1 1-1 0,-11-2 0 0,-11 12-1 0,-10 22 1 0,0-11 0 0,11 10 1 0,21-10-1 0,11 1-1 0,33-12 1 0,-2-12 1 0,25 1-1 0,-2 11-1 0,-11 0 2 0,2-11-1 0,-24 11-11 0</inkml:trace>
  <inkml:trace contextRef="#ctx0" brushRef="#br0">15819 10656 9 0,'110'0'2'0,"42"-10"-2"0,-10 10 0 0,-12 0 0 0,22 0 0 0,-32 0 0 0,10 0 0 0,-10 0-1 0,-1 10 1 0,1-10 0 0,0 0 0 0,-22 0 0 0,-11 0 0 0,-22 0 0 0,-12 0 0 0,-30 0 1 0,-13 11-2 0,-10-11 1 0,0 0 1 0,0-11 0 0,0 11 0 0,12-10 1 0,-12 10-1 0,11-12 0 0,-2 12-1 0,-9 0 0 0,12 0-3 0,-12 12 0 0,0 9 2 0,0-11-9 0</inkml:trace>
  <inkml:trace contextRef="#ctx0" brushRef="#br0">17941 10819 13 0,'0'-54'2'0,"-23"43"-1"0,2 22-5 0,-1 21 1 0,22-10-6 0</inkml:trace>
  <inkml:trace contextRef="#ctx0" brushRef="#br0">13938 11841 6 0,'0'0'-3'0</inkml:trace>
  <inkml:trace contextRef="#ctx0" brushRef="#br0">11263 11189 21 0,'0'0'0'0,"12"0"-1"0,-12 21 1 0,0 12 0 0,0-22-20 0</inkml:trace>
  <inkml:trace contextRef="#ctx0" brushRef="#br0">6241 11634 13 0,'0'0'0'0,"32"-65"4"0,-21 44-4 0,-1 21 0 0,2 21-1 0,-12-11-15 0</inkml:trace>
</inkml:ink>
</file>

<file path=ppt/ink/ink1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3077 4512 80 0,'0'0'0'0,"-34"-10"45"0,13 10-45 0,10 0-5 0,22-10-1 0,10 10 2 0,13-12-2 0,9 12-1 0,0-11 5 0,12 11 4 0,10-11 6 0,10 11 2 0,13 0-2 0,-1 0 0 0,11 11-3 0,0-11 0 0,22 11-2 0,10-11-1 0,1 0 0 0,21-11-1 0,11 0 0 0,0-11 0 0,10 11 1 0,-10 1-2 0,22-1 2 0,-10 11-2 0,-2-11 1 0,2 11 0 0,10-11-1 0,-22 11 0 0,21 0 2 0,34-11 2 0,-76 0-3 0,-99 11-1 0,142-22 1 0,0-10 3 0,-11-12-3 0,-12 12-2 0,-20 10 0 0,-11-11 2 0,-23 12-1 0,-10 10 1 0,-22 0 0 0,0 11 3 0,-21 0-2 0,-12 0 1 0,-21 0-3 0,11 0 0 0,-22 0-3 0,-11 0-14 0,9 0-32 0,-18-11-39 0,-24 0 65 0</inkml:trace>
</inkml:ink>
</file>

<file path=ppt/ink/ink13.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10306 6557 20 0,'0'0'0'0,"-9"21"0"0,9-11 0 0,0-10-1 0,0 0 2 0,0 0-1 0,0 0 0 0,0 12 0 0,9-12 0 0,-9 11 0 0,0 0 0 0,0 11 0 0,0-1 0 0,0 1 0 0,0-11 0 0,0 0 0 0,0-11 0 0,-9 11 0 0,-2-11 1 0,-1-11-1 0,2 0 0 0,-1 0 0 0,-11 11 0 0,11 0 0 0,0 11 0 0,1 0 0 0,-1 21 0 0,11-10 0 0,-12-11 0 0,12 0 0 0,12-11 0 0,-1 0 0 0,-1-11 0 0,12 0 0 0,0-21 0 0,-11 10 0 0,11-22-1 0,-11 23 1 0,-2-1 0 0,3 0 0 0,-12 10 0 0,0 12 0 0,0-10 1 0,-12 10 0 0,12 0 0 0,-9 0 0 0,9 0 1 0,-11 10 0 0,11 2-1 0,0-1 0 0,0 11-1 0,11-11 0 0,-11-2 0 0,9-9 0 0,3 0-1 0,9 0 0 0,-9-20-1 0,-1-2-4 0,0-1 4 0,0 2-16 0</inkml:trace>
  <inkml:trace contextRef="#ctx0" brushRef="#br0">10286 9536 16 0,'0'0'0'0,"0"0"0"0,0 0 0 0,0 11 0 0,0-11 0 0,0 11 0 0,-12-11-1 0,12 10 2 0,0 1-1 0,0 0 0 0,-10-11 0 0,10 11 0 0,0-11 0 0,0 0 0 0,0 11 0 0,0-11-1 0,0-11-14 0</inkml:trace>
  <inkml:trace contextRef="#ctx0" brushRef="#br0">10231 11863 14 0,'0'0'0'0,"-11"0"-1"0,11 11 1 0,-11-11 0 0,11-11 0 0,-10-11 0 0,-1 0 0 0,-1 1 0 0,2-1 0 0,-1 22 0 0,11-11 0 0,0 11 0 0,-12 11 0 0,12-11 0 0,0 11 0 0,0-11 0 0,0 11-1 0,0-11-11 0</inkml:trace>
</inkml:ink>
</file>

<file path=ppt/ink/ink14.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1783 9764 6 0,'0'0'0'0,"-11"-32"6"0,11 21-1 0,0 11-3 0,0 11 0 0,0 33 3 0,0 21 2 0,0 43 0 0,0 23-3 0,0 21-2 0,11 11 0 0,-1-22-1 0,2-10-1 0,9-22 0 0,1-13 0 0,-12-8 0 0,-10-22 0 0,12-12 1 0,-12-21-1 0,11-12-12 0,-11-21-11 0,0-21 11 0,0-23 9 0</inkml:trace>
  <inkml:trace contextRef="#ctx0" brushRef="#br0">1826 9786 16 0,'0'-22'9'0,"-11"-21"-4"0,33 33-6 0,-1-2 0 0,12 12 2 0,11-11 1 0,0 0 5 0,21 11 2 0,0-11 0 0,22 0-5 0,11 11-2 0,10-9-1 0,12-14-2 0,-12 12 1 0,23-11-1 0,-33 11-1 0,-12 0 0 0,-9 1 2 0,-11-1 0 0,-1 0-1 0,-11 0 1 0,-10 11 0 0,-2 0 0 0,-9 11 0 0,-1 0 0 0,1 0 0 0,0-1 0 0,-11 12 0 0,11 0 0 0,-11 0 0 0,0 21 0 0,9 1 0 0,-8 11-1 0,9 10 1 0,12 10 0 0,-11 11-1 0,20 2 1 0,-8-1 0 0,8 0-1 0,2-11 1 0,0 2 0 0,-2-3 0 0,-9-10 1 0,-11 0-1 0,0-21 1 0,-23-12-1 0,1 1 2 0,-11-11 1 0,-11-11 1 0,-22 0-2 0,-10 10-1 0,-11-11-1 0,-11 2 0 0,-23-1 0 0,-20 0 0 0,-12 0 0 0,-10-1 0 0,-23 12-2 0,2 0 3 0,-13 0-1 0,23-11 1 0,0-1-3 0,21-10 1 0,22-10 0 0,21 10 2 0,12-11-2 0,22 11-3 0,11 0-12 0,10 0-7 0,11 21 7 0,-11 1 15 0,22-22-2 0</inkml:trace>
  <inkml:trace contextRef="#ctx0" brushRef="#br0">2630 10047 8 0,'0'-11'6'0,"0"-11"2"0,0 22-7 0,0 0-2 0,0 0 1 0,0 22 0 0,-10 11 2 0,-1 10 0 0,-21 12-1 0,10 10 0 0,-1-11 0 0,2-10-1 0,0-1 2 0,-2-10-1 0,23-21 2 0,0-3-2 0,0-9 1 0,12 0 1 0,-1-9-2 0,-2-25-1 0,14-10 0 0,-1 1 0 0,-1-22-1 0,1 10 1 0,-12 1-1 0,13 0 1 0,-13 21 0 0,2 22 0 0,-12 0 0 0,11-1 0 0,-11 24 0 0,11-1 1 0,-1 22 0 0,1-1-1 0,11 1 1 0,11 0 1 0,-12-12-1 0,0 1 0 0,2 0 1 0,-1-11-1 0,-11 11 1 0,-11-12 0 0,0 1 2 0,0 0 3 0,-11 0-1 0,-11 0-2 0,-11 0-1 0,-10-11-2 0,-1 11 0 0,1-1-2 0,21-10 1 0,-1 0 0 0,13 11-4 0,0-11-6 0,10 0-8 0,10 0-2 0,12 11 1 0,11-11 16 0,-22 0-2 0</inkml:trace>
  <inkml:trace contextRef="#ctx0" brushRef="#br0">2935 10069 25 0,'-22'-22'13'0,"12"11"-18"0,-1 11-6 0,22 11 8 0,-1-11 4 0,-10 11 5 0,0 11 4 0,12 10-1 0,-24 12-5 0,12-1-2 0,12 1-2 0,-2-12 2 0,-10-10-1 0,10-11 0 0,2 0 0 0,-12 0 0 0,0-11 1 0,0-11 2 0,0 0-1 0,0-33-2 0,0 1-1 0,-12-11 0 0,12-1 1 0,-10-10-1 0,0 20 1 0,10 3-1 0,10 9 0 0,0 22-1 0,2 1 1 0,9-12-1 0,2 10 1 0,9 12 0 0,1 0-1 0,-11 0 1 0,-12 12 1 0,-10-1-1 0,10 0 4 0,-20-1 1 0,0 11 1 0,-12 2-2 0,-11-1-2 0,11-2-2 0,-11 3 0 0,23-12 0 0,-1 0-1 0,11-11-1 0,0 0-4 0,0 11-8 0,11-11-7 0,11 0-2 0,-1 0 8 0,11 0 14 0,-32 0-4 0</inkml:trace>
  <inkml:trace contextRef="#ctx0" brushRef="#br0">3272 9937 26 0,'-11'-10'11'0,"1"-1"9"0,-1 11-17 0,11-10-2 0,0 10 1 0,0 0-1 0,0-11 2 0,0 11 1 0,0 0 0 0,-12 0-1 0,12 0-2 0,-10 0 0 0,-1 0 0 0,0 11 0 0,0-11 0 0,11 0-1 0,-10 0 0 0,10 10 0 0,0-10 0 0,0 0 1 0,0 0-1 0,0-10 0 0,0 10 0 0,10-11 0 0,-10 11 0 0,0 0 0 0,11-11 0 0,-11 11 1 0,11 0-2 0,-11 0 1 0,11 0-1 0,-11 11 0 0,0 10 1 0,10 12 0 0,-10 11 0 0,0 10 0 0,0-11-1 0,-10 12 1 0,10-1 0 0,0-21 0 0,0-22 0 0,0 10 1 0,0-21 0 0,0 0 1 0,-11 0-1 0,11-21 0 0,-11-12-1 0,11-21 0 0,-11 10-1 0,11-10 2 0,0-2-2 0,0 3-2 0,11 10-1 0,11 9 2 0,0 3 0 0,-1-3 2 0,11 24 0 0,1-1 0 0,-10 11 0 0,-14 0 1 0,3 21 2 0,-12 1 0 0,0 0 1 0,0 11-1 0,-12-11-1 0,3-1-1 0,-2-11 1 0,-11 2-1 0,11-1 1 0,-1-11-1 0,12 0-1 0,12 0-1 0,9-11 0 0,-9 11 1 0,8 0-1 0,13 0 1 0,-21 11 0 0,9 0 0 0,-9 0 1 0,-12 9 1 0,-12 3 2 0,-21-1 2 0,-9 11-3 0,-14 10-3 0,14-10 0 0,-2-1-10 0,22-21-33 0,12 11-5 0,10-11 38 0</inkml:trace>
  <inkml:trace contextRef="#ctx0" brushRef="#br0">3240 9949 6 0,'0'0'0'0,"0"-33"2"0,0 12-1 0,11-2 0 0,-1 2 1 0,12-11 2 0,-12-1 5 0,2 11 6 0,-12 11 1 0,0 11-13 0,0 0 0 0,0 0 6 0,0 23-4 0,0 20 1 0,11 10-1 0,-1 12-3 0,2 12 0 0,-1-11-1 0,-2-1 0 0,3 0-1 0,-1-11 1 0,-11-10 1 0,0-12-2 0,0-10 2 0,0 0 0 0,0-11 1 0,-11-11 0 0,-1 0-1 0,3-11 0 0,-14-22-1 0,2-10 0 0,-1-11-1 0,0-12 1 0,1-10 0 0,-1 11 0 0,11 11-1 0,22-2-1 0,-1 14 0 0,13-2 0 0,9 0 2 0,11 1-1 0,1 21 0 0,0 1 0 0,-2 21 0 0,-9 11 0 0,1 33 1 0,-34-13 0 0,0 24 3 0,-22-1 0 0,-23 1 1 0,3-12 0 0,-14 1 1 0,3-12-2 0,9-21-2 0,23 11-2 0,9-22-1 0,12 0-18 0,23-11-31 0,9-11-2 0,23 1 35 0,-44 10 11 0</inkml:trace>
  <inkml:trace contextRef="#ctx0" brushRef="#br0">2740 11189 4 0,'0'-11'0'0,"-11"11"0"0,11-11 0 0,-12 0 0 0,12 0 0 0,0 0 1 0,12-21 1 0,-12-1 4 0,11 11 2 0,-11-21 2 0,10 10 3 0,1 1-2 0,-11 21-4 0,11 11-3 0,-11 11-2 0,10 21 0 0,-10 33 1 0,12 33-1 0,-12 0-1 0,11 23-1 0,-11-14 0 0,10-9 0 0,2 33 4 0,-1-22-1 0,-11-22-1 0,9-11-1 0,3 0-1 0,-1-11 0 0,-11-22 1 0,10-21-1 0,-10 0 0 0,0-11-1 0,0-11-12 0,-10-22-11 0,10-11-5 0,-23-10 12 0,14-11 16 0,-14 10 1 0,13 22-2 0</inkml:trace>
  <inkml:trace contextRef="#ctx0" brushRef="#br0">2696 11971 2 0,'-11'0'0'0,"-10"11"3"0,10-11 3 0,0 11-1 0,-1-11 0 0,24 0 8 0,-1 0-5 0,10 0 0 0,12 0-1 0,0 22-2 0,21 11-1 0,-33 10-2 0,11-10-1 0,-9 10 1 0,-13 1 0 0,2-12 2 0,-12-10 1 0,11-11 0 0,-11 1 0 0,0-12 1 0,0-12 1 0,0-21-2 0,0-21-4 0,0-11-1 0,10-11-2 0,2 10-3 0,-12 23-7 0,10 21-13 0,0 0-6 0,2 22 3 0,-1 0 23 0,11 0 2 0</inkml:trace>
  <inkml:trace contextRef="#ctx0" brushRef="#br0">3043 11232 5 0,'0'0'0'0,"-10"-11"3"0,10 0 5 0,0 11 2 0,-11 0-1 0,11 0 0 0,0 33-7 0,11 10-1 0,-1 12 0 0,2 10-2 0,-12-11 2 0,11-10-1 0,-11-11 0 0,0-12 2 0,0 0 1 0,0-9 4 0,-11-12-3 0,11-12 1 0,11 2-6 0,11-22 0 0,10 9 0 0,1-8 0 0,-1 8 1 0,1 12-2 0,0 1 2 0,-12 10-1 0,-10 10 2 0,-11 12 0 0,0-10 2 0,0 9 0 0,-22 12 2 0,-11-22 0 0,1 10 2 0,-11 1-4 0,10-11-1 0,1-11-1 0,10 0 0 0,11 0-6 0,-1-11-14 0,24-1-8 0,-1 2-2 0,21-11 19 0,12 10 6 0</inkml:trace>
  <inkml:trace contextRef="#ctx0" brushRef="#br0">3381 11439 7 0,'-11'-21'10'0,"-1"9"-4"0,12 1-6 0,0 11 0 0,0-11 0 0,12 11 2 0,-12 0 5 0,11 0 2 0,-11 34-1 0,0-3-4 0,10 13-3 0,2 0-1 0,-1-12 1 0,11-10-1 0,-22 0 1 0,10-11 1 0,12-11 1 0,-22-11 0 0,11 11 0 0,-1-22-2 0,-10-11 1 0,0 12-1 0,0-12-1 0,0 0 0 0,-10 11 1 0,10 1-2 0,0 11 1 0,0 10-1 0,0 0-1 0,10 0 0 0,13 21 1 0,-2 23 0 0,0-1 0 0,13 0 0 0,-3 22 1 0,-8-10-1 0,-1-2 1 0,-22-8 1 0,10-13-1 0,-10 12 2 0,0-22 0 0,-10-1 3 0,-12 1 3 0,-1-11 1 0,-19 0 0 0,9-11-1 0,-10-11-3 0,10-11-4 0,1 0-6 0,10-21-16 0,11-2-11 0,11 3-3 0,0-12 21 0,11-1 10 0</inkml:trace>
  <inkml:trace contextRef="#ctx0" brushRef="#br0">3653 10982 46 0,'-11'-11'17'0,"-22"-21"-2"0,23 21-21 0,10 22-14 0,32 10 7 0,-10 12 5 0,-1 21 6 0,-9 12 3 0,-1 20 3 0,10 1 0 0,0-10-2 0,2-1-2 0,-1-22 1 0,-2-10 0 0,-8-12 0 0,-1-10 1 0,-11-11 1 0,0 0 0 0,0-11 1 0,0-11-3 0,-11-22-4 0,-1 1 1 0,-8-12 2 0,-13 11 0 0,21 12 0 0,2 10 1 0,-1 11 0 0,11 0 0 0,-12 11 2 0,12-1-1 0,12 1 2 0,9 0 0 0,2 1 1 0,19-12 0 0,-9-12 0 0,11 1-3 0,-11-21 0 0,-12-1-1 0,1 11 0 0,-12-21 0 0,-10 10-1 0,0 12 0 0,-20-1 0 0,-2 11 1 0,-1 11-1 0,2 11 0 0,0 11 0 0,10 10 0 0,-1 1-1 0,12-1 1 0,12 1-1 0,8-11 0 0,13-11 2 0,0-1-3 0,11-10-6 0,-11 0-5 0,10-10-15 0,-11-11 6 0,1-13 12 0,-11 3 10 0,0-14 0 0,-1 2 0 0,-21 10 0 0,12 0 0 0,-12 12 7 0,-12-1 8 0,2 0-5 0,-1 11-6 0,-1 1-2 0,12 10-2 0,0 0 0 0,0 10 0 0,12 1 0 0,-12 0 3 0,33 11 1 0,-1 0-1 0,12-1 1 0,-12 1 1 0,1-11 3 0,-11 22 4 0,-11-23 5 0,-11 12 3 0,0 0-3 0,-23 1-5 0,-20-3-8 0,0 13-3 0,-11-11-2 0,-2-1-10 0,3 1-29 0,9 0-19 0,-21-1 23 0,22 2 30 0</inkml:trace>
  <inkml:trace contextRef="#ctx0" brushRef="#br0">1837 12874 7 0,'0'0'0'0,"0"22"6"0,0 43-7 0,11 34-1 0,11 9 0 0,-11-11 0 0,-11 22 1 0,0-20 1 0,-23-12 1 0,13 0 1 0,10-11-1 0,-11-22-1 0,11 1 0 0,0-34 0 0,0-10 1 0,11 0-1 0,-11-22 1 0,0-10-5 0,10-23-1 0,2 1 3 0</inkml:trace>
  <inkml:trace contextRef="#ctx0" brushRef="#br0">1881 12809 3 0,'0'0'3'0,"10"-22"-2"0,12 22-1 0,11-11 0 0,21 0 2 0,12-11 6 0,10 1 4 0,11-12 3 0,20 1-4 0,24 10-5 0,11-11-2 0,10 10 1 0,12-19-2 0,-1 9-1 0,0-10-1 0,-11 10 1 0,11 1-2 0,-32 10-1 0,-12 11-1 0,-10 11-3 0,-34 0 4 0,-20 0 1 0,-23 0 0 0,1-10 1 0,-11 10 1 0,0-12-1 0,-11 12 0 0,-1-11 0 0,-10 11 2 0,0 0 0 0,0 0 5 0,0-11-5 0,0 22-4 0,0 0 1 0,0 11-1 0,0 21 2 0,23 12-2 0,-2 32 2 0,0 22-2 0,12 10 1 0,-1 12-1 0,13-1 1 0,-2-11-1 0,1-21 1 0,-1-10 0 0,0-23 0 0,-20-11 1 0,9-21-1 0,1-13 2 0,-23 3 0 0,-10-12 0 0,0-11 1 0,0 0 5 0,-10 0-6 0,-13-11-3 0,2 11 2 0,-23 0 0 0,1 11 3 0,0-11 1 0,-12 11-1 0,-10 0-1 0,-12 0-1 0,-21 10-3 0,-20 23 1 0,-14-11-1 0,-19 10 1 0,-34 22-1 0,33-21-3 0,21-1-3 0,-10 1-8 0,0-12 1 0,-1 1 2 0,-21 0 4 0,11-1 3 0,0-10 7 0,21 11 3 0,33-11 2 0,11-12-2 0,22 1-1 0,10-1-3 0,1 2-3 0,22-1-1 0,10-11-3 0,11 11-9 0,11-22-13 0,0 11 4 0,0-11 19 0</inkml:trace>
  <inkml:trace contextRef="#ctx0" brushRef="#br0">2544 13244 0 0,'0'0'0'0,"-12"-21"4"0,2-2-3 0,10 13-3 0,10 10 1 0,-10-12 1 0,12 2 1 0,-1 10 1 0,-1 10 3 0,-10 23-1 0,12 0-1 0,-2 21-2 0,0 1-1 0,2-1 0 0,-1-12 0 0,-11-8 1 0,10-3 0 0,-10-8-1 0,0-12 0 0,0 0-1 0,0-11-4 0,0 0-6 0,0-11 8 0</inkml:trace>
  <inkml:trace contextRef="#ctx0" brushRef="#br0">2402 13244 5 0,'-10'0'5'0,"-23"0"10"0,22 0-14 0,11 10-3 0,33-10 0 0,10 0 3 0,0-10 0 0,22-11-1 0,-10-24 3 0,11 23 0 0,-12-9-3 0,0 19-11 0,-10-10-6 0,-11 12 15 0,-24 10 2 0</inkml:trace>
  <inkml:trace contextRef="#ctx0" brushRef="#br0">3088 13288 0 0,'0'-12'0'0,"-11"1"0"0,11 0 0 0,0 1 0 0,0-23 4 0,0 12 6 0,0-1 3 0,0-11-2 0,0 11-1 0,0 0-3 0,-11 1-2 0,11 11-1 0,-11-2 0 0,-1 12-1 0,2 0-2 0,-12 12-1 0,1 9 2 0,-1 23 0 0,11-1 1 0,-11 0-2 0,22 0 1 0,10 1-3 0,13 0 1 0,10-23 1 0,-12 12 0 0,34-11 1 0,-24-11-2 0,14-11-1 0,-23 0-5 0,-1-11-12 0,1 0-9 0,-12-12 2 0,2-8 17 0,-1-13 8 0</inkml:trace>
  <inkml:trace contextRef="#ctx0" brushRef="#br0">3326 13026 1 0,'0'0'0'0,"-10"-11"0"0,10 11 0 0,0 0 0 0,0-11 0 0,0 11 2 0,10 0 4 0,-10 0 3 0,0 11 3 0,0-11-3 0,12 22 0 0,-1 11-5 0,-2 22 0 0,14 10-1 0,-1-11 0 0,-1 11 0 0,1-11 0 0,-12-10 0 0,13-2 0 0,-13-19 2 0,-10-1-1 0,0-11 0 0,0-11 2 0,-21 0-1 0,9-11-2 0,-30-34-2 0,9-8-1 0,1 10-1 0,21-1 1 0,-11-32-1 0,11 11 0 0,-1 10 1 0,24 2 0 0,-1 8-1 0,22 13 1 0,21-23 1 0,-11 44-1 0,0 1-1 0,-9 10-1 0,-13 21 0 0,-11 12 3 0,2-11 1 0,-12 10 2 0,0-10 1 0,-22 11 3 0,-10-1-2 0,-12-9-4 0,0 8-4 0,1-19 1 0,11 10-3 0,-1-22-16 0,22-12-25 0,-1 2 3 0,2-33 35 0,10 31 6 0</inkml:trace>
  <inkml:trace contextRef="#ctx0" brushRef="#br0">3163 14353 0 0,'0'0'0'0,"-10"0"0"0,10 0 0 0,-11 11 0 0,11-11 0 0,-11 0 1 0,11 0 1 0,0 0-1 0,0 10-1 0,11-10 0 0,-11 11 1 0,21 11-1 0,-9 0 1 0,-2 10-1 0,1 1 1 0,0 0 1 0,-11 10 1 0,11 12 2 0,-1-1-1 0,2 11 0 0,-12 11-2 0,0 11 0 0,0 1-1 0,0-2 1 0,-12 1-1 0,12-11 0 0,-10 0 0 0,-1-10 2 0,0-12-1 0,0 11 2 0,1-10 0 0,-2-23-3 0,12-10 0 0,0 1 0 0,22-13-1 0,-11 1 0 0,21-11 0 0,1 0 0 0,11-11-1 0,0 1 3 0,-2-2-2 0,13-10 2 0,22 0 1 0,9 1-1 0,11-1 1 0,1-11 0 0,23 12-1 0,-12-1 0 0,9 11-1 0,3 0 1 0,-13 0-1 0,-11 0-1 0,2 0 1 0,-13 11 0 0,2-10 0 0,-13-1 1 0,2 0-1 0,-1 0-1 0,-11 0-1 0,-10 0 1 0,-12 11-1 0,1-11 0 0,-23 11-4 0,2 0-5 0,-23 0-3 0,0-11-2 0,10 11-3 0,-10-10 9 0,0-12 8 0,0 0-4 0</inkml:trace>
  <inkml:trace contextRef="#ctx0" brushRef="#br0">5088 15212 8 0,'-21'0'15'0,"-2"0"15"0,2 0-21 0,21 11-9 0,0-11 0 0,21 0 0 0,11 10 3 0,13 1 2 0,-12 11 2 0,10 11 0 0,11 10-3 0,-54-10 0 0,0-11 1 0,0 10 2 0,-21 12-2 0,-12-23-3 0,0 12 1 0,1-11-2 0,-1 1-2 0,10-14-4 0,3-9-16 0,8 0-17 0,2-9-2 0,-1-3 34 0,0-10 2 0</inkml:trace>
  <inkml:trace contextRef="#ctx0" brushRef="#br0">3653 15060 2 0,'0'0'1'0,"-22"0"12"0,0 0 7 0,12 0-7 0,-1 0-2 0,11 0-6 0,0 0 2 0,31 0-1 0,14-11 1 0,9 0-2 0,12-22 0 0,10 11-1 0,11-10 0 0,-22 21-1 0,0-11-2 0,-22 11 0 0,-11 0 1 0,-9 11-2 0,-13 0-1 0,13 0-5 0,-23 0-11 0,9 0-11 0,3-10-3 0,-1-1 9 0,-11 1 20 0,0-2-1 0</inkml:trace>
  <inkml:trace contextRef="#ctx0" brushRef="#br0">4066 14800 21 0,'-22'0'27'0,"1"0"-20"0,21 0-7 0,0-12-1 0,21 12 2 0,12 0 4 0,10 0 7 0,1 0 1 0,0 12-5 0,-12-3-3 0,1 2-1 0,-1 0-2 0,-10 0 3 0,-22 0 5 0,0 1 2 0,0 9-5 0,-32-11-1 0,10 12-2 0,-11 0-3 0,1-1-2 0,9 1-9 0,13-10-42 0,10-2-28 0,10-10 74 0</inkml:trace>
  <inkml:trace contextRef="#ctx0" brushRef="#br0">3751 12798 6 0,'0'0'0'0,"-12"-11"0"0,12 11 0 0,-10 0 0 0,10 0 0 0,0 11 0 0,0 0 0 0,0-11 0 0,0 0 0 0,-11 0 0 0,11 0-6 0</inkml:trace>
  <inkml:trace contextRef="#ctx0" brushRef="#br0">3772 11982 39 0,'-21'-65'14'0,"9"43"-12"0,24 22-24 0,31 22-11 0</inkml:trace>
</inkml:ink>
</file>

<file path=ppt/ink/ink15.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8687 5393 9 0,'0'0'0'0,"-11"0"0"0,11 0 0 0,-10 0 0 0,10 11 0 0,0-11 0 0,0 0 0 0,0 0 0 0,10 0-1 0</inkml:trace>
  <inkml:trace contextRef="#ctx0" brushRef="#br0">5741 8894 11 0,'0'0'0'0,"0"0"0"0,0 12 0 0,0-12 0 0,0 0 0 0,10 0 0 0,1-12 0 0,0 12 0 0,-11 0 0 0,10-11 0 0,2 11 0 0,-1 11 0 0,0-11 0 0,0 12 0 0,-1-2 0 0,12-10 0 0,0 11 0 0,-11-1 0 0,11 2 0 0,-1-12 0 0,1 11 0 0,11 0 0 0,-11-11 0 0,10 0-1 0,1-11 1 0,-1 0 0 0,1-1 0 0,0 12 0 0,10-10 0 0,-21 10 0 0,21 0 0 0,-10 0 0 0,-1 0 0 0,1-11 0 0,-11 1 0 0,11-13 0 0,-12 2 0 0,0-12 0 0,12-10 0 0,-11-1-1 0,0 1 1 0,-1-12 0 0,2 12 1 0,-13-1-1 0,12-10 0 0,-12 0 0 0,13-1 0 0,-1 1 0 0,-11-1 0 0,-2-10 0 0,24-11 0 0,-10 1 0 0,-1-2 0 0,-1 1 0 0,0-11 0 0,-9 11 1 0,9 0-1 0,1 10 0 0,0-10 0 0,-11 11 1 0,11-11-1 0,-1 0 0 0,-10 0 1 0,-11 10-1 0,11 1 0 0,-22 0 1 0,0 11-1 0,1-1 0 0,-13 1 0 0,2-1 0 0,-1 12 0 0,0-1 0 0,1 1 0 0,-12 10 1 0,12 1 0 0,-12 21 1 0,0-11 0 0,1 10-1 0,-1 2-1 0,0 10 0 0,-11 0 0 0,1 0 0 0,0 0 0 0,-2 10 0 0,-8-10 0 0,19 12 0 0,-19-1-2 0,20 11 2 0,-32-2-1 0,21 3 1 0,1 10 2 0,-22-1 0 0,10 1 0 0,1 21-1 0,0 1 0 0,9-1-1 0,-8 1 0 0,20 10 0 0,-11-11 0 0,11 11 0 0,13 11-1 0,-13 1 0 0,11 10 1 0,-10 10 0 0,9 1 0 0,2 11 0 0,9 0 0 0,2-22-1 0,-1 11 1 0,11-1 0 0,0 1 0 0,0 0 0 0,0 0 0 0,11 0-1 0,-1 0 1 0,2-11 0 0,9 1 1 0,2-13-1 0,9-20 0 0,23 10 0 0,-2-22 0 0,12-10 0 0,0-1 0 0,2 1-1 0,9-11 0 0,-1-12-1 0,2 1 1 0,-1-22 2 0,-1-21-1 0,-10-11 0 0,13-12 1 0,-13-22-1 0,-11-19-1 0,0 8 0 0,1-10 0 0,-13 0 1 0,-9 0 0 0,1-10 0 0,-23-1 0 0,-11-11 0 0,0-21 1 0,0-11 0 0,-11 0 0 0,-11-12 0 0,10 11-1 0,-9 2 1 0,0 11-1 0,-12-3 1 0,-11 13-1 0,0 21 0 0,1 10 1 0,-12 13 0 0,2 11-4 0,-2 31-4 0,12 11 5 0,9-10 1 0,3 21-11 0</inkml:trace>
  <inkml:trace contextRef="#ctx0" brushRef="#br0">9840 8295 7 0,'0'0'0'0,"0"0"0"0,0 0 0 0,-12 0 0 0,12-10 0 0,0 10 0 0,0 0 0 0,0-10 0 0,12 10 0 0,-12 0 0 0,11 0 0 0,11 0 0 0,-2 0 0 0,-20 0-7 0</inkml:trace>
  <inkml:trace contextRef="#ctx0" brushRef="#br0">10329 8090 7 0,'0'0'0'0,"10"-11"0"0,2 1 0 0,21-2-1 0,-33 12 1 0,32 0 0 0,-21-11-6 0</inkml:trace>
  <inkml:trace contextRef="#ctx0" brushRef="#br0">10785 8024 7 0,'0'-10'0'0,"0"10"0"0,0 0 0 0,12 10 0 0,-1-10 0 0,0 0 0 0,10 0 0 0,-11 11 0 0,13-11-1 0,-12 0 1 0,0 0-6 0</inkml:trace>
  <inkml:trace contextRef="#ctx0" brushRef="#br0">11721 7785 7 0,'0'0'0'0,"0"0"0"0,0 0 0 0,11-11 0 0,0 11-1 0,0 0 2 0,9 0-2 0,-8 0 1 0,-1 0 0 0,11 0 0 0,-22 0-6 0</inkml:trace>
  <inkml:trace contextRef="#ctx0" brushRef="#br0">12069 7764 7 0,'0'0'-1'0,"0"0"1"0,11-11 1 0,-11 11-1 0,0-11-1 0,10 0 2 0,-10 11-2 0,12 0 1 0,-12 0 0 0,10 0 0 0,0 0 0 0,-10 0 0 0,12 0 0 0,-1 0 0 0,-1-11 0 0,-10 11-6 0</inkml:trace>
  <inkml:trace contextRef="#ctx0" brushRef="#br0">12047 7753 6 0,'0'0'0'0,"-23"0"0"0,14 0 1 0,9 0-1 0,-11 0 0 0,11 11-1 0,11-11 1 0,-11-11-6 0</inkml:trace>
  <inkml:trace contextRef="#ctx0" brushRef="#br0">12015 7742 6 0,'0'0'1'0,"-11"0"-2"0,11 0 1 0,0 0 0 0,0 0 0 0,0-11 0 0,0 22-6 0</inkml:trace>
  <inkml:trace contextRef="#ctx0" brushRef="#br0">8731 5056 8 0,'-23'0'0'0,"-9"11"0"0,11 0 0 0,-1 0 0 0,11 0 0 0,-11-11 0 0,12 10 0 0,-2-10 0 0,2 0 0 0,-1 0 0 0,0 0 0 0,0 11 0 0,-1 0 0 0,2 22 0 0,0 10 0 0,10 12 0 0,-12 10 0 0,12 0 1 0,0-10-1 0,12-1 0 0,8-11 0 0,3 0 0 0,-1-9 0 0,21-13 0 0,-11-11 0 0,12 2 0 0,10-1 0 0,11-11-1 0,-21 0 1 0,22-33 0 0,-13 1 0 0,-8-1 0 0,-2-10 0 0,-21 10 0 0,0 0 0 0,-12 12 0 0,-10-12 0 0,0-11 0 0,-10 1 0 0,-2-11 0 0,-9-1 0 0,-13 12 1 0,3-1 0 0,-13 22 1 0,1 1 0 0,-12 10 1 0,0 22 0 0,2 10-1 0,-2 1-2 0,0 11 0 0,12-1 0 0,0 1 0 0,21 0-1 0,0-22-3 0,12 10-3 0,10-10 5 0,20 0-6 0</inkml:trace>
  <inkml:trace contextRef="#ctx0" brushRef="#br0">14461 5241 5 0,'-12'0'1'0,"2"-11"-1"0,-1 0 0 0,0 0 0 0,1-10 0 0,10-1 0 0,0 0 0 0,0-11 0 0,0 1 0 0,0 10 0 0,0-11 0 0,0 12 0 0,0-1 0 0,-11 11 1 0,-1 0-1 0,2 11 2 0,-1 0 1 0,-1 11 1 0,-8 11 1 0,8-11-1 0,2 21 0 0,-1 12-2 0,-1-1-1 0,12 1-1 0,0 10 1 0,12 1-1 0,9-1-1 0,1-11 0 0,11-10 0 0,-11 11 0 0,10-12 0 0,1-10 0 0,0-1 1 0,-1-9-2 0,1-12 1 0,0 0 0 0,-1-22 0 0,1 11 0 0,-11-22 0 0,-2 1 1 0,-8-1-1 0,-1-9 1 0,-11-3 0 0,0 2 1 0,-11-12 0 0,-11 12 0 0,-10-12 2 0,-12 12-1 0,0-1 0 0,1 23 3 0,-11-1 0 0,10 0 0 0,0 11 0 0,11 11-1 0,1 0-4 0,-1 11-2 0,12 11-2 0,0-11-3 0,10 10-9 0,11 1 2 0,20 0 10 0,3 0 3 0,-23-22-4 0</inkml:trace>
  <inkml:trace contextRef="#ctx0" brushRef="#br0">18484 4991 5 0,'0'0'0'0,"-11"11"0"0,-1 0 0 0,3-1 0 0,-2 1 0 0,11 0 0 0,-12 0 0 0,12 0 0 0,0 0 0 0,0 0 0 0,-10 0 1 0,10-1 0 0,0 1 2 0,-11 11 2 0,11 0 2 0,-12 10-2 0,12 1-1 0,0 11-2 0,0-1-2 0,12 11 0 0,9 2 0 0,2-14 1 0,9 2-1 0,1 0 0 0,9-13 0 0,3-8 1 0,-2-2-1 0,1 0 1 0,-1 2-1 0,0-12 0 0,1-11-1 0,-11 11 1 0,-12-11 0 0,1-11-1 0,0-23-1 0,-11 3 1 0,-11-13 2 0,0-21 1 0,0 10 2 0,-11 1 1 0,-11 0 1 0,0-1-1 0,-11 12 0 0,0-1-2 0,1 12 3 0,-11-1-2 0,21 22 0 0,-11-11-4 0,-10 12 0 0,11 10 0 0,-1 0-1 0,1 10-5 0,-13 12-14 0,12 0-12 0,-9 0 20 0,9-22 7 0</inkml:trace>
  <inkml:trace contextRef="#ctx0" brushRef="#br0">8773 8612 8 0,'0'0'0'0,"0"-11"0"0,0 11 0 0,0 0-8 0</inkml:trace>
  <inkml:trace contextRef="#ctx0" brushRef="#br0">8806 8546 8 0,'0'0'0'0,"-10"0"0"0,-1 0-1 0,11 0 2 0,0-10-2 0,-12 10 2 0,12 0-2 0,0 0 1 0,0 0 0 0,0 0 0 0,0 0 0 0,-10 10 0 0,10 1 1 0,-10 0-2 0,10 11 1 0,-12-11 0 0,12 0 1 0,0 0-1 0,0-1-1 0,0 1 2 0,12 0-1 0,-2 0 0 0,0 0 0 0,2-11 0 0,-1 11 0 0,-1-11-1 0,13 0 1 0,-23 0 0 0,10 0 0 0,1 0 1 0,0-11-1 0,-11 0 0 0,0-11-1 0,0 11 2 0,-11-10-1 0,0-1 0 0,1 0 0 0,-13 0 0 0,2 12 0 0,-1-1 0 0,0 0 0 0,12 11 0 0,-13 0 0 0,13 0 0 0,-12 11 0 0,12 0 0 0,10 10 0 0,0 1 1 0,0 0-1 0,10 10-1 0,1 1 2 0,0 0-2 0,11-1 1 0,-1-10 0 0,1-11 0 0,0 1 0 0,-11-2 0 0,11-20 0 0,-11-2 0 0,-1-10 0 0,1 0 0 0,-22-10 1 0,11-1-1 0,-10 11 0 0,-13-10 0 0,2 21 1 0,-1-11-1 0,12 0-1 0,-2 12 0 0,2-1 1 0,10 0-1 0,0 11-6 0</inkml:trace>
  <inkml:trace contextRef="#ctx0" brushRef="#br0">8655 5371 8 0,'0'0'0'0,"0"0"0"0,11-9 0 0,-1 9-7 0</inkml:trace>
  <inkml:trace contextRef="#ctx0" brushRef="#br0">14341 5371 10 0,'-10'0'6'0,"-2"11"1"0,2-11-7 0,10 0 0 0,0 0-3 0,10 0-4 0,12-11 1 0,0 2 5 0,-11 9-5 0</inkml:trace>
  <inkml:trace contextRef="#ctx0" brushRef="#br0">18549 5132 31 0,'-10'33'55'0,"-2"-22"-50"0,2 0-14 0,10-1-14 0,0-10-13 0,10-21 19 0,2 21 11 0</inkml:trace>
  <inkml:trace contextRef="#ctx0" brushRef="#br0">8981 5523 24 0,'0'0'0'0,"0"-10"0"0,11-1 0 0,-11 11-19 0</inkml:trace>
  <inkml:trace contextRef="#ctx0" brushRef="#br0">9219 5545 19 0,'-10'0'7'0,"-1"0"-8"0,11 0 1 0,11 0 0 0,-1-10 0 0,2-12 0 0,-1 11-24 0</inkml:trace>
  <inkml:trace contextRef="#ctx0" brushRef="#br0">9480 5523 26 0,'0'0'0'0,"12"0"-1"0,-1-10 1 0,-11 10-23 0</inkml:trace>
  <inkml:trace contextRef="#ctx0" brushRef="#br0">9795 5492 17 0,'0'-12'6'0,"12"1"-7"0,-1 0 1 0,22 1 1 0,-11-1-2 0,-12 1-21 0</inkml:trace>
  <inkml:trace contextRef="#ctx0" brushRef="#br0">10416 5469 22 0,'-12'-11'0'0,"24"11"-1"0,10-10 0 0,-11-1 1 0,-1 11-20 0</inkml:trace>
  <inkml:trace contextRef="#ctx0" brushRef="#br0">10992 5578 22 0,'0'0'0'0,"0"0"-1"0,0 10 1 0,10-10 0 0,-10 0 0 0,12 12-1 0,-12-12-19 0</inkml:trace>
  <inkml:trace contextRef="#ctx0" brushRef="#br0">11373 5611 19 0,'0'0'0'0,"10"-11"0"0,2 11 0 0,-1-12 0 0,-1 12-19 0</inkml:trace>
  <inkml:trace contextRef="#ctx0" brushRef="#br0">11906 5622 17 0,'0'0'0'0,"11"-11"0"0,-1-12 0 0,1 2 0 0,0 21-17 0</inkml:trace>
  <inkml:trace contextRef="#ctx0" brushRef="#br0">14689 8079 16 0,'0'0'-1'0,"0"-10"1"0,10 10 0 0,-10-12 0 0,0 12 0 0,0 0 0 0,0-11 0 0,0 11 0 0,0-11 1 0,-10 11-1 0,10 0 0 0,0-11 0 0,-10 11 0 0,10 0 0 0,-12 0 0 0,12 0 0 0,-10 0 0 0,-1 0 0 0,-1 11 0 0,2-11 1 0,10 0-1 0,-11 0 0 0,0 0 0 0,1 11 0 0,10 0 0 0,-11 1 0 0,-1-2 0 0,2 1 0 0,-1-1 0 0,0 1 0 0,-12 0 0 0,23 1 0 0,-10-2 0 0,0 1 0 0,-1-1 0 0,0 2 0 0,11 10 0 0,-11-12 0 0,-1 1 0 0,-9 11 0 0,10 0 0 0,1-11 0 0,-1 9 0 0,-1-8 0 0,2 10 0 0,10 0 0 0,0-11 0 0,0 10 0 0,-11 1 0 0,11 0 0 0,-12 0 0 0,12-1 0 0,-10 1 1 0,10 0-1 0,-10 0 0 0,10 10 0 0,10-10 0 0,-10 0-1 0,10-1 1 0,2-10 0 0,-1 11 0 0,-11-11 0 0,10 0 1 0,2 0-1 0,-1-11 0 0,10 12 0 0,0-12 0 0,2 0 0 0,9-12 1 0,-22 12-1 0,24-22 1 0,-13 0 2 0,-9 11-1 0,20-21-1 0,-21 21 0 0,11-11 0 0,-11 0-1 0,11 1 0 0,-2-1 0 0,-8-11 1 0,-1 11-1 0,-1-10 0 0,2-1 0 0,-1 1 0 0,-11 10 0 0,10-11 0 0,1 1 0 0,-11 10 0 0,-11-1 1 0,1-8-1 0,-1 9 0 0,-1 0 0 0,-9 1 1 0,9 9-1 0,2-10 0 0,-12 1 0 0,12-1 1 0,-1 11-1 0,-11-11 0 0,11 12 0 0,0 0 0 0,1 10 1 0,-1 0-1 0,-1 0 0 0,2 10 0 0,-1-10 0 0,0 10 0 0,0 12 0 0,-11-11 1 0,12 1-1 0,-1-2-1 0,0 11 1 0,0 1 0 0,-11 11-1 0,11-11 1 0,-10 0 0 0,10 9-1 0,-1 3-1 0,2-3-2 0,10 14-3 0,0-2 5 0,10 55-14 0</inkml:trace>
  <inkml:trace contextRef="#ctx0" brushRef="#br0">18854 8111 16 0,'0'0'0'0,"0"0"0"0,0-11 0 0,0 1 0 0,11-1 0 0,-11 1 0 0,0-2 0 0,0 1 0 0,0 0 0 0,0 0 0 0,-11 1 1 0,11 0-1 0,0-2 0 0,-12 12 0 0,2 0 0 0,-1 0 0 0,-1 0 0 0,-8 0 0 0,8 0 0 0,-9 12 0 0,9-12 0 0,2 10-1 0,-12 11 1 0,1-10 0 0,-1 12 0 0,0-2 0 0,1 0 0 0,-1 2 0 0,0-2 0 0,-1 1 0 0,3 0 0 0,8 9 0 0,2-19 0 0,-1 21 0 0,-1-13 0 0,12 3 1 0,-10-1-1 0,10 10 0 0,0 1 0 0,0-11 0 0,0 0 0 0,0-1 0 0,0 1-1 0,10 0 1 0,-10 0 0 0,23-12-1 0,-13 12 2 0,2-11-1 0,-2 11 0 0,12 0 0 0,0-12 0 0,-1 1 0 0,1 0 0 0,0-11 0 0,-1 11 1 0,2-11-1 0,-2 0 1 0,0-11 0 0,2 11-1 0,-1-11 2 0,-11 0-2 0,-2 1 0 0,14 10 1 0,-13-11-1 0,13 0 0 0,-13 0 0 0,2 0 0 0,-2-11 0 0,0 1 0 0,-10 10 0 0,12-11 1 0,-12 0-1 0,0-10 0 0,11 10 0 0,-1-11 0 0,2 1 0 0,-1 10 0 0,-11 0 0 0,0-1 0 0,0-8 0 0,0 9 0 0,0 0 0 0,-11-10 0 0,-1 9 0 0,12 2 0 0,-10-1 0 0,-1 11 0 0,11 0 0 0,-12 1 0 0,12-11 0 0,-10 9 0 0,0 12 0 0,-2-11 0 0,12 0 0 0,-21 0 0 0,9 11 0 0,2 0 1 0,-1 0-1 0,-1 0 0 0,3 0-1 0,9 0 1 0,-23 0 0 0,13 0 0 0,-1 0 0 0,-1 11 0 0,-9-11 0 0,0 11 0 0,10 0 0 0,-1 1 0 0,2-2 0 0,-1 1-1 0,-11-1 1 0,12 1 1 0,-2 0-2 0,2 1 1 0,-1-2 0 0,0 1 0 0,0-1 1 0,11 2-2 0,-12 10 1 0,2-1 0 0,10 1 0 0,-10 0 0 0,10-1 0 0,-12 23 0 0,2-11 0 0,10-12 0 0,-11 1 0 0,11 0-1 0,0 0 1 0,0-1 0 0,11 1 0 0,-11 0 0 0,22 10 0 0,-12-10 0 0,0-11 0 0,13 11 0 0,-12 0 0 0,10-12 0 0,1 1 0 0,-11 0 0 0,21-11 0 0,-20 11 1 0,20-11-1 0,-11 0 0 0,2-11 0 0,-1 0 1 0,10 0-1 0,-11-10 0 0,2 10 0 0,-1-11 0 0,-2 0 0 0,3 1 1 0,-13 10-1 0,2-11 0 0,-1 0 0 0,-2 0 0 0,3-10 0 0,-1-1 0 0,-11 1 1 0,0-1-2 0,10-1 2 0,-10 14-2 0,0-2 1 0,-10-11-1 0,-1 1 1 0,-10-1 0 0,-2 12 0 0,2-13 1 0,-11 3-1 0,10 8 0 0,-11-9 0 0,1 10 0 0,-1 11-1 0,0 0 1 0,11 0 0 0,-11 11 0 0,12 0 0 0,-1 0 0 0,0 0-1 0,1 11 1 0,10 11 0 0,-12 0-2 0,13 10 1 0,-12 12-1 0,12 0 1 0,-13 10 1 0,2 11 1 0,0 11-2 0,-2 22 1 0,2-22-16 0</inkml:trace>
  <inkml:trace contextRef="#ctx0" brushRef="#br0">8753 5023 15 0,'0'0'0'0,"-12"0"1"0,12-10-1 0,-10 10 0 0,10-11 0 0,-11 11 0 0,11 0 0 0,0 0 0 0,-12 11 0 0,12-11 0 0,0 10 0 0,-10 1 1 0,-12 0-1 0,12 0 0 0,-13 11 0 0,2-11 0 0,10 0 0 0,-10 10 0 0,9-10 0 0,-9 11 0 0,10-11 0 0,0 21 0 0,11-10 0 0,0 0 0 0,-12 0 0 0,12-1 0 0,12 12 0 0,-12-11 0 0,11 10 0 0,0 1 1 0,-11-10-2 0,11-2 1 0,-1 0 0 0,12 12 0 0,-11 0 0 0,11-11 1 0,0 9-1 0,10-19-1 0,-11 10 2 0,2-12-1 0,9 1-1 0,-10-11 1 0,11 0 0 0,-12 0 0 0,11-21 0 0,-9-1 0 0,-1 10-1 0,-11-9 1 0,10 11 0 0,-21-12 0 0,11 0 0 0,-11-11 0 0,-11 11 1 0,11-9-2 0,-12-14 2 0,12 13-1 0,-9-1 0 0,-2 0 0 0,11 12 1 0,-22-12-1 0,11 11 1 0,-11-10 0 0,-10 10 2 0,21 0-1 0,-1 11-1 0,-9 0-1 0,9-10 0 0,-8 10 1 0,8 11-1 0,-9-11 0 0,9 11 0 0,2 0 1 0,-1 0 1 0,-10 11-1 0,10 0-1 0,-1 21 0 0,2-10 0 0,10 22-1 0,-11-12 1 0,0 12 0 0,11-23 0 0,0 1 0 0,0 0 0 0,-11-11 0 0,11 12-1 0,11-14-1 0,-11 2-3 0,22 0 1 0,21 0 2 0,-43-11-14 0</inkml:trace>
  <inkml:trace contextRef="#ctx0" brushRef="#br0">14319 5002 7 0,'-10'0'0'0,"-1"0"1"0,-11 0-1 0,11 0 0 0,-1 0 0 0,3 0 0 0,-2 11 0 0,-1-1 0 0,12-10 0 0,-10 11-1 0,10-11 1 0,0 11 0 0,10 11 1 0,2 0-2 0,-1 21 2 0,-2 1-2 0,24 10 1 0,-10 11 1 0,9 2-2 0,1-14 1 0,0-10 1 0,-1 1-2 0,1-23 1 0,-1 1 1 0,1-10-2 0,11-12 1 0,74-77 0 0,-73 34 0 0,-13 10 0 0,-11-9 0 0,2-3 0 0,-13 2 0 0,-10-12-1 0,-21-21 1 0,-12 11 1 0,-11-11-1 0,-9 10 1 0,-2 23-1 0,0 10 3 0,0 23 8 0,13 10 2 0,-13 10-7 0,12 23-4 0,0 20-2 0,21-8-2 0,11 42-5 0,-1-22-1 0,12 0-3 0,33-21 3 0,11-1 8 0,0-21-7 0</inkml:trace>
  <inkml:trace contextRef="#ctx0" brushRef="#br0">18549 5100 5 0,'0'-11'0'0,"-10"-11"0"0,-2 11 0 0,2 0 0 0,10-11 0 0,-11 12 0 0,11 10 0 0,-12-11 0 0,2 11 0 0,-1 11 1 0,-10-1 1 0,10 1 2 0,-11 0 0 0,-1 0 0 0,13 0-1 0,-1 11 0 0,0-1-1 0,1 1 0 0,10 11 0 0,-11 10-1 0,11-10 0 0,11-22-1 0,-1 43 0 0,12 2-1 0,11-14-1 0,0 2-1 0,9-12 0 0,13 11-1 0,-22-9 2 0,-1-13 0 0,1 1 1 0,-1-11 1 0,-9 0 0 0,-2-1 1 0,0-10 0 0,12-10 1 0,-1-1 0 0,-9 0-2 0,10-1-1 0,-1-19-3 0,-10-13-2 0,-11 0 2 0,-1-21 3 0,2 11 1 0,-24-12 0 0,-9 12 0 0,-1 0 0 0,-10 21 1 0,-12 0 1 0,-10 12 0 0,10-1-2 0,0 11 6 0,1 11 4 0,0 0-3 0,9 0-2 0,2 0-1 0,11 22-4 0,-1-11-2 0,11 0 0 0,-1 10 0 0,12 23-2 0,-9-12-1 0,18 1 1 0,-9 11 2 0,23-1-4 0,-1 2-2 0,-1-3 5 0,23-9 3 0,11-12 0 0,-2-10-5 0</inkml:trace>
  <inkml:trace contextRef="#ctx0" brushRef="#br0">8666 5382 18 0,'0'-20'1'0,"-11"-14"-1"0,11 12 0 0,0 0 0 0,0 22 0 0,11-10 0 0,-1 10 0 0,12 0-1 0,-12 10-5 0,2-10-6 0</inkml:trace>
  <inkml:trace contextRef="#ctx0" brushRef="#br0">21474 5143 10 0,'-11'33'0'0,"0"21"0"0,1 22 2 0,-1 0-1 0,11 11 0 0,11 11 0 0,-1 0 0 0,1 11-1 0,-11 21 1 0,11 12-1 0,-1 21 0 0,-10 76 0 0,0-34-1 0,0 36 1 0,0-13-1 0,0-21 0 0,0-12 1 0,0-10 0 0,0 0 0 0,-10-10 0 0,10-14 0 0,0-19 0 0,-11 0 1 0,11 10-2 0,11-22-1 0,-1 11-2 0,13-9-4 0</inkml:trace>
  <inkml:trace contextRef="#ctx0" brushRef="#br0">23811 5067 19 0,'-10'-22'17'0,"-1"0"-15"0,22 22-6 0,-1-10 3 0,2 10 1 0,-1 10 0 0,-1 34 3 0,-20 10 5 0,10 44 3 0,-11 11-1 0,-1 43-4 0,2 11-2 0,-1 22-2 0,11 0 1 0,-12 1 1 0,12 8 1 0,0-9-1 0,12 11 0 0,-1 0-1 0,-1-1-1 0,2 12-3 0,-1 11 2 0,11-12-1 0,-12-10-1 0,0-11 0 0,13-22 0 0,-1-11 1 0,-11-21-2 0,-1-23-1 0,1-10-2 0,-11-11-9 0,0-22-31 0,0-21 21 0,0-34 18 0</inkml:trace>
  <inkml:trace contextRef="#ctx0" brushRef="#br0">21647 5502 13 0,'-10'-10'3'0,"0"10"-3"0,-2 0-3 0,34 0 2 0,0 0 1 0,-1 0 2 0,23 21 2 0,11 1 6 0,10 10 0 0,11 12-5 0,-1 10-3 0,23-11-2 0,-10 1 1 0,10-1 1 0,-1-10 1 0,-9 11-2 0,-1-23-1 0,-34 1-1 0,3 0 1 0,-35-11-1 0,1 0-5 0,-22-1-10 0,0-10-1 0,-34 0 15 0,25 0-7 0</inkml:trace>
  <inkml:trace contextRef="#ctx0" brushRef="#br0">21670 5774 11 0,'0'0'4'0,"0"0"-2"0,0 21-1 0,10 1 2 0,2 0 1 0,20 11-1 0,1-12 1 0,10 1 1 0,12 0 0 0,-1 0 1 0,0-1-1 0,11 1 1 0,12-11-1 0,-12 11-4 0,0-1-1 0,-10 1-1 0,-12 0-4 0,-21 21-11 0,-11 1 3 0,-11-11 1 0,-11-1 6 0,-11 1 3 0,0-21-6 0</inkml:trace>
  <inkml:trace contextRef="#ctx0" brushRef="#br0">21431 6230 14 0,'0'0'2'0,"11"0"-3"0,21 0-1 0,11 11 2 0,22-11 0 0,0 23 0 0,12-2 1 0,9 1 7 0,-8 21 3 0,-13-10-6 0,0 11-4 0,-11-1 0 0,-10 0-1 0,-12-10-1 0,-10 9 1 0,11-19-7 0,-11-1-13 0,-1-2 16 0,-21-20-4 0</inkml:trace>
  <inkml:trace contextRef="#ctx0" brushRef="#br0">21431 6578 11 0,'0'0'1'0,"0"0"1"0,21 10-2 0,1 2 2 0,11-1 2 0,0 22 0 0,9-12 4 0,3 12 4 0,20 0-2 0,0 10-4 0,0-10-4 0,11 10-2 0,-11-10 0 0,12-1-1 0,-12-10 0 0,0 11 0 0,-21-1-5 0,10-21-8 0,-21 11 0 0,-23 0 1 0,1-10 10 0,-11-2-5 0</inkml:trace>
  <inkml:trace contextRef="#ctx0" brushRef="#br0">21474 7079 16 0,'0'0'0'0,"0"0"12"0,10-10-16 0,23 10 5 0,-1 0 1 0,1 0 8 0,22 10 9 0,11 11-6 0,-1 13-9 0,11 8-4 0,-11 12-1 0,-11 1 0 0,1-1-3 0,-1-10-4 0,12-2-18 0,-13-30 2 0,12 10 15 0</inkml:trace>
  <inkml:trace contextRef="#ctx0" brushRef="#br0">21572 5284 10 0,'0'0'0'0,"0"-10"0"0,10-1-1 0,2 11-8 0</inkml:trace>
  <inkml:trace contextRef="#ctx0" brushRef="#br0">21605 5263 8 0,'0'0'2'0,"0"0"-2"0,0 0 0 0,-11-11 0 0,11 11 1 0,-12 0-1 0,12 0 0 0,0 0 0 0,-10 0 0 0,10 0 0 0,-11 11-1 0,-1 0 2 0,3-1-2 0,-14 12 1 0,2 11 0 0,-1-10 0 0,-10-3 0 0,9 13 0 0,2 0 0 0,10-1 0 0,-10 1 1 0,9-1-1 0,-9 11 0 0,10 1 0 0,0 11 0 0,-10-1 0 0,10 11 0 0,-11 1 0 0,11-12 0 0,11 0 0 0,-12 1 0 0,12-1 0 0,0-9 0 0,12 8-1 0,-12 12 1 0,0 0 0 0,-12 1 0 0,12-1 0 0,-10 0 0 0,-1-11 0 0,11 1 0 0,0-1 0 0,0-10-1 0,11-1 1 0,-1-32-9 0</inkml:trace>
  <inkml:trace contextRef="#ctx0" brushRef="#br0">21452 7372 6 0,'0'0'0'0,"11"0"2"0,10 11-2 0,2-11 0 0,-1-11 1 0,-2 11-2 0,3-12 1 0,-1 12 0 0,11-10 1 0,-23 10-1 0,0 0 0 0,13 0 0 0,-13 0 0 0,13-11 0 0,9 1 0 0,-10-12 0 0,0 0 0 0,-1 1-1 0,1-13 1 0,-11 3 0 0,11-13 0 0,-12 0 0 0,2 2 0 0,-1-14 0 0,-11 2 0 0,0 0 0 0,-11-1 0 0,11-21 0 0,0 43-8 0</inkml:trace>
  <inkml:trace contextRef="#ctx0" brushRef="#br0">21942 5371 9 0,'0'0'1'0,"-12"-21"-1"0,2-12 0 0,10 22-1 0,-11-11 2 0,11-21-2 0,-11 10 1 0,1 1 0 0,-1-1 0 0,-1 0 0 0,-9 12-1 0,21 10-7 0</inkml:trace>
  <inkml:trace contextRef="#ctx0" brushRef="#br0">21768 5034 7 0,'0'0'0'0,"-33"0"2"0,1-11-2 0,9 1 0 0,2-1-9 0</inkml:trace>
  <inkml:trace contextRef="#ctx0" brushRef="#br0">21582 4946 8 0,'0'0'1'0,"-10"12"-1"0,-13 10 0 0,23-22-9 0</inkml:trace>
  <inkml:trace contextRef="#ctx0" brushRef="#br0">21116 6915 10 0,'0'11'0'0,"10"33"-1"0,12-1 1 0,-1-10 0 0,2 10 0 0,-2-10 0 0,0 0 0 0,-9-1 0 0,-1 1 0 0,-11-1 0 0,10 1 0 0,2-11 0 0,-1 0 0 0,-2-1 0 0,3 1 0 0,-1-11 0 0,-11 0 0 0,11 0 0 0,10 0 0 0,-9-2 0 0,9 3-1 0,1-12 1 0,0 11 0 0,-1-11 0 0,11 0 0 0,-20-11 0 0,21-10 0 0,-22-1 0 0,10-12 0 0,0 3 0 0,-9 9 0 0,9-11 0 0,-9 11 0 0,8-21 0 0,-8 10 0 0,21 1 0 0,-22-23 0 0,10 1 0 0,12 0 0 0,-22-22 0 0,0 21 0 0,0-21 0 0,-11 65-8 0</inkml:trace>
  <inkml:trace contextRef="#ctx0" brushRef="#br0">21680 8362 9 0,'0'-11'0'0,"-10"-33"-1"0,10 32-7 0</inkml:trace>
  <inkml:trace contextRef="#ctx0" brushRef="#br0">6904 9253 11 0,'0'-11'-1'0,"0"22"-9"0</inkml:trace>
  <inkml:trace contextRef="#ctx0" brushRef="#br0">6892 9318 10 0,'0'0'0'0,"0"-10"0"0,0 10 0 0,0 10-10 0</inkml:trace>
  <inkml:trace contextRef="#ctx0" brushRef="#br0">9079 9144 11 0,'-11'-32'0'0,"0"32"0"0,11 0 0 0,11 11-1 0,0-11 1 0,-1 0 0 0,-10 0 0 0,0 11 0 0,0-1-10 0</inkml:trace>
  <inkml:trace contextRef="#ctx0" brushRef="#br0">12297 9210 12 0,'0'0'0'0,"0"-22"1"0,-11 11-2 0,0 22 0 0,1 0 0 0,10 11 1 0,10-22-10 0</inkml:trace>
  <inkml:trace contextRef="#ctx0" brushRef="#br0">8666 7187 18 0,'0'0'0'0,"0"-11"0"0,-11 11 0 0,-1 0 0 0,12 0 0 0,0 11 0 0,0-11 0 0,12 0 0 0,-12 12 1 0,11-2-1 0,-11 11-1 0,0-9 1 0,0-2 1 0,0 2-1 0,-11-2 0 0,11 1 1 0,11-1-1 0,-11 2 1 0,10-1-1 0,1 10 1 0,-11 0 0 0,11 2-1 0,-11-1 1 0,0-11 1 0,0 10 0 0,0 1 0 0,0-11 0 0,0 11-1 0,0-11 0 0,0-1 0 0,0-10 0 0,0 11 1 0,0-11 0 0,0 0 1 0,-11 0-3 0,22-11 1 0,-1 1-2 0,-10 10 2 0,12-11-1 0,-12 11-1 0,11 0 1 0,-11 0 1 0,0 0-6 0,0 11-5 0,10-11-1 0,12 10-7 0</inkml:trace>
  <inkml:trace contextRef="#ctx0" brushRef="#br0">8590 7557 17 0,'0'0'0'0,"0"0"0"0,10 0 0 0,-10 0 0 0,11 0 0 0,0-11 0 0,10 11 0 0,2-11 0 0,9 0 0 0,-10 11 0 0,-1-11 0 0,-9 11 1 0,-2-10-1 0,0 10 0 0,-10 0 0 0,12 0 0 0,-24 0 0 0,12 0 0 0,-10 10 0 0,0-10 0 0,-2 0 0 0,2 11 0 0,10-11 0 0,0 0 0 0,0 0 0 0,0 0 0 0,10 0 0 0,-10 0 0 0,0 0 0 0,0 11 0 0,12-11 0 0,-12 0 0 0,0 11 1 0,0 0-2 0,0 11 1 0,0-1 0 0,-12-10 0 0,12 11 0 0,0 0 0 0,0 0 1 0,0-1-1 0,12 1 1 0,-12 0-1 0,0 0 0 0,10-1 1 0,-10 12-1 0,0-11 0 0,-10 10 0 0,10-21 0 0,0 11 0 0,0-11 0 0,0 0 1 0,0 1-1 0,0-3 0 0,0-9 1 0,0 0 0 0,0 0 1 0,10 0-1 0,-10-9 0 0,0 9-1 0,0-12 1 0,0 12-1 0,0 0 0 0,0 0 0 0,0 0 1 0,0 0-1 0,0 0 0 0,0 12 0 0,0-12 0 0,0 0 0 0,0 9 0 0,0-9 0 0,0 0 0 0,0 11 0 0,0-11 0 0,0 0 0 0,0 0 0 0,0 11 1 0,0-11-1 0,0 0 0 0,0 0 1 0,0 0 0 0,0 0 1 0,0 0-2 0,0 0 0 0,10 0 0 0,-10 0 0 0,0 0 0 0,0 11 1 0,0-11-2 0,0 11 2 0,12-11-1 0,-12 0-1 0,11 12 1 0,-1-12 0 0,2 10 0 0,-1-10 0 0,-1 0 0 0,1 0 0 0,0 10 0 0,-1-10 0 0,-10 0 0 0,12 11 0 0,-12-11 0 0,0 11 0 0,-12-11 0 0,2 23 0 0,-1-13 0 0,0 1 0 0,1-11 0 0,10 10 0 0,-11-10 0 0,11 0 0 0,11 0 0 0,-11 0 0 0,10 0 0 0,-10 0 0 0,11 0 0 0,-11 0 1 0,0 0-2 0,0 0 2 0,-11 0-2 0,11 11 2 0,0-11-2 0,0 0 2 0,0 0-1 0,0 11 0 0,0-11 0 0,0 0-1 0,0 0 1 0,0 12 0 0,0-2 1 0,0-10-1 0,-10 21 0 0,10-9 0 0,0 10 0 0,0-1 0 0,0 1 0 0,0 0 0 0,0-1 0 0,10 12 0 0,-10-11 0 0,11 10 0 0,-11-10 0 0,11 0 0 0,-11 0 0 0,0-11 1 0,0-1 0 0,0 1-1 0,0-11 1 0,10 0-1 0,-10 11 1 0,0-11-1 0,0 0 0 0,0 0 1 0,12 0-1 0,-12 0 1 0,0-11-1 0,0 11 1 0,11 0 0 0,-11 0-1 0,0 0 0 0,0 0 0 0,0 11 0 0,0-11 0 0,0 0 0 0,0 0 2 0,10 0-2 0,-10 0 0 0,12 0 1 0,-12-11-2 0,11 11 2 0,-11 0-1 0,0 0 0 0,0 0 0 0,0 11 0 0,9-11 0 0,-9 0 0 0,12 0 0 0,-12 11 0 0,21-11 0 0,-9 0 0 0,-1 0 0 0,11 0-1 0,-12 0 1 0,-10 0 0 0,10 0 0 0,-10 11 0 0,0-11 0 0,0 11 0 0,12-11 0 0,-12 11 0 0,0-11 1 0,0 0-1 0,0 0 1 0,0 0 2 0,-12 0-2 0,12 0-2 0,0 11 1 0,0-11 0 0,0 0 0 0,0 0 0 0,0 0 0 0,0 0 1 0,0 10-2 0,0-10 2 0,0 0-1 0,0 11 0 0,0 0 0 0,0-11 0 0,0 11 0 0,0 0 0 0,0 0 1 0,0 0-1 0,0 10 0 0,12-10 0 0,-12 0 0 0,11 11 1 0,-11-11-1 0,0-11 0 0,0 11 1 0,11-11 0 0,-11 0-3 0,0-11-11 0,0 22-10 0,11 10 5 0</inkml:trace>
  <inkml:trace contextRef="#ctx0" brushRef="#br0">18734 18582 255 0</inkml:trace>
  <inkml:trace contextRef="#ctx0" brushRef="#br0">8731 8623 11 0,'0'0'0'0,"-11"-11"2"0,-1 0-2 0,2 11 0 0,-1 0 0 0,0 11 0 0,1-11 0 0,-1 11 0 0,11-1 0 0,-12 1 0 0,12 0 0 0,-10 11 0 0,10 0 1 0,0-1-1 0,0-10 0 0,10 11 0 0,2-11 0 0,9-11 0 0,1 0 0 0,0 0 0 0,-1 0-1 0,1-11 2 0,0-11-2 0,-11 11 1 0,-1-10 0 0,2-1 0 0,-12-11 0 0,0 12 0 0,-12-1 1 0,2 11-1 0,-13 0 0 0,3 11 0 0,-2 0 0 0,11 11 0 0,-1 0 0 0,12 0 0 0,0 10 0 0,12-10 0 0,-1 0 0 0,-1 0 0 0,12 0 0 0,0 11-1 0,11-10 1 0,-33-3-13 0</inkml:trace>
  <inkml:trace contextRef="#ctx0" brushRef="#br0">8666 5306 13 0,'0'0'7'0</inkml:trace>
  <inkml:trace contextRef="#ctx0" brushRef="#br0">8773 8536 9 0,'0'0'4'0,"-10"0"-4"0,10-11 0 0,-10 11 0 0,10 0 0 0,-12 0 0 0,2 0 0 0,10 0 0 0,-11 0 0 0,11 11 0 0,-12-11 0 0,2 10 0 0,10 1 0 0,-11 0-1 0,0 0 1 0,11-11-12 0</inkml:trace>
  <inkml:trace contextRef="#ctx0" brushRef="#br0">5685 8525 13 0,'0'0'4'0,"0"0"-4"0,0 0 0 0,0-11 0 0,0 11 0 0,12-11 1 0,-1 0-2 0,11 11 2 0,-1-11-1 0,1 0 0 0,-12 11-1 0,13-11 1 0,-23 22 0 0,0-11 0 0,0 11 0 0,-23 0 0 0,2 0 0 0,0 0 0 0,-12 0 0 0,10 0 0 0,3-11 0 0,8 0 0 0,2 0 1 0,-1-11-1 0,11 11 0 0,0 0 0 0,0 0 0 0,0-11 0 0,11 11 0 0,-1 0 0 0,-10 11 0 0,22-11 0 0,-12 0 0 0,23 11 0 0,-10-11 0 0,-13 0 0 0,12 0 0 0,-12 0 0 0,2-11 0 0,-1 11 0 0,-11-11 0 0,-11 0 0 0,11 11 0 0,-12-11 1 0,-9 11-1 0,10 0 0 0,-22 0 0 0,12 0 0 0,-1 0 0 0,12 0 0 0,-2 0 0 0,2 11 0 0,10-11 0 0,10-11 0 0,-10 11 0 0,12 0 0 0,-2 0 0 0,0 0 0 0,2 0 0 0,-1 0 0 0,-1 11 0 0,2 0 0 0,-1-11 0 0,-1 11 0 0,12-11-1 0,-22 0 1 0,0 0 0 0,0 0 1 0,-11 0-1 0,-10 0 0 0,-2 0 0 0,2 0 0 0,-1-11 0 0,0 11 0 0,12 0 0 0,10 0 0 0,0 0-1 0,0 11 1 0,10-11 0 0,2 0 0 0,8 0 0 0,3 0 0 0,-1 0-1 0,-11 0 1 0,-1 0 0 0,-10 0 0 0,-10 0 1 0,-1 0-1 0,-1 0 0 0,2 0 0 0,-1-11 0 0,11 11 0 0,0 0 0 0,-12-11 0 0,24 11 0 0,-12 11-1 0,0 0 1 0,0 0-17 0</inkml:trace>
  <inkml:trace contextRef="#ctx0" brushRef="#br0">4675 6676 12 0,'0'0'4'0,"-22"-11"-4"0,11-1 0 0,-10 12 1 0,-2 0-1 0,-9-9 1 0,-1 9-1 0,-10 0 0 0,-11 0 1 0,-1 0-1 0,1 9 0 0,0 14 1 0,-2 10-2 0,3 10 1 0,-1 1 0 0,10 10 0 0,12 1 0 0,10-12 0 0,0 1 0 0,-1-1 0 0,13-9 0 0,0 8 0 0,10 2 0 0,0 10 0 0,10 1 0 0,12-12 0 0,11 10 1 0,-1-8-1 0,23-13 0 0,-2 1 0 0,24 0 0 0,-11-1 0 0,10-21 0 0,-11 0 0 0,0-11 0 0,0-22-1 0,0-21 0 0,-10-1 1 0,20-32 1 0,-20-1-1 0,0-9 0 0,-12-23 0 0,-21 22 0 0,-11-11 0 0,0-10 0 0,-22 21 1 0,0 0-2 0,-22 11 2 0,1-1-1 0,-13 24 0 0,3 19-1 0,-2 13 1 0,-21 21-1 0,11 0 3 0,-22 0-2 0,9 21 0 0,14 13 0 0,-12-13 0 0,10 23 0 0,0-1 0 0,2 22 0 0,8 0 0 0,24 1 0 0,10 10-1 0,22 0 0 0,0-65-17 0</inkml:trace>
  <inkml:trace contextRef="#ctx0" brushRef="#br0">8785 5176 11 0,'0'-44'0'0,"0"44"-11"0</inkml:trace>
  <inkml:trace contextRef="#ctx0" brushRef="#br0">6164 7920 22 0,'0'0'0'0,"-10"-10"0"0,10 10 0 0,0 0 0 0,10-11 0 0,-10 11 0 0,11 0 0 0,-1 0 0 0,-10 0 0 0,9 0 1 0,-9-9-1 0,11 9 0 0,-11-10 0 0,0 10 0 0,0-11 0 0,11 0 0 0,-11 11 0 0,0-9 0 0,0 9 0 0,0 0 0 0,-11 0 0 0,11 0 1 0,-11 0-1 0,-8 9 2 0,8-9 0 0,1 0 0 0,-1 0-1 0,2 0-1 0,9 0 0 0,-11-9 0 0,11 9 1 0,-11 0-1 0,11 0 0 0,11 9 0 0,0-9 0 0,-2 11 0 0,2-11 0 0,-1 0 0 0,11 0 0 0,-12 0 0 0,-9 0 0 0,11 0 0 0,-11 0 1 0,0 0-1 0,0 0 0 0,-11 11 1 0,11-11-1 0,-9 0 0 0,-1 0 0 0,-1 0 1 0,1 0-1 0,10 0 0 0,-11-11 1 0,2 11-1 0,9-11-1 0,0 2 1 0,0-2 0 0,0 11 0 0,0 0 0 0,9-10 0 0,2 10-1 0,-1 0 1 0,1 0 0 0,8-11 0 0,-8 11 0 0,0-10 0 0,9 10 0 0,-9-10 0 0,-11 10 0 0,0 0 0 0,0 10 2 0,0-10-2 0,-11 0 0 0,0 0 0 0,2 0 0 0,-2 0 1 0,11 0-1 0,-11 0 0 0,2 0 0 0,9 0 0 0,-10 0-1 0,10 0 2 0,0 0-2 0,0-10 1 0,0 10 0 0,10-10-1 0,-1 10 1 0,2 0 0 0,0 0 0 0,-2 0 0 0,2 0 0 0,0 10 0 0,-11-10-1 0,0 0 2 0,0 0-1 0,0 0 1 0,-11 0-1 0,0-10 0 0,2 10 0 0,-2-11 0 0,0 11 0 0,11-9 0 0,0 9 0 0,0 0 0 0,0 0 0 0,-9 9 0 0,9-9 0 0,0 0-1 0,9 0 1 0,-9 0 0 0,11-9 0 0,-11 9-1 0,20 0 2 0,-20 0-1 0,0 0 0 0,11 0 0 0,-11 0 0 0,-11 0 0 0,11 0 0 0,0 0 0 0,0 0 0 0,-9 0 0 0,9 0 0 0,0 0 0 0,0 0 0 0,0 9 0 0,0-9 0 0,0 11 0 0,-11-1 0 0,11 0 0 0,0-10 0 0,0 0-1 0,0 0 1 0,11 0-1 0,-2-10 1 0,-9 10-1 0,11 0 0 0,-11 0 1 0,0 0-1 0,0 0 1 0,11 0 0 0,-11 0-1 0,10 0-3 0,-10-10 2 0,10 10 1 0,0 0-21 0</inkml:trace>
  <inkml:trace contextRef="#ctx0" brushRef="#br0">8517 6923 13 0,'0'0'1'0,"-32"22"0"0,23 8-1 0,-12 1 0 0,1 10 0 0,9-11 0 0,-10 12 0 0,11 20 0 0,0-11-1 0,0 11 1 0,10-51-6 0</inkml:trace>
  <inkml:trace contextRef="#ctx0" brushRef="#br0">8373 8352 9 0,'0'41'2'0,"30"41"-2"0,-9-10 0 0,20-10 0 0,-10-11-1 0,11-10 1 0,-12-10 0 0,22-11 0 0,-11 1 0 0,10-11 0 0,-10 10 0 0,10-20 0 0,1 0 1 0,-11 0-1 0,0 0 0 0,-11-10 0 0,12 0 0 0,-1-31 0 0,0 11-1 0,-20-22 1 0,20-20 0 0,-21 1 0 0,-9-22 0 0,-1 0 0 0,-1 1 0 0,-18-1 0 0,-1-9 1 0,-1 9 0 0,1 11-1 0,0-11 0 0,-11 12 1 0,10-1-1 0,2-1 0 0,-1-10 0 0,-11-9 0 0,0 9 0 0,0 10 0 0,2 1 1 0,-12 21-1 0,9 31 0 0,-8-2 0 0,-1 23 1 0,0-2-1 0,-9 0 0 0,-2 1 0 0,11 1 0 0,0-12 1 0,1 0-1 0,10 11-1 0,-1-20 1 0,-1 30 0 0,13 0 0 0,-12 10 0 0,1 30 0 0,-1 11 0 0,11 12-1 0,-10 9 1 0,9-1-1 0,-9 1 1 0,9 0 0 0,11-1 1 0,-11 22-1 0,2-10 0 0,-2 10 0 0,1 9-1 0,-10 0 1 0,20 1 0 0,-11 11-1 0,1-2 1 0,-1-9 0 0,11 10 0 0,11-10-1 0,-1-1 1 0,11-19 0 0,10 9-1 0,10-9 0 0,20-12 1 0,-19-20-9 0</inkml:trace>
</inkml:ink>
</file>

<file path=ppt/ink/ink16.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15112 6959 77 0,'0'0'0'0,"-32"0"61"0,22 11-69 0,-1 0-5 0,22-11-1 0,22 0-1 0,-1 0-15 0,23 0 9 0,-12 0 18 0,11 0 9 0,-10 0 11 0,21 0 3 0,11 0-5 0,10 11-12 0,12-11-2 0,23-11-1 0,9 0-1 0,12 0 0 0,9-11-3 0,13 11 2 0,-1-10 2 0,0 10 0 0,22 0 0 0,-11-11-1 0,0 11 2 0,22 0-1 0,-13 0-3 0,3 1-2 0,9-1 3 0,2-11-1 0,-2 11-1 0,-11-11 3 0,1 1 3 0,1 10-1 0,-12 0 0 0,-23 11 0 0,-8 0 1 0,-2 22-1 0,-21-12-2 0,-13 12 2 0,3-11-1 0,-2 0-1 0,-10-11 2 0,-1 0-2 0,-9-11 1 0,-1-11-1 0,-32 11 0 0,-12 1 0 0,-32-1-7 0,11 0-14 0,-22 0-10 0,-11 11 25 0,0 0 2 0</inkml:trace>
  <inkml:trace contextRef="#ctx0" brushRef="#br0">9219 11102 6 0,'0'0'0'0,"0"-11"1"0,0 11 1 0,12 0 0 0,9 0 2 0,2-11-1 0,9 0-4 0,11 0 1 0,1-11 0 0,0 12 1 0,-2-12 5 0,-8 22 7 0,19-11 3 0,-20 11-6 0,11 0-2 0,0 0-1 0,10 11-2 0,-1-11-2 0,13 11 0 0,0-11-1 0,10 0-1 0,22-11-1 0,-11 0 0 0,11 11 0 0,0-11 0 0,-1 0 0 0,1 11 1 0,0 0 0 0,-11 0 1 0,11 0-1 0,-11 11 2 0,-1 0 0 0,2 0 1 0,-1 0 1 0,0 10-2 0,11-21-2 0,-12 11 0 0,24-11-1 0,-13 0-1 0,1 0 2 0,10 0-2 0,-10-11 2 0,-10 11 0 0,10 0 0 0,-11 11-1 0,20-11 1 0,-19 11-2 0,-12-11 1 0,11 0 0 0,0-11 0 0,0 11 1 0,-10 0 0 0,-2-11 0 0,2 11 1 0,-12 0-1 0,0 0 1 0,1 0-1 0,-1 11 1 0,0-11 0 0,-11 0 1 0,12 11-1 0,-1-11 1 0,0 0 0 0,0 0 1 0,1 0 0 0,-12 0-3 0,-1 0 1 0,3 0-1 0,-2 0 0 0,-1-11 0 0,2 11-2 0,10-11 1 0,-10 11 2 0,11 0-1 0,-24 0 0 0,3 0-1 0,8 0 1 0,2 0 2 0,-11 0 0 0,-13 0 0 0,14 11-1 0,-12-11 0 0,9 0-2 0,3 0-1 0,-2 0 2 0,11-11-2 0,0 1 0 0,1-1 1 0,-11 0-2 0,-1 11-4 0,0 0-22 0,-11 0-54 0,1 0 33 0,-21 11 44 0</inkml:trace>
  <inkml:trace contextRef="#ctx0" brushRef="#br0">10078 14385 1 0,'23'0'5'0,"19"-11"-4"0,24 1 0 0,22-1-1 0,9 0 1 0,12 0-1 0,10-11 1 0,23 22 1 0,-11 0 1 0,-1 0 1 0,43 11 7 0,-41 0 0 0,9-11-4 0,11 11-4 0,-1-11-1 0,24 0 0 0,10-11 1 0,21 0-2 0,12 0-2 0,0 0 1 0,-13 1 0 0,3 10-2 0,-3 0-1 0,-19 10 1 0,-1 12-2 0,0 0-1 0,0 0 0 0,11 10 1 0,-1-10 2 0,1 0 3 0,-11-11 1 0,-12-1 0 0,2 1-7 0,10 0-8 0,21 0 3 0,44-11 6 0,0 0 6 0,-43 0 2 0,-45 0-1 0,13 0-3 0,63 0-2 0,-9 0 3 0,0-11 8 0,-33-11 6 0,-23 1 2 0,-10-1-2 0,0 0-7 0,12 0-4 0,-12 12-2 0,11-23 0 0,-11 22 2 0,-12-11 0 0,-19 22 0 0,-13-10 2 0,-10 10 5 0,-11-11-4 0,-12 22-4 0,2-11-1 0,-12 10-1 0,-11-10-1 0,0 0 0 0,-21 0 1 0,10 0-1 0,-21 0 1 0,-12 0-1 0,11 0 0 0,2 0 0 0,-13 0 1 0,1 0-1 0,0 0-1 0,-11 11-10 0,11 0-60 0,-11 11 30 0,-11-11 36 0</inkml:trace>
</inkml:ink>
</file>

<file path=ppt/ink/ink17.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3338 4502 16 0,'0'0'10'0,"0"-10"19"0,0 10-25 0,0-12-4 0,11 1-1 0,10 11 0 0,0-11-2 0,12 0-3 0,-1-11 4 0,13 12 2 0,-2 10 4 0,-10 0 2 0,9 0 2 0,3 0 0 0,-3 10-1 0,24 1-2 0,-1 0 0 0,12-11 1 0,9 11-1 0,1-11-3 0,11 0-2 0,0-11 0 0,0 11 0 0,11-11 0 0,22 0 1 0,-24 1-2 0,-9 10 2 0,0 0-1 0,12 10 0 0,-23 1-1 0,11 11 1 0,-12-11 0 0,2 12 0 0,9-13 1 0,0 0 0 0,1-10-2 0,0 0 2 0,12 0-2 0,-2 0 0 0,-10-10 0 0,-1 0 2 0,1 10 0 0,1 0 0 0,-1 0 0 0,-12 0-2 0,2 10 1 0,-1-10 2 0,-12 10-3 0,13-10 3 0,-13 0 0 0,13 0-2 0,-1-10 0 0,0-12 0 0,11 22-1 0,0-22 1 0,-12 11-1 0,13 0 3 0,9 0-1 0,-21 11-1 0,-1 0 1 0,2 0-1 0,-13 0-1 0,13 0 1 0,-11 0 0 0,9 0-1 0,-9 0 2 0,9-10 1 0,1-1-2 0,1 0 0 0,-1 0 1 0,-1-11-1 0,11 22 2 0,-9-11-3 0,-1 0 2 0,-11 11-1 0,1-10 0 0,-1 10 1 0,-1 0 0 0,-10 0 0 0,-10-11 1 0,0 11-1 0,-1 0 0 0,0-11 1 0,-10 0-3 0,-11 0 3 0,-1 11-1 0,-11-11 0 0,2 0 0 0,-13 11 2 0,2 0-1 0,-12 0 1 0,0 0 2 0,0 0-4 0,-12 0 0 0,12 11-2 0,0-11 2 0,-10 0-1 0,10 0 0 0,0 11 0 0,0-11-1 0,0 0-19 0,0 0-16 0,0 0-28 0,-11 0 48 0,-1-11 10 0</inkml:trace>
</inkml:ink>
</file>

<file path=ppt/ink/ink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7719 7057 37 0,'-32'-33'36'0,"9"22"-33"0,13 11-17 0,10 0 4 0,0 11-5 0,0-11-8 0,10 11 17 0,13-11-2 0</inkml:trace>
  <inkml:trace contextRef="#ctx0" brushRef="#br0">21333 8024 9 0,'0'0'0'0,"-11"0"0"0,22 0 0 0,-11 0 0 0,11-10 0 0,-1 10 0 0,-10 0 0 0,0-10 3 0,0 10 3 0,0 0-1 0,12-12-2 0,-12 1-1 0,10-11-1 0,1 2 0 0,11-25 0 0,0-9 0 0,-1-1 1 0,1-21 0 0,0 11 1 0,-11-11-1 0,11 0-1 0,-11-22 0 0,-2-11 0 0,-9-21-1 0,12-1 1 0,-12-21-1 0,0-33 0 0,0 33 1 0,-12 0 0 0,3-1-1 0,-2-10 0 0,-1-11-1 0,2 11 1 0,-1 0-1 0,-1 0-5 0,2-11-5 0,-1 0 6 0,0-1-1 0,1 2 1 0,-13 10 5 0,13 0 1 0,-12 32 1 0,11 34-1 0,1 10 0 0,10 21-4 0,-12 23-1 0,12 21 3 0,0 1 1 0,0 21-9 0</inkml:trace>
  <inkml:trace contextRef="#ctx0" brushRef="#br0">22964 3273 7 0,'0'11'0'0,"0"0"0"0,-12 54 1 0,12 22 4 0,0 23 4 0,0 41 0 0,0 34 0 0,23 54 1 0,-1 22-2 0,-2 11-3 0,25 9 2 0,8-8-1 0,-8-23 1 0,9-11 0 0,-10-21-1 0,-12-10 2 0,1-3 0 0,-11-21-2 0,-12 2-3 0,0-23 0 0,-10 11-1 0,12-33-1 0,-1-33-1 0,-11 2-2 0,0-34-9 0,0-22-24 0,-11-10-18 0,-11-12 27 0</inkml:trace>
  <inkml:trace contextRef="#ctx0" brushRef="#br0">21985 8438 10 0,'0'0'0'0,"0"-11"1"0,0 22 0 0,-10 10 2 0,-2 23 0 0,-9 21 1 0,-12 11 2 0,12 22 1 0,-12 22 2 0,0 22-1 0,11 31-1 0,-10 12-4 0,-12 0-2 0,0 0 0 0,-9-11-1 0,-13-11 0 0,12-65 1 0,-1-11 1 0,12-33 0 0,0-11-2 0,-1-32-10 0,21-11-19 0,3-32 8 0,8-1 12 0</inkml:trace>
  <inkml:trace contextRef="#ctx0" brushRef="#br0">21409 7785 11 0,'0'0'3'0,"-11"11"1"0,11 11 0 0,-11 0 0 0,0 21 0 0,1 1 2 0,-12-1-1 0,11-9 2 0,-11 19 1 0,1 1 0 0,-12 12-3 0,0 10-1 0,-10 11 0 0,-2 0-2 0,3 11-1 0,-14 0-1 0,3-1 0 0,-1-10-1 0,-1-11 0 0,23-10-1 0,-1-1-11 0,10-22-16 0,3 0 5 0,8-31 14 0</inkml:trace>
  <inkml:trace contextRef="#ctx0" brushRef="#br0">21822 10993 14 0,'0'-22'7'0,"-12"-10"-4"0,24 10-3 0,-1 0 0 0,0 11 0 0,-11 11 0 0,11 0 4 0,-22 33 0 0,0 10-2 0,0 12 0 0,-11 21 0 0,-10 22-1 0,-12 10-1 0,0 13 0 0,-21-2-1 0,-1 33-1 0,-9 0 2 0,-23 0 0 0,1 11 3 0,-1-21 6 0,0-12-2 0,-22 12 1 0,43-45-7 0,12-10-1 0,12-11-1 0,20-21-5 0,11-23-5 0,-1-10-9 0,23-22 1 0,0 0 16 0,0-11-1 0</inkml:trace>
  <inkml:trace contextRef="#ctx0" brushRef="#br0">22420 11308 7 0,'0'0'0'0,"0"-11"1"0,0 11 3 0,0 11-1 0,0 22-1 0,-12 10-1 0,-8 1 3 0,-2 21 4 0,-1 11-1 0,-9 11-1 0,-11 33-3 0,-11 10-3 0,-12 33-2 0,-21 11 0 0,-11 11-1 0,-10 11 2 0,-44 43 0 0,31-76 2 0,13-11 0 0,21-21 0 0,-1-33 0 0,23-11-3 0,23-22-12 0,19-22-7 0,13-32 17 0</inkml:trace>
  <inkml:trace contextRef="#ctx0" brushRef="#br0">22116 9221 9 0,'-11'0'0'0,"11"9"2"0,-12-9-1 0,2-9-3 0,-1-2 1 0,0-11 1 0,-10-22 0 0,9 0 0 0,-9 1 0 0,-1 0 0 0,12 0 1 0,-2-12-1 0,2 11 0 0,10-10 0 0,0 12 0 0,10-3 2 0,-10 2 4 0,12 21 3 0,-2 11 0 0,-10 0-3 0,10 33 1 0,-10 23-2 0,0 20 1 0,0 31 1 0,0 24 1 0,0 11 0 0,0 21-2 0,0 0-1 0,0 22-2 0,12 22-1 0,-12 9-2 0,11-30-1 0,-11-1 1 0,10-42 1 0,-10 8 1 0,0-31-1 0,-10-34-2 0,10-20-5 0,-11-45-15 0,11 2-21 0,0-44 17 0,0 10 18 0</inkml:trace>
  <inkml:trace contextRef="#ctx0" brushRef="#br0">23388 7546 9 0,'-11'0'0'0,"11"0"0"0,-12-11 1 0,2 11 1 0,10 0 2 0,-10 0-1 0,10 11 3 0,0-11-1 0,10 11-2 0,12 0 3 0,-1 11-1 0,12 21-1 0,11 22-2 0,9 11-1 0,3 11 1 0,9 11 2 0,-1 22-4 0,13-11 3 0,-1-2 0 0,0 3 0 0,1-1-1 0,10-11 0 0,-11 1-2 0,11-14 0 0,-1 2 0 0,2-10 0 0,-23-12 0 0,0-11 0 0,0 1 0 0,-21-12 0 0,-11 1 0 0,-23-1-2 0,0 1 1 0,-10-1-1 0,0-32 1 0</inkml:trace>
  <inkml:trace contextRef="#ctx0" brushRef="#br0">23388 9221 9 0,'0'0'0'0,"0"0"1"0,10 21 2 0,13-10-1 0,19 11 2 0,-9 0-1 0,11 21 1 0,22 22 0 0,9 22 0 0,2 33 0 0,21 10 0 0,-1 34-1 0,1-12-1 0,-11 0-1 0,-1 11-1 0,-20-43 0 0,-1-22 1 0,-10-1-1 0,0-31 0 0,-23-1 0 0,1-22 0 0,-13 1 0 0,-8-22-1 0,-1-1-1 0,-11-10 2 0</inkml:trace>
  <inkml:trace contextRef="#ctx0" brushRef="#br0">21549 7350 9 0,'0'0'3'0,"-9"-43"-3"0,9 21 0 0,0 1 0 0,0-1 0 0,0 0 1 0,0 11 2 0,0 11 0 0,0 0 0 0,9 0 1 0,3 33 1 0,9 32 2 0,-9 22 0 0,9 11-1 0,1 21-1 0,11 1-1 0,11 0 0 0,-13-1-1 0,3 1 1 0,9-11 0 0,-10-13-1 0,0 14 0 0,-1-1-1 0,1-11-1 0,-1 1 0 0,1 19 0 0,-11-20-1 0,-1-11 0 0,1 11 1 0,0 0 0 0,-1-11 1 0,-9-11 0 0,8 0 0 0,-8-11 1 0,-12 11 0 0,11 0-3 0,-1-10 0 0,2-12 1 0,-1 11-1 0,0-10 0 0,-1 10 0 0,-10-11 0 0,11 22 0 0,-11-10 0 0,10 10 0 0,-10-11 0 0,0 11 0 0,0-11 0 0,-10-10-1 0,10-1 2 0,10 0-1 0,-10 1-1 0,0-1 1 0,12 1-1 0,-12-1 1 0,0 11 0 0,0 0 0 0,-12 1-1 0,12 10 2 0,-10-11-1 0,10 0-1 0,0 0 1 0,-11 11-1 0,1 0 0 0,-1 12 1 0,11-12-1 0,-11 0 1 0,-1 11 1 0,2 0-3 0,-1 0 1 0,-1 0 0 0,-8 11-1 0,8-1 0 0,2-10 0 0,-1 0-1 0,11 0 0 0,-12-1 0 0,12 2 0 0,-10 10 0 0,-1 0 1 0,0 0-2 0,1 11 1 0,-1-11-2 0,11-1 0 0,0-9 2 0,0-23-2 0,0 11 1 0,0 0 0 0,-12 22 1 0,2-11 0 0,-1 21 0 0,-1 45 0 0,2-55 1 0,10-1 0 0,10 1-3 0,2-22-10 0</inkml:trace>
  <inkml:trace contextRef="#ctx0" brushRef="#br0">23834 12591 5 0,'0'0'0'0,"-23"-12"6"0,13 3-2 0,-1-2-2 0,-1 0 0 0,12 0-2 0,0 11 0 0,12 0 2 0,-12 11 0 0,21 32 3 0,12 23 1 0,11 31-4 0,21 23-1 0,1 32-3 0,-1 12 0 0,0 20-1 0,0-21 0 0,1 22 2 0,-12-22 3 0,-10-11 0 0,-12-33 1 0,1-20 1 0,-11-12-2 0,10-11 0 0,-21-43-2 0,11-1-4 0,-12 1-11 0,0-22-1 0,2 10 12 0,-12-10 2 0</inkml:trace>
  <inkml:trace contextRef="#ctx0" brushRef="#br0">24562 12298 8 0,'0'21'0'0,"0"34"1"0,33 20 1 0,0 13 2 0,9 10 1 0,3-11 2 0,8 21 0 0,2-10 0 0,11 11-1 0,10 0-4 0,0-11-2 0,-22-33 2 0,11 10-1 0,1 2-2 0,-13-1-2 0,-20 0-3 0,-11-21 0 0,-22-1-3 0,-11 0-6 0,-10-10 8 0,-12-22 2 0</inkml:trace>
  <inkml:trace contextRef="#ctx0" brushRef="#br0">23421 9503 10 0,'0'-21'0'0,"0"10"0"0,0-11 0 0,10 11 0 0,1 11 0 0,-11 0 0 0,11 0 1 0,-11 11 0 0,10 11 2 0,2 21 1 0,21 22-1 0,-1 11 0 0,1 11-1 0,0 12 1 0,10 31 1 0,11 0-2 0,1 23 0 0,-2 11 0 0,2-1 1 0,0 10-1 0,-2-10 3 0,3-11 5 0,-24-22-1 0,12 1-3 0,-12-1-2 0,12-11-3 0,-12-9 0 0,11-23 0 0,-10 0-2 0,-11-22 1 0,0 0 0 0,-11 0-1 0,-1 1-2 0,-10-23 0 0,0-10-3 0,0-1-8 0,0-10-7 0,0 0 2 0,-10-22 10 0,10 12 8 0,-11-2-3 0</inkml:trace>
  <inkml:trace contextRef="#ctx0" brushRef="#br0">23736 12928 0 0,'0'-11'0'0,"0"1"0"0,-11-1 0 0,11 0 0 0,0 0 1 0,-12 11 2 0,12 0 0 0,0 0 0 0,0 0-2 0,0 33 0 0,23 32-2 0,-13 33 0 0,13 32-1 0,19 44 0 0,-9 0 2 0,11 22 0 0,21 21-1 0,-11 12 0 0,1 21 3 0,0-11 4 0,-13-22 3 0,13 12 1 0,-12-23-2 0,1 12-3 0,0 10 1 0,-22-65-2 0,10-12-1 0,-11 24 0 0,-9-33-2 0,-1-12 1 0,0-31-2 0,-11-46 0 0,0-10 0 0,0-9-1 0,0-3 0 0,0-19-1 0,0-1 1 0</inkml:trace>
  <inkml:trace contextRef="#ctx0" brushRef="#br0">22007 3904 11 0,'0'0'0'0,"-12"42"6"0,12 23-5 0,0 12 1 0,23-1 0 0,10-10-2 0,-12-1 0 0,12 11-1 0,0-11-2 0,-1 11-6 0,-21-10 0 0</inkml:trace>
  <inkml:trace contextRef="#ctx0" brushRef="#br0">22343 5230 26 0,'-10'11'8'0,"-12"32"-12"0,22 23 2 0,0-12 1 0,0 0 1 0,0 1 0 0,0-1 1 0,0 11-1 0,11 11 0 0,10 1-7 0,2-12-5 0,-1 11 11 0,-11-54-7 0</inkml:trace>
  <inkml:trace contextRef="#ctx0" brushRef="#br0">22496 6502 7 0,'-10'55'5'0,"-2"10"2"0,12 22-2 0,0-22-3 0,0 11-1 0,0 0-1 0,0 22-1 0,-10-11-3 0,10 1-5 0,-11-2 4 0,-1 1 4 0,2 0-6 0</inkml:trace>
  <inkml:trace contextRef="#ctx0" brushRef="#br0">22420 8416 8 0,'-12'33'0'0,"3"64"-1"0,9-10 1 0,0-9 0 0,9 18 0 0,3-9 0 0,-1 0 0 0,-1-11 0 0,13 11 0 0,-13-1 0 0,2 13 0 0,-2-12 0 0,0 11 0 0,-10 0 0 0,0 1 0 0,12-3 0 0,-12-41-7 0</inkml:trace>
  <inkml:trace contextRef="#ctx0" brushRef="#br0">22714 11167 10 0,'-11'109'8'0,"11"33"-9"0,0-34-1 0,0-10 2 0,11-1-1 0,-1 12 1 0,13-11-1 0,-13 0-1 0,12 21-4 0,11-21 2 0,-23-11 3 0</inkml:trace>
  <inkml:trace contextRef="#ctx0" brushRef="#br0">23986 9286 8 0,'11'22'1'0,"-1"-1"5"0,2 1-1 0,-1-11-3 0,-11 11-1 0,9-11 0 0,-9-11 0 0,0 0 2 0,0 0 2 0,-20-11 2 0,-2-11 1 0,-22-11-1 0,-10-10-1 0,-1 10-2 0,-11-10-1 0,13-2-3 0,9 14 0 0,12-3 1 0,-11 3-1 0,10 9-2 0,21 0 0 0,2 1-4 0,-1 9-10 0,11 1-11 0,11 1 19 0,-11-1 0 0</inkml:trace>
  <inkml:trace contextRef="#ctx0" brushRef="#br0">23475 8786 9 0,'-12'0'0'0,"2"0"1"0,10 0 0 0,0 0 2 0,10-10 0 0,13-2 1 0,-1 1-2 0,-2 0-1 0,25-11-2 0,-12-10 2 0,-1 21-1 0,-10 0 0 0,-1 0-1 0,-10 11 1 0,0-11 0 0,-11 11 0 0,10 0 0 0,2 0 0 0,-1 0 0 0,-1 0-1 0,2 0 1 0,8 11-1 0,3 11-2 0,-13-11 2 0,13 21 0 0,-1 12 0 0,-2-1 1 0,-8 12 1 0,9-1 1 0,-9 11-2 0,-1 1 1 0,-11-1 4 0,0-12 3 0,-11-8 1 0,-1-13-2 0,2-21-1 0,-1 0 0 0,11-11-3 0,-12 0 0 0,2 0-3 0,0 0 0 0,-2-11 0 0,12 11-1 0,-10 0-1 0,-1 0-8 0,11 11-24 0,-12 22 15 0</inkml:trace>
  <inkml:trace contextRef="#ctx0" brushRef="#br0">24204 12939 1 0,'0'11'0'0,"0"-11"0"0,10 11 0 0,-10-11 1 0,10 0 1 0,-10 0 0 0,0-11 6 0,0-11-5 0,-20-21 0 0,-2-12-1 0,11 1 0 0,-22-11-1 0,12 11-1 0,-12 10 2 0,0 1-2 0,1 21 1 0,-1-12-1 0,11 24 1 0,11-11-1 0,0 21 0 0,11-11-1 0,-10 0 1 0,10-11 0 0,0 11 1 0,0 11 0 0,10-10 0 0,-10-2 1 0,0 2-1 0,11 10-1 0,0-12 0 0,22-9 1 0,-23-1-1 0,13-10 1 0,-2 11-1 0,1-2 0 0,-1-10 1 0,-9 24-1 0,9-14 0 0,-10 12 0 0,10 0 0 0,2 0-1 0,-13 0 1 0,12 11 0 0,-12 0-1 0,13 11 1 0,-13 0 0 0,2 11 1 0,-1 1-1 0,-1 19-1 0,1-9 1 0,0-1 0 0,-1 1 0 0,2 10 1 0,-1-10-1 0,-1 11 1 0,2-1 0 0,-1-10 0 0,-11 10 1 0,0-10-1 0,0-11 1 0,0 10-2 0,-11-10 0 0,-1 0 1 0,-9-12 0 0,9 1-1 0,-20-11-1 0,22 0 1 0,-23 0-1 0,10 0-1 0,3-11-5 0,-2 1-19 0,11-1 18 0,-1 0 7 0</inkml:trace>
  <inkml:trace contextRef="#ctx0" brushRef="#br0">22343 3850 9 0,'0'0'0'0,"-10"0"0"0,10 10 1 0,0 1 2 0,0 22 3 0,0 9-1 0,10 2 0 0,2 11-2 0,-1 10 1 0,-1-11-2 0,2 12 0 0,-12-12-1 0,11 0 1 0,-11-10-1 0,0-22 0 0,0-11 0 0,9-1 0 0,-9-10-1 0,12 0-2 0,-12-21-2 0,11-1-3 0,-1 0-6 0,2-21 3 0,-12-12 9 0,0 12 0 0,0-1 1 0,-12-10 0 0,2 0 0 0,-13 10 0 0,14 11 0 0,-2 12 0 0,-1-12 1 0,12 22-1 0,0-10 2 0,0-2-1 0,12 13-1 0,20-11 1 0,-11 9 1 0,12 1 0 0,-1 11-1 0,1 0 0 0,0 0-1 0,-11 0 1 0,11 0-1 0,-11 0 0 0,-11 0 0 0,-2 0 0 0,-9 0 1 0,0 0 1 0,-9 23-1 0,-2-2 0 0,-1 12-1 0,-9-1 0 0,9 12 0 0,12 10-1 0,12 11 2 0,9-10-2 0,2-1 1 0,-2 0 0 0,1-10 0 0,-1-1 1 0,-9-10 2 0,9-11 0 0,-21-1 2 0,11 1 1 0,-11 0 0 0,-11-11-1 0,-10 11 0 0,-12-12-1 0,11-10 0 0,-10 0-2 0,10 0-2 0,-11 0-2 0,11-10-4 0,-11 10-8 0,12 0-7 0,-1 21 5 0,12 1 9 0</inkml:trace>
  <inkml:trace contextRef="#ctx0" brushRef="#br0">22496 4828 11 0,'0'0'8'0,"-10"32"2"0,10 1-10 0,10 10 0 0,0 12 1 0,2-12 0 0,-1 1-1 0,-1 10 1 0,2-21-2 0,-1 10 2 0,-11-10-1 0,10-22 1 0,-10 0-3 0,0-11-6 0,0 0-4 0,11-22 9 0,-11-11 2 0,0 1-6 0</inkml:trace>
  <inkml:trace contextRef="#ctx0" brushRef="#br0">22518 4860 8 0,'-12'0'1'0,"2"0"0"0,10 0 2 0,0 0-2 0,22 0-1 0,-1 0 0 0,2 0-1 0,9 0 1 0,11-10 0 0,-11-1 0 0,2-12 0 0,-13 13 0 0,12 10 0 0,-22 0 2 0,0 0 0 0,-1 10 2 0,-10 2-1 0,12 20 0 0,-12 1-2 0,-12 0 0 0,12 10 0 0,0 11 1 0,-10 12 0 0,10-12-1 0,10 0-1 0,2 1 1 0,-12-12 0 0,11 1-1 0,-1-12-1 0,2-10 2 0,-2 0 0 0,0-10 0 0,-10-2 1 0,0 1 0 0,0-11 0 0,-10 10 1 0,-12 1 0 0,1 0-1 0,-12 1-1 0,-11-12 0 0,23 10-1 0,-13-10-1 0,2 0-4 0,22 11-16 0,-1-1 2 0,-1 12 10 0</inkml:trace>
  <inkml:trace contextRef="#ctx0" brushRef="#br0">22562 5872 8 0,'0'-11'1'0,"0"0"7"0,0 0 3 0,0 0-2 0,0 11 7 0,10 11-11 0,1 11-3 0,10 21-1 0,-9 1-1 0,-1-1 0 0,-11 1 1 0,10-1-1 0,-10 1 1 0,0 10-2 0,0-10 3 0,0-12-2 0,-10 1 1 0,10-21 0 0,0-2-3 0,0-10-3 0,10-22-1 0,2-22-3 0,-1 2 2 0,-11-14 2 0,9 2 4 0,-9-11 1 0,0 21 0 0,-9 12 3 0,9 10 1 0,-11 0 1 0,-1 11-1 0,12 0-2 0,0 1-2 0,0 10 1 0,0-11-2 0,0 11 1 0,12 0 0 0,-1 0-1 0,10 0 2 0,-10 0-1 0,11 0 0 0,0 11 0 0,-1-1 0 0,1-10 1 0,0 11-1 0,-11 0-1 0,-1 0 1 0,2 0 0 0,-2 0 1 0,0 11-1 0,-10-1 0 0,0 12 0 0,12 10 1 0,-1 1-1 0,-11-1 3 0,10 1-1 0,2 10 2 0,-1-10-1 0,-11-1 0 0,0-9 1 0,9-13 1 0,-9-11 4 0,-9 12 1 0,9-10 1 0,-23-2 0 0,13-10-2 0,-13 11-5 0,13-1-2 0,0-10-1 0,10 12-1 0,-12-2-2 0,12-10-8 0,0 0-21 0,0 12-27 0,0-12 34 0,0 10 17 0</inkml:trace>
  <inkml:trace contextRef="#ctx0" brushRef="#br0">23323 8100 9 0,'0'-10'1'0,"10"-1"2"0,-10 1 5 0,0 10 0 0,0-12 1 0,0 1-4 0,0 11 1 0,0 0-2 0,0-11 0 0,0 11 0 0,-10-11 1 0,10 11-1 0,0 0 0 0,-11 11-1 0,-1 11-2 0,2 0-1 0,10-1-1 0,0 13 2 0,0-3-2 0,0-8 1 0,10-12 0 0,2-1 0 0,-1-10-1 0,11 0 2 0,-2-10-1 0,-8-12 1 0,-1 0-1 0,-1 11 2 0,-10-22 2 0,0 22 0 0,0-10 0 0,-10 11 1 0,-13-2-3 0,13 1-1 0,0 0 0 0,-12 11-1 0,11 11 0 0,-1 12-2 0,2-2 1 0,10 11 0 0,0 1 1 0,0-11-1 0,0-11 0 0,10 0 0 0,13-1 0 0,-23-10 0 0,22 0 1 0,-2-10 0 0,-8-1 0 0,-1-12 0 0,-1 13 1 0,-10-1-1 0,0 1 0 0,0-2 1 0,-10-10-1 0,-1 22 1 0,-11-10-1 0,0 10 0 0,1 0-1 0,-1 10 1 0,11 1-1 0,0 12-1 0,1-2 1 0,10 1 1 0,0 10-1 0,10-21 1 0,1 11-1 0,10-11 1 0,12 0 0 0,-11 0 0 0,0-11 0 0,-11-11 2 0,-1 0-1 0,-10-12 0 0,0 2 0 0,0 0 0 0,0-12 1 0,-21 0-2 0,9 11 1 0,2 1 0 0,-12-1 1 0,12 11-3 0,10 11-1 0,-11 11-8 0,11 1-16 0,0 19-7 0,0 3 16 0,0-3 15 0,11 3-7 0</inkml:trace>
  <inkml:trace contextRef="#ctx0" brushRef="#br0">23312 8481 9 0,'0'0'0'0,"11"-11"0"0,-11-10 2 0,0 10 5 0,0 0-3 0,0 11 0 0,0 0 1 0,0-11 0 0,-11 11-1 0,-1 0-1 0,2 11 0 0,-1 0 1 0,0 10 2 0,1-10-2 0,10 0 0 0,0 11-3 0,10-11 0 0,1 11-2 0,22-22 1 0,-12 0 0 0,1-11 0 0,0-11 1 0,-11 11 0 0,-11-11-1 0,10 1 2 0,-10 10 0 0,-10-11 0 0,-1 11 1 0,-1 0-1 0,2 0-1 0,-12 11 0 0,12 0 1 0,-1-11-1 0,-1 22-1 0,2-11 0 0,10 11 0 0,0 11-1 0,0-22 0 0,10 22-1 0,2-22-2 0,9 0 0 0,11 0 1 0,-20 0 2 0,-1 0 1 0,-1 0 0 0,-10-11 0 0,-10 11 1 0,10 0-1 0,-11 0 0 0,-1-11 1 0,-8 11-1 0,20 0 0 0,-12 0 0 0,2 0-2 0,10 11-8 0,0 0-13 0,0 0 3 0,0-1 15 0,0-10-4 0</inkml:trace>
  <inkml:trace contextRef="#ctx0" brushRef="#br0">23300 8753 8 0,'0'-11'0'0,"0"11"1"0,0-11 6 0,0 11 4 0,0 0 0 0,-10 0-2 0,10 0-3 0,-11 11-3 0,11 0-3 0,0 0 0 0,0 11 0 0,11-1 0 0,-11-10 0 0,10 0 0 0,-10 1 1 0,12-12-1 0,-1 0 1 0,-1 0 1 0,2-23 0 0,-2 12-1 0,0-10 1 0,-10-1-1 0,0 11 0 0,0 0 1 0,-10-11 1 0,10 13 0 0,-10-3-1 0,-2 12-1 0,2 0 0 0,-1 12-1 0,-1-3 0 0,2 13 0 0,10 12 0 0,0-24 0 0,0 0 0 0,10 1-1 0,2-11 0 0,-1 0 1 0,-1 0 0 0,12-11 0 0,-12 1 1 0,2-12-1 0,-12 11 1 0,0 0-1 0,0 0 1 0,-12 0 0 0,2 2-1 0,0-3 1 0,-2 1-1 0,2 11 0 0,10 0-2 0,-11 0-10 0,11 11-19 0,0 1 5 0,11 8 15 0</inkml:trace>
  <inkml:trace contextRef="#ctx0" brushRef="#br0">23899 11613 6 0,'0'-11'0'0,"-11"0"1"0,-1 11-1 0,2 0 1 0,0 0 7 0,-12 0 1 0,11 0-2 0,11 0 4 0,-12 0-4 0,12 11-1 0,0 11-3 0,0-2 0 0,12 3-1 0,-12-1 1 0,11-11 0 0,-1 0 0 0,2-1 1 0,-2-10-1 0,0-10 0 0,2 10-2 0,-1-22 2 0,-1 11-1 0,-10 0 0 0,0-12 0 0,0-8 0 0,-10 9 0 0,-13 0 0 0,3 11 0 0,-13 1-2 0,11 10 1 0,11 0-1 0,-1 10 0 0,3 1 0 0,9-1-1 0,0 2 1 0,9-1-1 0,14-11 1 0,-13 0 1 0,23 0-1 0,-11-11 1 0,0-1-1 0,-11 2 1 0,-11 10 1 0,0 0 0 0,0-11 0 0,-11 11 0 0,-1 0-2 0,2 0 1 0,0 0-2 0,10 0-3 0,0 11-14 0,-12-1-23 0,12 13 4 0,0 9 26 0</inkml:trace>
  <inkml:trace contextRef="#ctx0" brushRef="#br0">23876 12004 4 0,'0'-11'0'0,"-10"0"0"0,10-10 0 0,0-1 3 0,0 0 3 0,-10 22 0 0,10-22-1 0,0 1-1 0,0 10 3 0,0 0 2 0,0 0-1 0,-12 0-1 0,12 11 1 0,-10 0-3 0,10 0-3 0,-11 11-1 0,-1 0-2 0,12 11 1 0,0-1 0 0,0 12-1 0,12-11 1 0,-1-11 0 0,11-1-1 0,-2 1 2 0,-8-22 1 0,9-10 0 0,-9 10 3 0,-12-11 1 0,0 11 1 0,0 0-1 0,-12-10-1 0,12 21-2 0,-10 0-3 0,-1 0 0 0,11 0 0 0,-12 0-1 0,2 0 2 0,10 11-2 0,0-11 1 0,0 0-1 0,0 10-6 0,0-10-33 0,10 22-11 0,-10-11 42 0</inkml:trace>
  <inkml:trace contextRef="#ctx0" brushRef="#br0">23856 12156 3 0,'0'0'0'0,"0"-11"2"0,0-10 6 0,0 21 3 0,0-11-2 0,0 11-3 0,0 0-3 0,-12 0-1 0,12 11-2 0,-10 10 0 0,-1 1 0 0,-11 11-1 0,11-10 2 0,-1-3 2 0,12 2 0 0,0-11-2 0,12 1 1 0,-1-2-1 0,-1-10 0 0,23-22 2 0,-11 0-1 0,0 0 1 0,-11 1 0 0,11-1 0 0,-22 0 0 0,-12 11 1 0,2-10-1 0,-13 10-1 0,-9 11-2 0,11 0 0 0,9 11-1 0,-9-1-2 0,9 1-5 0,12 11-8 0,0 0-12 0,0 1 8 0,12-14 17 0,-1 2 1 0</inkml:trace>
  <inkml:trace contextRef="#ctx0" brushRef="#br0">23638 11471 4 0,'0'0'1'0,"-12"0"-1"0,12 0 0 0,0 0 2 0,-10 0 2 0,10 0-2 0,0 12-1 0,0 19 0 0,10 3-1 0,-10 20 0 0,12 11 0 0,-1 10 0 0,-11 2 0 0,11 10-2 0,-11-11-3 0,0 11 2 0,0-32 2 0,0-12 1 0,0-10 0 0,11-22 1 0,-11 1 0 0,10-3-1 0,1-9 0 0,-11-9-3 0,11-3 2 0,-1-10 1 0,-10 22-2 0</inkml:trace>
  <inkml:trace contextRef="#ctx0" brushRef="#br0">23681 11406 6 0,'0'0'1'0,"11"0"1"0,0 0 2 0,-1 0 3 0,13-11 0 0,-1 11-2 0,10-11 1 0,12-10 2 0,-2 11-2 0,-9 10-2 0,-10-12-3 0,-2 12 0 0,-10 0-1 0,-1 12 1 0,2-12 0 0,-12 10 0 0,0 0 0 0,0 1-1 0,0 0 0 0,0 12 0 0,0 8-1 0,0 3 0 0,0 20 1 0,11-12-1 0,-11 13 0 0,10 11 0 0,13-12-3 0,-14 11-2 0,14-10 1 0,-12-1 1 0,-11 0 2 0,11-10 2 0,-11-1-1 0,0 1 0 0,0-12 1 0,-11-10 0 0,11 0 0 0,-11-11 2 0,11 0 2 0,-11-11 1 0,11 0 0 0,0 0-1 0,-12 0-3 0,12 0-1 0,0 0-1 0,0 12 1 0,-9-3 0 0,-14 2 0 0,13 11 0 0,-23 1 0 0,1-13 0 0,-1 11 2 0,0-10 3 0,11 0-3 0,1-11-2 0,9 12-1 0,2-12-3 0,-1 0-16 0,11-12-12 0,11 1 26 0</inkml:trace>
  <inkml:trace contextRef="#ctx0" brushRef="#br0">23170 7905 9 0,'0'0'0'0,"0"-11"0"0,0 0 1 0,0 11 2 0,10 0 1 0,-10 11 7 0,0 54-3 0,12-10-5 0,-1 10-2 0,0 0 0 0,0 11 0 0,-1-11 0 0,2 12-1 0,9-1 1 0,-10-11-1 0,0 0 0 0,-11 0-1 0,10-10-3 0,-10-12-5 0,12 12 0 0,-12-23 5 0,0-9 0 0,0-23 1 0,0 10 1 0,0-10-6 0</inkml:trace>
  <inkml:trace contextRef="#ctx0" brushRef="#br0">23180 7720 10 0,'-10'-11'3'0,"10"11"6"0,0 0-3 0,0 0 4 0,-10 0 1 0,10 22-1 0,0-11-2 0,10 0-4 0,0 10-2 0,2-10-1 0,10 0 0 0,11 0 0 0,-12-11-1 0,1-11 0 0,0 11 1 0,-1-11-1 0,-9 0 1 0,8 1-1 0,-8 10 0 0,-12-11 0 0,11 11 1 0,-11 11 1 0,-11-1-1 0,11 1-1 0,0 0 0 0,0 11 0 0,0 11 0 0,11-23 0 0,-11 12 0 0,10 11 0 0,2-1 0 0,9 1 0 0,-10 0 0 0,0 10-1 0,11-10 0 0,-11 11 1 0,-1-23 1 0,-10 23-1 0,12-13 0 0,-12 3 1 0,0-3 0 0,-12 3-1 0,2-1 0 0,10-1 0 0,0 1-1 0,0-1 1 0,0 1-1 0,0 11 0 0,-11-1 1 0,11-10-1 0,0 10 1 0,0 1 0 0,0-1 0 0,0 1 0 0,0-12 0 0,0-9 0 0,0 8 1 0,0-9-1 0,0-10 1 0,-12 9 0 0,12-11 3 0,-10-10 5 0,-1 12 1 0,0-12-1 0,-10 0 0 0,9-12-3 0,-9 2-4 0,9 10-1 0,2-11 0 0,0 1-1 0,-2 10-1 0,2-12-1 0,10 12-7 0,0 0-23 0,0 0-22 0,10 0 27 0,-10 0 19 0</inkml:trace>
  <inkml:trace contextRef="#ctx0" brushRef="#br0">11579 8079 16 0,'0'0'0'0,"12"-10"0"0,-12 10-16 0</inkml:trace>
  <inkml:trace contextRef="#ctx0" brushRef="#br0">11677 8503 16 0,'0'0'0'0,"0"-22"0"0,0 11 0 0,0 11 0 0,11 0-1 0,-11 11 1 0,33 0 0 0,-11 0 0 0,-22-11-15 0</inkml:trace>
  <inkml:trace contextRef="#ctx0" brushRef="#br0">8383 6731 16 0,'0'0'4'0,"0"0"-4"0,0 0 0 0,0 10 0 0,-11 1 0 0,11 0 0 0,0 0-1 0,0 11 1 0,0-11 0 0,0-11 0 0,0 11 0 0,0-11 0 0,-12 0 0 0,12 0 0 0,-10 0 0 0,-1 0 0 0,11 0 0 0,-11 0 0 0,1-11 0 0,-1 11 0 0,-1-11 0 0,12 11 0 0,-10 0 0 0,-1 0 0 0,-1 0 1 0,12 11-1 0,-10 0 0 0,0-1 0 0,10 1 0 0,0-11 0 0,0 11 0 0,10-11 0 0,0 0 0 0,2 0-1 0,9 0 1 0,-9 0 0 0,-1-11 0 0,-1-10 0 0,1 10 0 0,-11 0 0 0,11-11 1 0,-11 11-1 0,0 0 0 0,0-10 0 0,-11 10 0 0,11 11 0 0,-11 0 0 0,11 0 0 0,-10 11 0 0,10-11 0 0,-11 21-1 0,-1-10 2 0,12 0-2 0,-10 22 1 0,10-12 0 0,0-10 0 0,10 0 0 0,2 11 0 0,-1-11 0 0,10-11 0 0,-10 0 0 0,11-11 0 0,-1 0 0 0,-9-11 0 0,-1 1 1 0,-2-1-1 0,3 0 0 0,-12 0 0 0,-12 1 0 0,12 10 0 0,-9 0 0 0,-2 0 0 0,-1 11 0 0,-9 0 0 0,9 11 0 0,2-11 0 0,-1 11 0 0,0 0 0 0,1-11 0 0,10 21 0 0,-11-10 0 0,11 11-1 0,0-11 1 0,0 11 0 0,0-12 0 0,11 1 0 0,-1-11 0 0,1 0 0 0,10 0 0 0,-9-11 0 0,-1 1 0 0,-1-1 0 0,-10-11 1 0,12 11-1 0,-12-11 0 0,-12 1 0 0,2-1 0 0,-1 11 0 0,-11 11 0 0,11 0 0 0,-10 0 0 0,10 11 0 0,-1 0 0 0,-21 0 1 0,23 10-1 0,0 1 0 0,10-11-1 0,0 11 1 0,10-11 0 0,0-1 0 0,2 1-1 0,-1-11 1 0,-1 0 0 0,2 0 0 0,-12 0 0 0,11-11 0 0,-11 1 0 0,0-1 0 0,10 0 0 0,-20-11 0 0,10 11 0 0,-11 0 0 0,-1 0 0 0,2 1 1 0,-1 10-1 0,-11 0 0 0,0 10 1 0,12 12-1 0,-1-11 0 0,-1 0-1 0,2 11 1 0,10-11 0 0,0-1 0 0,10 1 0 0,2-11 0 0,-1 11 0 0,11-11 0 0,-12 0 0 0,-10 0 0 0,10-11 0 0,2 11 0 0,-12-11-1 0,0 1 1 0,0 10 0 0,11-11-19 0</inkml:trace>
  <inkml:trace contextRef="#ctx0" brushRef="#br0">8155 6883 19 0,'0'-11'0'0,"0"0"0"0,0 11-1 0,0 11 1 0,0 0 0 0,10 11 0 0,-10-12-18 0</inkml:trace>
  <inkml:trace contextRef="#ctx0" brushRef="#br0">15994 10807 10 0,'0'-10'0'0,"0"-11"0"0,0 10 0 0,10 11 0 0,-10 0 0 0,12 0 0 0,-12 0 0 0,0 0 0 0,-12 0-10 0</inkml:trace>
  <inkml:trace contextRef="#ctx0" brushRef="#br0">13938 9742 17 0,'0'0'-1'0,"12"-10"1"0,-12 10 0 0,11 0 0 0,-1 0 0 0,2-11 0 0,-1 11-16 0</inkml:trace>
  <inkml:trace contextRef="#ctx0" brushRef="#br0">10905 11939 10 0,'0'0'0'0,"-10"-11"0"0,-1 0 1 0,11 11 0 0,0-11 2 0,0 0 2 0,11 1 1 0,-11-1-1 0,0 11-1 0,10 0 0 0,-10 0-4 0,0 11 0 0,0-11 0 0,22 10-9 0,11 1-11 0,-23-11 10 0</inkml:trace>
  <inkml:trace contextRef="#ctx0" brushRef="#br0">13938 10406 15 0,'0'-22'-1'0,"0"22"1"0,0-11 0 0,0 11 0 0,0 0 0 0,0 0 0 0,0-11 0 0,0 11 0 0,12 0 0 0,-12 0 0 0,11 11 0 0,-11-11-10 0</inkml:trace>
  <inkml:trace contextRef="#ctx0" brushRef="#br0">13820 10514 13 0,'0'0'0'0,"0"-10"0"0,-12 10 0 0,12-11 0 0,0 1 0 0,12-13 0 0,-12 12 0 0,10-11 0 0,-10 13 1 0,10-3-1 0,-10 1 0 0,0 11 0 0,0 0 0 0,0 11 0 0,0 10 1 0,0 1-1 0,0 22 0 0,-10-1 0 0,10 2 1 0,0-3-1 0,-10 2 0 0,10 0 1 0,-12-1-1 0,12-11 0 0,0-11 0 0,-10 13 1 0,10-13-1 0,0-11 0 0,0 2 0 0,0-12 0 0,0-12 1 0,0-8-1 0,10 9-2 0,-10-23-1 0,12 13 2 0,-12-11-12 0</inkml:trace>
  <inkml:trace contextRef="#ctx0" brushRef="#br0">13830 10264 14 0,'0'-10'-1'0,"-22"10"1"0,1 0 0 0,-12 32 0 0,12 1 0 0,-2-12 0 0,2 1 0 0,9 11 0 0,2-10 0 0,-12-3 0 0,12-9 0 0,-1 11 0 0,0-10 0 0,0-2 0 0,11-10 0 0,11-10 0 0,0-2 0 0,0 1 0 0,9-11 0 0,2 2 0 0,1-3 0 0,-1 12 0 0,-11-22 0 0,10 22 0 0,-10 1 0 0,-11-1 0 0,10 0 0 0,-10 11 0 0,0 0 0 0,0 0 0 0,0 0 1 0,0 11-1 0,12 0 0 0,-12 21 0 0,11-10 0 0,-11 12 0 0,22-14 0 0,-12 2 0 0,0 1 0 0,13-13 0 0,-13 1 0 0,2-1 0 0,-1-10 0 0,-11 0 1 0,0-10 0 0,-11-1 0 0,-1-11-1 0,2 11 0 0,-1-11 0 0,-1 2 0 0,-8 8 0 0,-2 1 0 0,11-11 0 0,-11 22 1 0,11-11-2 0,-1 11 1 0,12 0 0 0,0 0-2 0,0 11 1 0,0 0 0 0,0 0-12 0</inkml:trace>
  <inkml:trace contextRef="#ctx0" brushRef="#br0">13722 10493 13 0,'0'-10'0'0,"0"-2"0"0,0 12 0 0,11-11 0 0,-11 11 0 0,9-11 0 0,3 11 1 0,-12 0-2 0,0 11 1 0,0 0-13 0</inkml:trace>
  <inkml:trace contextRef="#ctx0" brushRef="#br0">10645 8883 13 0,'0'-11'0'0,"0"11"0"0,0 0 0 0,0 0 1 0,9 0-2 0,-9 11 2 0,12-11-2 0,-1 11 2 0,-1 11-1 0,2 11 0 0,-12-1 1 0,0 1 0 0,0 0 0 0,0-1-1 0,0 12 1 0,0-12-1 0,-12-22 1 0,12 13-1 0,-10-12 0 0,10 0 1 0,0-11-1 0,0 0 0 0,0 0 0 0,0-22-4 0,0-1 1 0,0 2 3 0,0-23-13 0</inkml:trace>
  <inkml:trace contextRef="#ctx0" brushRef="#br0">10589 8872 13 0,'0'-10'0'0,"-21"-1"1"0,21 22-1 0,-11-1-1 0,11 1 1 0,-10 0 0 0,-1 11 0 0,-11-1 0 0,0-9 0 0,1-1 1 0,9 0-1 0,2-11 0 0,20-11 0 0,-10 0 0 0,12-11 0 0,-2 1-1 0,12-13 1 0,-11 13 0 0,-1-1 0 0,-10 0 0 0,12 11 0 0,-12 1 0 0,11 0 1 0,-11 10-1 0,0 0 0 0,10 0 1 0,-10 0 0 0,11 0 1 0,0 10 0 0,-1-10-1 0,13 10-1 0,-13 1 0 0,22 11-3 0,-9 0-2 0,-1-1-8 0</inkml:trace>
  <inkml:trace contextRef="#ctx0" brushRef="#br0">10819 11993 10 0,'0'0'0'0,"0"-32"0"0,0 21 0 0,-11 11 0 0,11 0 0 0,11-11 0 0,-1 11 0 0,1 0 0 0,-11 11 0 0,10 10 0 0,-10 1 0 0,0 11 1 0,0-1-1 0,0 1 0 0,0 0 1 0,0-12 0 0,0 12-1 0,0-11 0 0,0 10 0 0,0-10 0 0,0-11 1 0,0 0-2 0,12 1 1 0,-12-2-1 0,0 1-1 0,0-11 1 0,11 0 0 0,-11 0-7 0</inkml:trace>
  <inkml:trace contextRef="#ctx0" brushRef="#br0">10873 11841 11 0,'0'0'0'0,"-23"-22"0"0,23 1 0 0,0 21 0 0,-10 0 0 0,10 9 0 0,0 3 0 0,-32 10 1 0,-1 11 1 0,0-1 0 0,1 1-1 0,9-1-1 0,2-10 0 0,9 0 1 0,12-11-1 0,0-11 0 0,0 11 0 0,12-11 0 0,9 0 0 0,-9-11 0 0,9-22-1 0,1 11 1 0,0-10-1 0,-1-1 1 0,-9 1 0 0,-12-1 0 0,0 11 1 0,-12 10 0 0,2 3 1 0,-1 9-1 0,-1 0-1 0,12 21 0 0,0 1-1 0,23 11-1 0,10-1-4 0,21 12 3 0,-43-44-6 0</inkml:trace>
  <inkml:trace contextRef="#ctx0" brushRef="#br0">14026 10656 9 0,'0'0'0'0,"0"-44"3"0,10 13-2 0,12-3 0 0,1 1 3 0,9 12 4 0,-10 11-2 0,-22 10-2 0,11 0 1 0,-11 21 5 0,-11 11 0 0,-11 33-4 0,11-20-4 0,0-3 0 0,1 12 0 0,10-10 0 0,10-23-1 0,12 13 1 0,-12-13-3 0,13-11 1 0,-13-10-6 0,1 12-26 0,0-12 1 0,-11 0 23 0</inkml:trace>
  <inkml:trace contextRef="#ctx0" brushRef="#br0">18972 18865 255 0,'0'-22'0'0,"0"12"0"0</inkml:trace>
  <inkml:trace contextRef="#ctx0" brushRef="#br0">11133 9090 9 0,'0'0'2'0,"-10"-33"6"0,-1 23-3 0,-1-2-2 0,2 2-1 0,10-1-2 0,10 1 1 0,13-2-1 0,10 12 2 0,-1-11 2 0,11 11-2 0,1 11 0 0,-11 11-2 0,-11 11 1 0,-12-11 1 0,-10 9 5 0,-10 3 4 0,-12-3-2 0,-11 3-2 0,21-3-5 0,2-8-1 0,0-12 0 0,20 11-2 0,12-11 1 0,0-11-1 0,21 0-5 0,23 0-28 0,-12 0 6 0,-1 0 17 0</inkml:trace>
  <inkml:trace contextRef="#ctx0" brushRef="#br0">11079 12026 16 0,'-11'-11'10'0,"11"0"-10"0,22 11-8 0,-12-11 8 0,13 0 0 0,-1 0 1 0,-2 1 1 0,-8 10 1 0,-1 0-1 0,-1 0-1 0,2 0-1 0,-12 10 1 0,0-10-1 0,0 11 0 0,-12 0 0 0,2 0 0 0,10 0 1 0,0 0-2 0,0 0 1 0,0 10 0 0,10-10 0 0,13 11-1 0,-1-11 2 0,-12 11-1 0,0-1 0 0,13 1 1 0,-23 0 3 0,0-11 0 0,0 12 6 0,-11-14-3 0,-1 2-1 0,2 0 1 0,0-11-1 0,-12 0 1 0,11-11-3 0,-1 11-3 0,2-20-1 0,10 8-2 0,-11 12-10 0,22-11-26 0,-1 11 12 0,2 0 19 0</inkml:trace>
  <inkml:trace contextRef="#ctx0" brushRef="#br0">11667 12406 74 0,'-11'-10'33'0,"-11"-2"-50"0,11 34-52 0,11 0 48 0</inkml:trace>
</inkml:ink>
</file>

<file path=ppt/ink/ink3.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10188 3414 10 0,'0'0'6'0,"-12"0"-3"0,2 0-4 0,10 0 1 0,-11-11 1 0,11 11-2 0,11 0 2 0,-11-11 1 0,10 11 1 0,2-10-2 0,-1-1-1 0,21 0 0 0,-10 0 0 0,22-11-1 0,-2 11 1 0,3 0 0 0,-2-10 0 0,1 21-1 0,-1 0 2 0,0 0-1 0,12 21 0 0,-33-10 0 0,10 11 0 0,1 0 0 0,0 10 1 0,10-10-1 0,-10 22 1 0,9-23-1 0,3 12 0 0,-3 0 0 0,3-12-1 0,-2 1 2 0,11-11-1 0,-10 11-1 0,10-22 1 0,0 11 1 0,1-11 0 0,-1 0-2 0,-11-11 1 0,1 0-1 0,10-11-2 0,-10 0-2 0,0 1-1 0,-2 10 4 0,-9-11 2 0,-10 11-9 0</inkml:trace>
  <inkml:trace contextRef="#ctx0" brushRef="#br0">10231 4936 6 0,'0'0'1'0,"-11"0"1"0,0 0-1 0,11 0 0 0,-10-10-1 0,20-1 0 0,-10 0 0 0,22-12 0 0,-12 2 0 0,13 0 0 0,-1-2 2 0,-2 2-1 0,13-1-1 0,12-10 0 0,-2 9-1 0,1 2 0 0,-1 0 2 0,0-2-1 0,1 2 0 0,0 11 0 0,-2-2 0 0,3 1 1 0,-13 11-1 0,23 0 1 0,-24 0 0 0,14 0 0 0,-3 11 0 0,-9 1-1 0,11-2 1 0,0 1-1 0,10-1 1 0,-1-10-1 0,3 0 2 0,9 0 0 0,0-10 0 0,-10-1 0 0,10 1 0 0,-11-13-1 0,12 12 0 0,-13 1-1 0,-9-11-1 0,0 9 1 0,-22-10-2 0,10 11-5 0,-10 1-4 0,-11 0 5 0,-11-13 1 0</inkml:trace>
  <inkml:trace contextRef="#ctx0" brushRef="#br0">11938 3458 6 0,'0'0'0'0,"0"0"0"0,0-11 0 0,-11 11 0 0,11-11-1 0,0 0 1 0,0 0 0 0,0 0 0 0,0 0 0 0,0 1 0 0,0 10 1 0,0-11-1 0,-10 11 0 0,10 0 0 0,-11-11 0 0,-1 11 1 0,2 0-1 0,-1 0 1 0,0 0 0 0,0 11-1 0,-11 0 2 0,12-1 0 0,-1 12 1 0,-11 0 0 0,10 11-1 0,-8 21-1 0,9 11 0 0,0-10 0 0,0 10-2 0,-1-11 1 0,2 11 1 0,-1-11 0 0,0 11 1 0,11 0-2 0,11 0 1 0,-11 13-1 0,21-2 0 0,-9-11-1 0,21 11 1 0,-1-11-1 0,11-9 0 0,12-3 1 0,-1-20-1 0,0 11 3 0,1-23-1 0,0-11 1 0,-2-10 0 0,12 0 0 0,1-21 0 0,0-12 0 0,10-9-1 0,-11-13 0 0,0-11 0 0,0 12 0 0,0-11 0 0,-21-1 0 0,0 1 2 0,-12 11-2 0,-22-11 1 0,2-22-1 0,-12 11-1 0,0 10-2 0,-22-10-3 0,-10-11 0 0,9 0 5 0,-9 11 0 0,-11 11 0 0,-2 0 2 0,3 21-2 0,-23-10-1 0,9 10 1 0,-19 12 0 0,10-1 0 0,-11 11 1 0,11 10 1 0,-2 3 0 0,2 18 0 0,12 25-1 0,-13 9-1 0,12 23-1 0,-11 10 1 0,10 11-1 0,12 23-1 0,21 8-3 0,11 13-7 0,11-12-6 0,44-21 15 0,-33-76-2 0</inkml:trace>
  <inkml:trace contextRef="#ctx0" brushRef="#br0">9775 3001 6 0,'0'0'0'0,"-22"0"-1"0,-1-11 1 0,2 11 0 0,0 11 1 0,-2-1-1 0,2 2 0 0,-1 20 0 0,0-11 0 0,-11 13 1 0,12 9 1 0,10 12 1 0,-10 10-2 0,10 0 0 0,0 0-1 0,-1 1 0 0,12-1 1 0,23-11-1 0,-1-10 1 0,-1 10 0 0,12-20-1 0,10-14 2 0,0-9 1 0,12 0 0 0,11-11 0 0,-1-11 1 0,0 0-2 0,-11-21 0 0,12-12 0 0,-12 1-1 0,-10-12 0 0,-12-10 0 0,-22 0 0 0,2 0-1 0,-12-11 2 0,-22-11-3 0,-10 0 2 0,-12 11 0 0,22 21 2 0,-10 1-1 0,-1-1-1 0,0 12-1 0,11 32-6 0,12 0-5 0,-23 11-3 0,1 34 3 0,-1 31 7 0,-12-12-1 0</inkml:trace>
  <inkml:trace contextRef="#ctx0" brushRef="#br0">9590 4697 6 0,'0'0'0'0,"0"0"4"0,-11 0-2 0,-1 11-1 0,2-1 0 0,-1 13 0 0,11-1 0 0,-11 10 1 0,1 1 2 0,10 10 2 0,-11 12-1 0,11-1-1 0,0 11-2 0,11 11-2 0,-1-10 0 0,12-12 0 0,0 0 0 0,11-10 0 0,10-1 1 0,0-21-1 0,1 1 1 0,9-13 0 0,3-10 0 0,-2 0 1 0,1-33-1 0,-2 0 0 0,2-10-1 0,-12-11-1 0,1-12 0 0,-23 1 0 0,-9-11 1 0,-12 0 2 0,-22 11 1 0,-21-1 2 0,-2 12 4 0,-20 11 2 0,12 21-8 0,-14 11-4 0,14 11-3 0,-1 11-4 0,10 21-1 0,11 1-1 0,1 0-5 0,20-1-2 0,12-10 9 0,12 0 8 0,-12-22-5 0</inkml:trace>
  <inkml:trace contextRef="#ctx0" brushRef="#br0">10057 2414 7 0,'0'0'0'0,"-11"-11"0"0,-10 0 0 0,9 0 0 0,-9 11 0 0,-1 0 0 0,12 0 0 0,-2 0 0 0,2 0 0 0,-1 0 0 0,0 0 1 0,0 0 0 0,-1 0 0 0,2 0 0 0,0 0 0 0,10 0 0 0,0 0-1 0,20 0 0 0,3-12 1 0,21 3-1 0,-1-2 0 0,11-11 0 0,12-1 0 0,-23 13 0 0,-21-1 1 0,10 1-1 0,-11 10 0 0,12-11 1 0,-21 11-1 0,8 0 1 0,-20 0 1 0,0 11-2 0,0-1 1 0,0 11-1 0,0 2 0 0,0 10 0 0,0-1 0 0,0 12 1 0,0-1-2 0,0 1 2 0,12-1-1 0,-1 1 0 0,-1-12 0 0,2 1 0 0,-12-11 1 0,11-1 2 0,-11-10 3 0,0-11 3 0,-23 0-4 0,13 11-1 0,-22-11-1 0,-12 0-2 0,0 0-1 0,-10 11 0 0,-23-11 0 0,12 11-1 0,0 12-1 0,10-14-5 0,23 13-12 0,11-11 3 0,9 0 8 0</inkml:trace>
  <inkml:trace contextRef="#ctx0" brushRef="#br0">10046 4349 5 0,'0'0'0'0,"-10"-11"0"0,10 1 1 0,0-1 0 0,0 0 1 0,0 0 1 0,0 0-1 0,10-11 2 0,-10 11 2 0,11 1-1 0,0-1-2 0,-1-11-1 0,2 22-1 0,-1-11-2 0,-1 0 1 0,2 11 0 0,-1 0 0 0,-2 0 0 0,3-11 0 0,-1 11-1 0,11 0 1 0,-11 0 0 0,-1 0 1 0,1 22-1 0,10-11 0 0,-9 22 1 0,-1-12 0 0,-1 12-1 0,2-11 0 0,-1 21 0 0,-2-10 0 0,3-1 0 0,-1 1 0 0,-11-11 0 0,10 0 1 0,2-1-1 0,-12 1 1 0,0-10-1 0,11-2 2 0,-11-10-1 0,-11 11 2 0,-1-11 1 0,2 10 0 0,-1-10-2 0,-10 11 0 0,10-11 0 0,-22 11-1 0,11 1 0 0,-10-12 0 0,-1 0 0 0,1 0-2 0,-1 0 1 0,10 0-4 0,-9 0-7 0,22 0-4 0,-1 10-2 0,-1-10 8 0,12 11 8 0</inkml:trace>
  <inkml:trace contextRef="#ctx0" brushRef="#br0">13004 2686 9 0,'0'0'0'0,"0"-22"0"0,0 0 1 0,0 0-1 0,-11 1 1 0,11 10 2 0,-12-22 1 0,12 22-1 0,0 0-2 0,0 1 0 0,0-1 1 0,0 0-1 0,0 11 2 0,0-11 0 0,12 11 0 0,-1 0-1 0,-1 0-1 0,23-11 0 0,-11 11-1 0,22-11 0 0,-1 0 0 0,-10 0 0 0,10 1-1 0,1-1 1 0,-11 0 0 0,10 11-1 0,-10 0 1 0,-12 0-1 0,-10 11 1 0,11 0 0 0,-22-1 0 0,11 1 1 0,-11 22 0 0,0 0 0 0,0 10-1 0,0 11 0 0,0 1 0 0,0 10 0 0,0 0 0 0,10 1 0 0,2-1 0 0,-2 10 0 0,12-10 0 0,-11-20-1 0,11-13 1 0,-11 1 0 0,0 10 0 0,-1-21 0 0,-10 11 0 0,11-12 0 0,-11-10 1 0,0 11-1 0,0-11 0 0,0-11 0 0,-11 0 1 0,1 0-1 0,-12 0-1 0,0 0 1 0,-21-11 0 0,-2 0 0 0,-20 0-1 0,0-10 0 0,-10 10 1 0,-3 11 1 0,3 0 0 0,-1 0-1 0,11 11-1 0,11-1-1 0,10-10-4 0,22 11-4 0,11 0-1 0,11-11 10 0,11 0-7 0</inkml:trace>
  <inkml:trace contextRef="#ctx0" brushRef="#br0">10568 2642 9 0,'0'0'0'0,"44"0"0"0,-11-11 0 0,9 11 0 0,13 0 0 0,0 0 0 0,-2 11 0 0,-8 0 0 0,-3 11 0 0,3 0 0 0,-13 10 0 0,-11 12 0 0,12 10 0 0,-1 0 0 0,13 45 0 0,-2-24 0 0,-10-9 0 0,9 10 0 0,3-11 0 0,-2 0 1 0,1-10-1 0,9-23 1 0,3 1 0 0,9-22 0 0,0 0-1 0,0-11 0 0,22-22-1 0,-22 11 0 0,1-11 0 0,9 11 0 0,-10 0 0 0,-10 1 1 0,-22-1-8 0</inkml:trace>
  <inkml:trace contextRef="#ctx0" brushRef="#br0">10720 4850 6 0,'44'-11'0'0,"11"0"0"0,-1 11 0 0,0-12 0 0,11 12 0 0,-10 0 0 0,10-10 0 0,11-1-1 0,-1-1 2 0,2 2-1 0,-1 10 0 0,21-10 1 0,-9 10-1 0,-1-11-1 0,-1 0 1 0,2 0 0 0,-1-11 0 0,0 1 0 0,-11-13 0 0,11-20-6 0</inkml:trace>
  <inkml:trace contextRef="#ctx0" brushRef="#br0">12906 2588 6 0,'0'0'0'0,"0"0"0"0,10 0 0 0,23 11 0 0,-11-11 0 0,11 0 0 0,0 0 0 0,-12 0 0 0,0-11 0 0,2 11 0 0,-12-11 0 0,-11 11 1 0,0 0 1 0,-11 0 0 0,-22 0-1 0,1 0 0 0,-1 11-1 0,-10-11 0 0,-2 11 0 0,-8-11 1 0,-13 11 0 0,-10-11 0 0,-12 0 2 0,2 0 1 0,-1 10 0 0,11-10-3 0,-1 11-1 0,2 0-1 0,21-11 0 0,10 11-1 0,12-11-2 0,10 0-3 0,22 0 1 0,0 0 5 0,10 0 1 0,2 0-6 0</inkml:trace>
  <inkml:trace contextRef="#ctx0" brushRef="#br0">12470 3490 6 0,'12'0'0'0,"74"-21"0"0,2 10-1 0,-1 0 2 0,0 0-1 0,-11 0 0 0,-1 0 0 0,2 0 0 0,-11 0 0 0,-12 1 0 0,-21 10 0 0,-1 0 0 0,1 10-1 0,-22 1-4 0</inkml:trace>
  <inkml:trace contextRef="#ctx0" brushRef="#br0">9503 5230 5 0,'0'0'2'0,"0"-11"7"0,0 11-4 0,0 0-2 0,0-11 0 0,0 11 0 0,-11 0 1 0,-1 0 3 0,-9 0 1 0,0 11 1 0,-12 0 0 0,-10 22-2 0,-12-12-1 0,12 12 0 0,-23 0-1 0,1-1 1 0,-11 13 0 0,-22-14 0 0,0 24-1 0,-22-1-2 0,-10 22-2 0,-11-1 0 0,-11 13-1 0,-1-1 2 0,23 11 2 0,-1 0-3 0,11-22 1 0,23 0-2 0,21-43 2 0,22-10 0 0,31-13 1 0,13-20-9 0,10-23-7 0,10-1-9 0,22-9-14 0,13-1-8 0,-12 12 30 0</inkml:trace>
  <inkml:trace contextRef="#ctx0" brushRef="#br0">13167 3904 5 0,'0'0'0'0,"-23"0"0"0,3-11 0 0,-2 11 0 0,-1 11 0 0,2-11-1 0,0 11-3 0</inkml:trace>
  <inkml:trace contextRef="#ctx0" brushRef="#br0">12981 3936 4 0,'0'0'1'0,"-32"10"-1"0,22-10 0 0,-1 0 0 0,-1 0-5 0</inkml:trace>
  <inkml:trace contextRef="#ctx0" brushRef="#br0">7959 2925 5 0,'0'0'0'0,"-22"-22"0"0,-11-10-1 0,1-12 2 0,9 11-2 0,-10 1 1 0,13-1 0 0,-2 1 0 0,-11-1-4 0</inkml:trace>
  <inkml:trace contextRef="#ctx0" brushRef="#br0">7784 2304 12 0,'0'0'17'0,"-10"-10"-3"0,-12-1-15 0,11 1 0 0,1-1-1 0,-2 11 1 0,24 0-1 0,9 11 1 0,34 10 1 0,10-11 2 0,0 13 0 0,10-1 0 0,2 10-1 0,10 12-1 0,11 10 0 0,33 33 1 0,-33-22 0 0,21 1-1 0,-10-1 0 0,10-11 0 0,12 1 0 0,-11-11 3 0,31 9-2 0,-9 13 1 0,-33-12-1 0,-22-10 1 0,-12-1-1 0,2 0 1 0,-24 1-1 0,3-11 0 0,-2-12-1 0,1 1-13 0,10-11-17 0,0-11 20 0,-32 0 5 0</inkml:trace>
  <inkml:trace contextRef="#ctx0" brushRef="#br0">12700 4143 6 0,'0'0'0'0,"0"-11"6"0,-12 0-5 0,12 11-3 0,0 0 2 0,0-11-1 0,0 11 1 0,12-11 1 0,-12 11 3 0,10 0 7 0,-10-11-3 0,11 11-3 0,0 0-2 0,0 0-1 0,-1 0-2 0,13 11 0 0,-2-11 1 0,0 0-1 0,12 0 2 0,-1 0 0 0,13 11-1 0,-12-11 0 0,10 22-1 0,-21-11 0 0,21 0 1 0,-10 10-2 0,-1 12 2 0,1-22 0 0,-1 11 0 0,-9 10 0 0,19-10-2 0,-9 0 1 0,-11-1 0 0,11 1 0 0,9 0-1 0,-9 0 1 0,-10-1-1 0,19 1 1 0,-9 11 1 0,-10-11-1 0,9-1 0 0,12 1 0 0,-13 0 0 0,14-1 1 0,-3 1-2 0,3-10 2 0,8-2-1 0,13 1 0 0,-11-11 0 0,-1 10 0 0,1-10 0 0,-2 12-1 0,2-12 2 0,-22 11-1 0,-23-11 0 0,34 0 0 0,0 11 1 0,-2-1-1 0,3-10 0 0,8 11 0 0,2-1 0 0,-11 2 0 0,21-12 0 0,-11 11-1 0,11-11 1 0,0 0 0 0,0 0-1 0,2-11 1 0,-2 11-1 0,-22-12 1 0,12 2 0 0,-12 10-1 0,-10-11 0 0,-11 11 0 0,-2 0 0 0,-8 0 0 0,9 0-2 0,-9 0-11 0,-12 0-8 0,11-10 18 0,-11 10 0 0</inkml:trace>
  <inkml:trace contextRef="#ctx0" brushRef="#br0">15396 4404 6 0,'0'0'0'0,"-11"-11"0"0,11 0 0 0,-12 11 2 0,12-11 4 0,-9 11 2 0,9 11 2 0,0 0-3 0,-11 0-3 0,-1 21-4 0,2 12 1 0,10-1-1 0,-11 12 1 0,-1 10-1 0,2 0 0 0,20-10 0 0,13-12 1 0,10-10 0 0,9-1 2 0,13 1-2 0,10-1-1 0,0-10 0 0,0-11-1 0,-9 0 1 0,9 0 0 0,0-11-1 0,-11-11 1 0,1-11 0 0,-23-10-1 0,1-13 0 0,0 3 0 0,-23-24 0 0,0 1 1 0,-20-11 4 0,-12 11 5 0,-21 0 2 0,-12 10 2 0,-20 12 0 0,-2 10-7 0,2 22-6 0,-23 11-5 0,0 0-1 0,10 33-7 0,1-11-7 0,22 10-2 0,22 1 2 0,32-11 10 0,22-22 5 0</inkml:trace>
  <inkml:trace contextRef="#ctx0" brushRef="#br0">12372 6056 28 0,'-9'11'12'0,"-24"-11"5"0,10 44-19 0,-9 32-1 0,22-11 3 0,-1 55-3 0,0-22 2 0,0-1 1 0,22 1 1 0,0 0 2 0,21-22-1 0,12-10-1 0,10-1 0 0,0-33 0 0,1-10-1 0,10-22 0 0,10-43 1 0,-8-23 1 0,-2-21-2 0,11-10 1 0,-11-23-1 0,-10 1 1 0,-23-1 2 0,-32 12 0 0,-22-2 3 0,-33 23 0 0,-20 22 5 0,-34 0-1 0,0 21-4 0,-21 33-6 0,9 1-9 0,3 10-12 0,-2 43-17 0,22 1 6 0,33-1 25 0</inkml:trace>
  <inkml:trace contextRef="#ctx0" brushRef="#br0">9111 6763 6 0,'0'0'0'0,"0"-11"5"0,-10 11-1 0,-12 0-2 0,22 0 4 0,0 0 2 0,0-11-3 0,0 1-3 0,22-1 1 0,-1-11 0 0,1-11-1 0,21-10-1 0,12-1 2 0,10-21-2 0,10 0 0 0,23-11-1 0,1-11 1 0,31 1-2 0,-11-2 0 0,23 12 2 0,-1 10-1 0,1 12-1 0,-11 11 0 0,9 21 1 0,-10 11 1 0,1 11-1 0,0 11-1 0,-12 21-1 0,2 1 1 0,31 21 1 0,-22-10 1 0,1-1-1 0,-12 1-1 0,12-10 1 0,-12-3 0 0,-10 13 0 0,-1-12 1 0,2-9 0 0,-12 10-1 0,-11-13 0 0,-11-9 0 0,-11 0-1 0,0 0 1 0,-33-11-3 0,1-11-14 0,-22 11-4 0,0-11 14 0</inkml:trace>
  <inkml:trace contextRef="#ctx0" brushRef="#br0">13264 6470 17 0,'0'0'28'0,"-10"-12"-23"0,10 2-6 0,0-1-1 0,22-11-1 0,-1-10 2 0,23-12 1 0,0 2 0 0,10-3 5 0,11-8 1 0,21-3 2 0,24-20-3 0,20 0-3 0,11-11-2 0,11-11 0 0,1 10 1 0,10-8-1 0,-10-3-1 0,-1 13 0 0,-11-1 0 0,-11 21 2 0,-10 1-1 0,0 0 1 0,-22 11-1 0,0 10 0 0,-11 1-1 0,-34 10 2 0,-20 22-2 0,-1 0 2 0,-32-1 1 0,12 12 0 0,-24 0-5 0,2 0-10 0,-12 12-20 0,1-1 14 0,-12 11 14 0</inkml:trace>
  <inkml:trace contextRef="#ctx0" brushRef="#br0">8045 2316 10 0,'0'0'0'0,"0"0"23"0,-10-22-14 0,-1 11-4 0,-1-10-2 0,2-2-2 0,-1 2-1 0,0 11 0 0,11-24 3 0,0 13 5 0,0 11 0 0,0-2-1 0,0 1-1 0,0 22-1 0,0 22-2 0,0 65-2 0,0 9 1 0,0-8-1 0,0 10 0 0,0-11 1 0,-10 0-1 0,10-21-1 0,0 9 1 0,-11 1 0 0,11-55 0 0,0-11 0 0,0-9 0 0,0-12 0 0,0 0-2 0,0-22-8 0,-12-21-3 0,2 0 0 0,-1-22-2 0,-11-34 1 0,12-10 2 0,-12 1 10 0,11 10 8 0,-1 33 2 0,2 21-4 0,10 21-2 0,0 14-2 0,0 9 0 0,10 0 0 0,13 0 0 0,-1 9 0 0,10 3 1 0,1-12-2 0,20 0 1 0,-8-21-1 0,20-12 0 0,-22 0 0 0,1 12 0 0,-1-23-1 0,12 1 2 0,10-12-1 0,-32 23 1 0,-13 21 4 0,-8-1 2 0,-12 12-1 0,0 12-3 0,-12 20-1 0,3 12 0 0,-14 43-3 0,13 0 4 0,10-11-2 0,10 0 0 0,13 11-1 0,9 0 1 0,11-11-1 0,-11-11 0 0,13-10 0 0,-13-23 0 0,1 12 1 0,-11-22-2 0,-11 10 2 0,-11-21 0 0,0-1 2 0,-11 2 0 0,-22-12-1 0,-11 0 1 0,1-22-1 0,-1 11 0 0,-10 1-2 0,-23-2 1 0,-21 2 0 0,1-2 3 0,9 12-2 0,-19 12-2 0,31 10 0 0,-2-1-2 0,58-11-7 0,8 2-21 0,12-12-5 0,23 0 4 0,31-22 24 0,-33 11 1 0</inkml:trace>
  <inkml:trace contextRef="#ctx0" brushRef="#br0">8720 2751 6 0,'0'0'0'0,"0"-11"6"0,-12 0-3 0,2 0-1 0,-1 11 3 0,0-11 3 0,1 11 3 0,10-10 0 0,-11 10 7 0,-1 0-3 0,12-11-1 0,0 11-7 0,-10 0-4 0,20 0-1 0,-10 11 0 0,12-11-2 0,9 21 2 0,1 12 2 0,11 1-1 0,9 19-1 0,3 1-2 0,-2 0 0 0,23 11 0 0,-24-31 1 0,-8-3 1 0,-3 3 2 0,-8-12-1 0,-1-1 0 0,-12 1-2 0,2 0 0 0,-2-11-1 0,-10-1 1 0,0 1 1 0,0-22 3 0,-10 11-5 0,-2-21 1 0,-9 10 0 0,10 0-1 0,0-11 0 0,-1 22 0 0,2-12 0 0,0 12 0 0,10 0-1 0,0 0 1 0,0 0-2 0,0 12 3 0,0-12-1 0,0 11-1 0,10-11 2 0,-10 11-2 0,0-11 1 0,10 11 1 0,-10-11-3 0,0 11 3 0,0-11-2 0,0 0 2 0,0 11-2 0,0-11 2 0,0 0-2 0,0 10 2 0,-10-10-1 0,10 0 0 0,0 11 1 0,-21 0-1 0,10 0 1 0,-12 0-2 0,-19 0 2 0,-2-11 0 0,-10 11-1 0,-12 0 0 0,-42-1 2 0,-99 23-1 0,109-11 0 0,0 0 4 0,22 10-5 0,10-21 3 0,24 11-3 0,19-22-1 0,23 0 0 0,0 0-1 0,23-11 0 0,9 0 2 0,1 0-2 0,-1 0 2 0,0 0 0 0,1 11 0 0,-11 0 0 0,-12-10-1 0,2 10 4 0,-12-11-1 0,-12-11 1 0,-8-22-2 0,-13-10 0 0,-11-22-1 0,-11 0-1 0,2 0-2 0,8 21-5 0,3-21-5 0,-2 22-16 0,12 21-35 0,20 1 26 0,12 32 32 0</inkml:trace>
  <inkml:trace contextRef="#ctx0" brushRef="#br0">7491 5698 5 0,'0'0'0'0,"0"-11"0"0,-11-23 0 0,-10 13 0 0,10-11 0 0,-1-1 3 0,2 11 3 0,-1 0 4 0,-1 12 1 0,12-1-4 0,0 11-3 0,0 0-1 0,12 21 0 0,9 13-1 0,2 9 0 0,9 10-1 0,1 24-1 0,0-1 1 0,-1 0-1 0,12 1 1 0,-23-12 0 0,12 0-1 0,-22-20 1 0,10-3 2 0,1 2-1 0,-11-12 0 0,0 13 0 0,-11-25-1 0,11-9 0 0,-22 0 1 0,11 0-3 0,-11-11-6 0,0-11-11 0,-11-21-9 0,1-23 11 0,-1-21 16 0,22 54-5 0</inkml:trace>
  <inkml:trace contextRef="#ctx0" brushRef="#br0">7459 5523 31 0,'-11'0'33'0,"-11"0"-19"0,11 0-22 0,11 12 3 0,0-12-1 0,21 0 1 0,12-12 3 0,-1-9 2 0,1-1 1 0,-1-10 4 0,13 11-2 0,8-24-3 0,-8 2 1 0,9-1-1 0,-1 12 0 0,-8-12 0 0,-12 12 0 0,-1 10 0 0,-11 11 1 0,-9 0-1 0,-1 11 1 0,-11 0 3 0,0 0 2 0,0 11 0 0,-11 11-1 0,11-11-3 0,0 10-1 0,11 12-1 0,-1 21 0 0,12-10 0 0,11 21 0 0,-11 11 0 0,21-11 0 0,-21 1-1 0,11-24 1 0,-1 3 0 0,-10-13 0 0,-1-10 1 0,-9 0 0 0,-12-11 1 0,-12-1 1 0,2 1-1 0,-23 11 1 0,1-11-1 0,-23 22-1 0,0-23 0 0,-10 23 0 0,-11-11 3 0,-12 10 2 0,24 12-3 0,-1-22-4 0,22 10-1 0,10-21-6 0,21 11-15 0,12-22-7 0,0 0-2 0,34 0 16 0,9 0 16 0,-10-11-5 0</inkml:trace>
  <inkml:trace contextRef="#ctx0" brushRef="#br0">8242 5763 5 0,'-22'0'2'0,"-11"0"-2"0,-10 0-2 0,32 0 3 0,0-11 3 0,11 0 7 0,0 11 7 0,0-11-4 0,11-1-4 0,11 12-2 0,-1-10-6 0,0 10-2 0,24 0-1 0,-2-10 2 0,0 10-2 0,12 0 2 0,-1 0 0 0,0 0 3 0,-10 10 2 0,-1 12-2 0,-10 0 2 0,11 0-2 0,-23-1 0 0,1 1 0 0,0 0-1 0,-1 0-1 0,-9-11-2 0,-2-1 2 0,-10-10 0 0,0 0 2 0,0 0-1 0,-10 0 0 0,-2 0-2 0,2 0 0 0,-1 0 0 0,-1 0 0 0,2 0 0 0,-12 0-3 0,22 0 3 0,-10 11-2 0,-1 0 0 0,11 0 1 0,-12 0-1 0,12 0 1 0,0 0 0 0,0 0-1 0,0-11 2 0,0 0-2 0,12 0 1 0,-12 0 0 0,0 0 0 0,11-11 0 0,-11 11 0 0,10 0 0 0,-10-11 0 0,11 11 0 0,-11 0 1 0,11-11-2 0,-11 11 1 0,0 0 0 0,0 0 2 0,-11 11-1 0,-10 0 0 0,-2-11 0 0,-20 21 0 0,-11 1 0 0,-22 11 0 0,-11 10 0 0,-11 12 0 0,-11 22 1 0,-10-2-2 0,21 1 0 0,0-22 1 0,33-10 0 0,32-22-1 0,11-12 0 0,22-20-2 0,33-12 1 0,0-11 1 0,9 1 0 0,13-1 0 0,-12 0-1 0,-10 13 2 0,-11-3-2 0,-12 23 1 0,-10 0 3 0,0 0 0 0,-42-22-1 0,-2-10-3 0,-21-23-1 0,-163-238-84 0,206 206 41 0,22-11 36 0</inkml:trace>
  <inkml:trace contextRef="#ctx0" brushRef="#br0">16049 4610 8 0,'-12'0'19'0,"12"0"-3"0,0-11-15 0,0 11-2 0,32 0 1 0,1 0 0 0,0-11 2 0,11 11 4 0,9-10 3 0,25-1 0 0,19-11-1 0,11-11-3 0,13-10-2 0,9-1-1 0,-21 12-2 0,-11-1 0 0,-22 1 0 0,-22 21 0 0,-21 0 1 0,-12 11-1 0,-9 0 0 0,-12 0-6 0,0 0-13 0,10 0-17 0,-10-11 14 0,0 11 17 0</inkml:trace>
  <inkml:trace contextRef="#ctx0" brushRef="#br0">17299 3871 6 0,'0'-11'2'0,"-11"-11"12"0,0 0-7 0,11 12-2 0,-11 10-2 0,11-11-1 0,0 11 1 0,11 0 3 0,-11 0 3 0,0 0 10 0,0 0-16 0,0 11 0 0,0-11 1 0,0 10 0 0,0-10 1 0,0 0 1 0,0 0-3 0,0 0-2 0,0 0-1 0,-11 11 4 0,11 0-2 0,-10 11 0 0,10-11 0 0,0 22-1 0,-12-1 0 0,12 12 0 0,0 10-1 0,0 0 2 0,12 12-1 0,-2-1 0 0,-10-11 1 0,11 11-2 0,0-10 2 0,0-1-1 0,-1-21 1 0,-10-1 0 0,0 1-1 0,0-11 0 0,0 10 0 0,0-21-1 0,0 11 0 0,12-11-1 0,-12-1-2 0,11-10-6 0,-11 0-6 0,10 0-5 0,-10-10-4 0,0-11-5 0,0-2 6 0,0 2 18 0,0-23 5 0,0 22-5 0</inkml:trace>
  <inkml:trace contextRef="#ctx0" brushRef="#br0">17277 3915 5 0,'0'0'0'0,"-21"0"2"0,9-11 1 0,-9 0-1 0,21 11 3 0,-11 0 4 0,11-22-1 0,0 22-1 0,11-11 1 0,10-11-2 0,-9 11-1 0,31-21 0 0,-10-1-2 0,21 1 0 0,-11-1-2 0,12-11 1 0,-12 12-2 0,12-12 0 0,-12 1 0 0,12 10 0 0,-1-10 0 0,-21 10 0 0,-1 11 1 0,1 1-1 0,-12 10 0 0,-10 0 1 0,0 11 0 0,-11 0 2 0,10 11 1 0,-10 0-3 0,12 10 1 0,-1 23 0 0,-1 10-1 0,2 22 0 0,8 11 0 0,-8 22 0 0,-1 11 0 0,11-2-1 0,-1-8 0 0,23-1 0 0,-11-33 1 0,10-11-1 0,-10 0 0 0,10 1 0 0,1-11 0 0,-12-13 0 0,1 2 1 0,0-11-1 0,-23-1 0 0,1-10 0 0,0 0 2 0,-11-11 0 0,0-1 1 0,-22-10-1 0,12 0-1 0,-23 0-1 0,0 0-1 0,-22 0-1 0,13 0 2 0,-24 10-1 0,-11 2 1 0,-9-1 0 0,-12 11-1 0,1 0 2 0,-1-1 1 0,-1 12 0 0,13-11-1 0,9 10-1 0,12-21 0 0,11 11-1 0,22-11-4 0,-1 0-7 0,22-11-2 0,0 10-1 0,11-10-8 0,0-10 0 0,22-1 14 0,11-11 4 0</inkml:trace>
  <inkml:trace contextRef="#ctx0" brushRef="#br0">18408 4806 5 0,'0'0'0'0,"0"-11"1"0,0-1 7 0,0 2 4 0,0 0-4 0,11 10-3 0,11 0-2 0,-2 0-2 0,3 0 1 0,-1 10 2 0,11 12 2 0,-1-1-1 0,1 2 1 0,21-2-1 0,0-10-2 0,1 11-2 0,-1-11 0 0,0 0-1 0,-22 0 0 0,-9-1-2 0,-23-10-5 0,0 0-13 0,-23 0-11 0,-42 10 20 0,0 2 6 0</inkml:trace>
  <inkml:trace contextRef="#ctx0" brushRef="#br0">17386 5197 42 0,'0'0'38'0,"-12"0"-34"0,12 0-10 0,12 0-1 0,9 11 6 0,23 0 1 0,-11 11 0 0,20 0 2 0,3-11 4 0,9 21-3 0,11-10-2 0,10 0-1 0,2-10 0 0,-1-3-1 0,-11 2 1 0,-1 0-1 0,-9-11 1 0,0 0-2 0,-34 0-2 0,1 0-2 0,-1-11-8 0,-21 11-10 0,-11-11 2 0,0 2 19 0,-22 9-2 0</inkml:trace>
  <inkml:trace contextRef="#ctx0" brushRef="#br0">18104 5415 8 0,'0'0'4'0,"11"0"10"0,10-11-15 0,34-11-1 0,10 2 1 0,22-25 0 0,11 2 0 0,0-12 1 0,-1 12 0 0,-10-1 0 0,-10 12 2 0,-12-1-1 0,0 0 2 0,-11 22-1 0,-21-10-1 0,0 21 0 0,-13-11-1 0,3 11 0 0,-12-11-8 0,-11 11-7 0,0 0 12 0,-22 0 2 0,22 0-2 0</inkml:trace>
  <inkml:trace contextRef="#ctx0" brushRef="#br0">19223 5002 43 0,'0'0'18'0,"0"0"6"0,0 0-17 0,-10 11-6 0,10-11-9 0,0 0-23 0,0 0-19 0,0 0 46 0</inkml:trace>
</inkml:ink>
</file>

<file path=ppt/ink/ink4.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18854 1794 4 0,'0'0'0'0,"0"0"0"0,0-11-1 0,-12 11 2 0,2 0-2 0,-1 0 2 0,-1 0-1 0,3 0 2 0,-2 0 0 0,-11 0 1 0,11 11-1 0,-1 0-1 0,12 0-2 0,-10 0 1 0,10 10-1 0,0-10 1 0,10 11 0 0,2 0 1 0,9-10 1 0,11-2-1 0,-20 0-1 0,9-10 1 0,-9 0-1 0,9 0 1 0,-9 0-1 0,-2-10 1 0,-10 0 0 0,10-24-1 0,-10 23 0 0,0-11 1 0,0 1 1 0,0 10 1 0,0-11 1 0,-10 11 0 0,0 11-1 0,-2-11-2 0,2 11-1 0,-13 0 0 0,13 0 0 0,-13 11 1 0,14 0-1 0,-2-11 2 0,11 11-2 0,-12 0 2 0,12-11-2 0,0 11 0 0,0 0 0 0,0-11-2 0,12 10 1 0,-1-10-1 0,-2 11 0 0,3-11 1 0,9 0 0 0,-9 0 2 0,9 0-2 0,-9-11 1 0,-2 1 0 0,-10 10-1 0,0-11-3 0,10 0-3 0,-10 0 4 0,0-11 2 0,-10 11 0 0,0 0 1 0,10 1 1 0,-12-1 2 0,-9 11-3 0,9 0 1 0,2 0-1 0,-13 0 1 0,14 21-2 0,-2-10 1 0,-1 0 0 0,12 11-1 0,0-11 0 0,0 11 1 0,12-12 0 0,-1 12 0 0,-2-11 1 0,14-11-2 0,-13 11 1 0,2 0 0 0,-1-11 0 0,11 0-2 0,-22 0 1 0,10-11-1 0,-10 0 3 0,10-11-1 0,-10 11 1 0,0-10 2 0,0 10 1 0,0-11-1 0,-10 22 0 0,0-11-3 0,-2 11 0 0,12 0 0 0,-10 0 1 0,-1 0-1 0,-1 0 0 0,2 0 0 0,10 11-1 0,-11 0 1 0,11 0-1 0,-12 0 1 0,12 0-1 0,-9-1-1 0,9 12-2 0,0-11-2 0,9 0-1 0,14 12 2 0,-1-23 4 0,-1 0-2 0</inkml:trace>
  <inkml:trace contextRef="#ctx0" brushRef="#br0">18734 1827 4 0,'0'0'0'0,"-11"0"0"0,0-11 0 0,1 11-4 0</inkml:trace>
  <inkml:trace contextRef="#ctx0" brushRef="#br0">11732 5806 6 0,'0'0'6'0,"0"0"-4"0,11-11-4 0,10 1 1 0,1-12 2 0,0 11 2 0,21 0 3 0,0-12 0 0,12 13 0 0,-12 0 3 0,12-1-1 0,-12 0-3 0,12 0-1 0,-1 11 1 0,12 0-2 0,-12-12-1 0,11 12 1 0,1-10 1 0,-1 10 0 0,33-11-1 0,-23 1 2 0,13 10-1 0,-13-11-2 0,2 0 3 0,9 11 0 0,-9 11-2 0,-1-11 0 0,0 11-2 0,0-11-1 0,11 10 2 0,-11-10 0 0,-21 0-1 0,-33 0-1 0,54 0 3 0,11 0 0 0,-1 0 1 0,2 0 0 0,-1 0-2 0,11 0 0 0,-12 11-1 0,0-11 0 0,2 0 0 0,-1 10 0 0,-1-10-1 0,-8 12 0 0,-13-12 1 0,10 0-2 0,2 11 1 0,9-11 1 0,-9 11-1 0,21 0 0 0,-33-11 0 0,33 0-1 0,-33 0 1 0,1 10 1 0,-2-10-2 0,-9 0 1 0,0 10 1 0,-2-10-2 0,2 0 1 0,0 12 0 0,-12-12 0 0,11 0 1 0,-10 11-1 0,10-11 1 0,1 0-1 0,-12 11 0 0,0-11 1 0,12 0-1 0,-12 0 0 0,12 0 1 0,-1 0 0 0,1 0 0 0,-1 0 1 0,10-11 0 0,-8 11-1 0,-2 0-1 0,11 0 1 0,0 0-1 0,1 0 1 0,-13 0-1 0,2 0 1 0,0 0-1 0,20 11 3 0,-20-11-4 0,0 0 3 0,10 11-2 0,-12-11 1 0,2 11-1 0,10-11 1 0,0 11 0 0,0-1-2 0,1 1 1 0,-1-11-1 0,0 0 0 0,12 0 0 0,-12 0 1 0,1 0-2 0,-1 0 3 0,10 0-2 0,-10 0 0 0,2 11 1 0,9 0 0 0,-11 11-1 0,0-11-1 0,10 0-1 0,-10-11 0 0,13 10 3 0,-13-10-2 0,10-10 2 0,-10 10-1 0,0 0 0 0,13 0-2 0,-13 0 1 0,11 0-1 0,11 10 1 0,0 12 1 0,-1-11 1 0,2 0-2 0,10-11 1 0,-22 0-1 0,54-11 0 0,-32 0-1 0,-12-11-1 0,-9 12-1 0,10-1 0 0,-11 11 2 0,-10 0 2 0,9 11 1 0,2-1-1 0,-1-10-1 0,11 0 0 0,0 0 2 0,11 0 0 0,0-10 1 0,-1-12 0 0,-10 11-1 0,-10 0 0 0,-2 0 1 0,2 11-1 0,-12 11 1 0,-12 0 1 0,2 0-3 0,10 0 1 0,0 0 0 0,0-11 0 0,45 0 0 0,-55 0-1 0,10 0 2 0,-34 0 0 0,14 0 1 0,-23 0 1 0,-1 10-1 0,1 1 0 0,-12-11-2 0,13 11 0 0,-1-11 0 0,-22 0-1 0,10 0 0 0,0 0-1 0,13 0 2 0,-13 0 0 0,2-11 0 0,-1 11-1 0,-1 0 0 0,-10 0-2 0,0 0 0 0,11 0 0 0,-11 0-1 0,0 0-2 0,11 0-6 0,-11-11-9 0,-11 1-1 0,0-1 4 0,-10-22 10 0,-1 0 8 0,-1 12-4 0</inkml:trace>
</inkml:ink>
</file>

<file path=ppt/ink/ink5.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3153 4425 4 0,'0'0'0'0,"-11"0"-1"0,11 0 1 0,-11 0 0 0,0 0 1 0,11 0-1 0,0 0 1 0,11 0 10 0,0 0-5 0,0 0 0 0,-1 0-2 0,12 0-1 0,-11 11-1 0,21 0 1 0,-9-11 0 0,9 0 4 0,11 0-1 0,-11 0 0 0,13 0-1 0,-2 0-2 0,12 0 1 0,-2 0-1 0,-8 0 0 0,-2 0 1 0,1 11-2 0,9-11 0 0,-8 0 0 0,20 0 0 0,-12 0 0 0,12-11 1 0,2 0-2 0,-2 0 3 0,0 1-3 0,0 10 2 0,1 0-1 0,-13 0 0 0,2 0 1 0,0 0 0 0,-1 0-1 0,0 0 2 0,1 0-2 0,-1 0-1 0,-1 0-1 0,13 0 1 0,-1 0 0 0,23-11-2 0,-23 0 2 0,11 0-1 0,22 0-1 0,-33 0 1 0,1 0-1 0,-1 11 1 0,-11 0 0 0,0 0 1 0,11 0 1 0,-10 0-2 0,10-11 0 0,11 11 0 0,1-10-1 0,10-1 2 0,-1 0-2 0,2 11 1 0,-13-11 2 0,2 11-2 0,-1 0 1 0,0-11 0 0,0 11-2 0,-1 0 1 0,13 0 1 0,-13-11-1 0,13 11 0 0,-1 0 2 0,0-11-1 0,-11 11 0 0,0 0 0 0,11 0-1 0,-22 0 0 0,12 0 0 0,21 0 0 0,-45 0 1 0,12 0 0 0,33 0 1 0,-21 0-1 0,-11 0-1 0,9 0 1 0,2 0 0 0,-1-11-1 0,-1 11 1 0,2 0-1 0,-12 0 0 0,11 0 1 0,-11 0 1 0,0 0-1 0,0 0 0 0,2 0-1 0,-2 11 1 0,11-11-1 0,-11 0 1 0,10 0-1 0,2 0 1 0,-1 0-3 0,1 0 2 0,-1 0 0 0,-11 0 2 0,0 11-2 0,-10-11 1 0,10 11 1 0,-12-11-1 0,2 11 0 0,-11 0-1 0,9-11 1 0,-8 11 0 0,-2-11 1 0,0 0-1 0,-11 0 1 0,1 0-1 0,12 11 0 0,-25-11 0 0,14 0 0 0,-1 10 1 0,-1-10-1 0,-11 0 2 0,12 0-1 0,-11 11 1 0,0-11-1 0,-1 0-1 0,-9 0-1 0,20 0 0 0,-11 0 1 0,2 11 0 0,-2-11-2 0,0 0 1 0,-9 0 1 0,-1 0 0 0,-1 0-1 0,2 0 1 0,-12 0 1 0,11 0 0 0,-11 0-2 0,9 0 1 0,-9 0 0 0,12 0-1 0,-12 0 1 0,11 0 0 0,-11 0 1 0,0 0-2 0,0 0 2 0,0 0 0 0,0 0-3 0,0 11-1 0,0-11 3 0,10 0-1 0,-10 0-2 0,0 11-4 0,12 0-37 0,-12 0-27 0,0 10-1 0,-45 1 65 0</inkml:trace>
  <inkml:trace contextRef="#ctx0" brushRef="#br0">11090 4557 5 0,'0'0'0'0,"-11"-12"1"0,0 12 0 0,1-11-1 0,-1 11 0 0,11 0 1 0,0 0 1 0,0-11 5 0,0 11 11 0,11 0-9 0,10 0-1 0,0 0-2 0,12 0 0 0,11-11-1 0,0 11-1 0,-12-10 0 0,12 0-1 0,-1 10 1 0,-21 0 0 0,22 0 1 0,-23 0 0 0,12 10-2 0,0 0-1 0,10-10-1 0,0 11-1 0,12 0 0 0,10-11 1 0,10 11-2 0,2-11 2 0,-1-11-1 0,1 11 1 0,-1-11 0 0,-1 0-1 0,-10 11 0 0,1 0 1 0,0 0-1 0,-1 0 0 0,-12 0 0 0,13 0 0 0,-11 0 0 0,42 0 0 0,-32-10-1 0,23 10 0 0,-13-10 2 0,2-2-1 0,9 12-1 0,-21-11 1 0,2 11 1 0,-2 0-2 0,-12 0 0 0,3 0 1 0,-2 11 0 0,11-11 1 0,0 0-2 0,1 0 2 0,9 0-2 0,2-11 1 0,-1 11 0 0,-1-11 0 0,2 11-1 0,-11-11 1 0,-1 11 1 0,0 0-1 0,-11 0 0 0,12-11 0 0,-13 11 0 0,12 0 0 0,-10-11 1 0,10 11-3 0,0 0 3 0,0-10-1 0,1-1 0 0,22 0 0 0,-23 11 1 0,0 0-1 0,-11-11 0 0,12 11 1 0,-1 0-2 0,10 0 2 0,-10 0-1 0,0 0-1 0,2-11 1 0,9 11-1 0,-11 0 1 0,0 0-2 0,-10 11 3 0,10-11-1 0,0 0 0 0,0 0 0 0,1 11 0 0,-1-11 0 0,0 0 0 0,-11 11 0 0,23 0-2 0,-12-11 1 0,11 0 0 0,-11 10 1 0,11-10 1 0,-1 0-1 0,2 11 0 0,0-11 0 0,-1 0-1 0,-11 11 2 0,21 0-1 0,-21-11-1 0,0 11 2 0,1-11 0 0,0 11-1 0,10-11 0 0,-11 12-1 0,10-12 1 0,2 0 0 0,0 0 0 0,10 10 0 0,-12-10-1 0,2 0 2 0,-1 0-1 0,-11 0 1 0,10 10-1 0,2-10 0 0,-11 11 0 0,9-11-1 0,2 11 1 0,9-11 0 0,2 0 0 0,-12 0 0 0,10 0 0 0,2 0 1 0,-1 0-2 0,-11 0 1 0,-1 0-1 0,2 0 1 0,-12 11 0 0,11-11-1 0,1 0 3 0,-12 12-2 0,33-12 1 0,-45 10-2 0,46-10 1 0,-13 11 0 0,-21-11-1 0,12 0 1 0,-11 0-1 0,-1 10 1 0,0-10 0 0,0 11 0 0,1-11 0 0,-1 11-1 0,10-11 2 0,-10 12-2 0,0-12 1 0,2 0-1 0,-2 0 1 0,-12 0 0 0,3 10-1 0,-14-10 2 0,3 0-1 0,-13 0 0 0,12 0 0 0,-12 0 0 0,1 0 1 0,-11 0-1 0,-1 0 0 0,0 0 1 0,-9 0-1 0,-1 0 0 0,11-10 0 0,-11 10 0 0,-2 0-1 0,-9 0-45 0,0-12-2 0,-9 1 44 0</inkml:trace>
  <inkml:trace contextRef="#ctx0" brushRef="#br0">19028 3371 7 0,'0'0'0'0,"0"0"19"0,11 0-5 0,-11-11-13 0,0 11-1 0,0 0 0 0,0 0-1 0,0 0-8 0,11 0-15 0,-1-11 17 0</inkml:trace>
  <inkml:trace contextRef="#ctx0" brushRef="#br0">21344 3132 3 0,'0'0'0'0,"0"0"-1"0,0 0 1 0,-11 0 0 0,11 0 0 0,0-11 0 0,0 11 0 0,0 0 0 0,0 0 0 0,0 0 0 0,0-11 0 0,0 11 2 0,0 0-2 0,0 0 0 0,0 0 0 0,0 0 0 0,0 0-1 0,-11 0 0 0,11 0-1 0</inkml:trace>
  <inkml:trace contextRef="#ctx0" brushRef="#br0">21246 3327 3 0,'0'0'0'0,"0"-11"1"0,-12 0 0 0,12 11-1 0,0-10 0 0,0 10 0 0,0 0 1 0,12 0 0 0,-1 0 0 0,-1 0 1 0,2 0 0 0,-1 10 2 0,10 12 1 0,-10 22 0 0,0 10 1 0,-11 22-1 0,0-11-3 0,0 12-2 0,0 0 0 0,0-12 0 0,0 0 0 0,11-11 0 0,-11-12 0 0,0-8 0 0,10-3 1 0,2 3-1 0,-12-12 0 0,10-13 0 0,-10 14 0 0,11-1 1 0,-11 11-1 0,11 21 2 0,-11-11 0 0,0 23-1 0,11 10 0 0,-11-11-4 0,22 0-4 0,-11-10-6 0,21-23-3 0,-22 1 12 0,13-23 4 0,-23-10-4 0</inkml:trace>
  <inkml:trace contextRef="#ctx0" brushRef="#br0">21779 3838 5 0,'0'-11'1'0,"0"0"4"0,0 1-5 0,-11-11-1 0,11 9 2 0,-11 1 2 0,-1 0 5 0,2 11 4 0,-1 0 2 0,-10 11 0 0,10 12-3 0,-11-2-5 0,-1 0-3 0,13 12-3 0,-12 11 1 0,22-12-2 0,0-10 0 0,12-11-1 0,-2 0 1 0,12-1 1 0,-1-10-2 0,-9 0 0 0,10 0 0 0,-1-10-2 0,1-1 1 0,0-12 1 0,-11 13 1 0,9-11 0 0,-8 10 1 0,-1 11 0 0,-11 11 1 0,0-1 0 0,0 11 0 0,11 2 0 0,0-2-1 0,11 0 0 0,-1 2 0 0,11-12-1 0,13-11 1 0,-2 0-2 0,-10-22 0 0,9 0-3 0,-9-10 0 0,-11-12 3 0,-12 12 1 0,-10-1 2 0,-10 0 1 0,-12 22 0 0,1-10 0 0,-12 11-1 0,1 10-1 0,-1 10-3 0,1 1-5 0,10-1-1 0,11 12-2 0,-1 0-2 0,2 11 6 0,10-22 6 0,10 0-2 0</inkml:trace>
  <inkml:trace contextRef="#ctx0" brushRef="#br0">22214 3860 58 0,'0'0'0'0,"0"0"63"0,0-10-69 0,0-2-4 0,0 24-1 0,0 9 7 0,0-11 4 0,11 13 1 0,-1 9 0 0,1-22-1 0,-1 2 1 0,13-1-2 0,-12-11 1 0,0 0-1 0,-1-11-2 0,-10-1-3 0,11-19 2 0,0-3 2 0,-1 3 1 0,2-3 1 0,-12 13 2 0,0-1 2 0,0 22 4 0,-12 0 1 0,12 0-2 0,0 12-5 0,0 9 0 0,0 0-1 0,0 2-2 0,12 8 1 0,-1-19-1 0,-1 10 0 0,13-12-1 0,-14 1-1 0,3-11-2 0,-1 0-1 0,-11 0 0 0,10-11-2 0,2 1-5 0,-1-1-4 0,-11 0-3 0,10-1 2 0,-10 12 12 0,12 0 6 0,-12 0-3 0</inkml:trace>
  <inkml:trace contextRef="#ctx0" brushRef="#br0">22660 3816 7 0,'0'0'26'0,"-11"-10"-7"0,-1 10-22 0,-9 0-1 0,9 0 3 0,2 10-1 0,-1-10-1 0,11 34 1 0,-11-24 5 0,11 11 0 0,0-9-2 0,11 10-1 0,-11-22-1 0,21 10 0 0,-9-10-1 0,-1-10-2 0,11-1 1 0,-11 0 2 0,10-11 1 0,-10 1 1 0,0-2 1 0,-11-9 1 0,0 22 1 0,0-2 1 0,0 1-1 0,0 11 5 0,11 11-8 0,-11 11-2 0,10 21-2 0,2 0 2 0,-1 12-1 0,-1 10 2 0,12 1 0 0,-12-1 0 0,2-11-3 0,-1 1-3 0,-1-1 0 0,-10-11 3 0,-10-10 4 0,-13 0 3 0,-9-12 6 0,-1 1-1 0,-10-11-3 0,11 0-5 0,-13-11-3 0,13-11-1 0,-1 0-3 0,0-21-4 0,13 10-4 0,-2-22-3 0,22 12 7 0,0-1 8 0,10-10 2 0,2 32-3 0</inkml:trace>
  <inkml:trace contextRef="#ctx0" brushRef="#br0">22844 3958 42 0,'0'0'31'0,"0"-12"-62"0,0 2 11 0,0-1 16 0,10 1 0 0,2-12-1 0,-12 0 3 0,0-11 3 0,11 11 2 0,-11 1 0 0,0-1-1 0,-11 11-1 0,11 0 0 0,0 11 8 0,0 11 0 0,0 0-4 0,-12 11-1 0,12-1-2 0,12 13-1 0,-1-3-1 0,-1-8-1 0,2 9 1 0,-1-10 0 0,10-11 1 0,-10 0-2 0,-1-22-3 0,13 0 0 0,-1-11 0 0,-2 1-1 0,25-34-2 0,-23 11 5 0,9 1 2 0,-8 10 1 0,-1 1 0 0,-12 10 2 0,-10 11 1 0,-10 0 4 0,-1 11 3 0,-11 0 1 0,0 0-7 0,1 11-3 0,10 11-3 0,-12-11 1 0,23 1-1 0,-10-2 1 0,20 0-1 0,2 1 0 0,10 0 1 0,9 0 1 0,14 1 0 0,-2-2-1 0,1 11 1 0,-1-10 1 0,-10 22-1 0,-23-22 3 0,2 11 2 0,-12 0 4 0,-12-1 3 0,-9-11-3 0,-12 13-6 0,1-2-3 0,-12-10-1 0,21-11-2 0,3 0-6 0,-2-21-4 0,11-1-3 0,11-11 1 0,11-11-2 0,11 1 1 0,10-22 3 0,1 0 3 0,0-11 3 0,-1 1 3 0,1-13 1 0,-11 11 2 0,-2 1 0 0,3 11 0 0,-13 22 2 0,2 21 6 0,-1 22 14 0,-11 0-1 0,-11 0-11 0,11 43-7 0,0 1-1 0,-12 32 0 0,12 0 0 0,12 11-2 0,-1-11 0 0,10 0-2 0,0-10 0 0,12-1-2 0,-1-10 0 0,1-12-6 0,-10 0-9 0,-12-21 5 0,-11-11 4 0,0 0 3 0,-22-1 5 0,-11-10 2 0,1-10 0 0,-1 10 0 0,0-11 2 0,12 11 7 0,10-11 7 0,-1 11-4 0,12 0-8 0,0 0-3 0,23 0-2 0,-2 0 0 0,0-12-1 0,12 12 0 0,-1-10 1 0,-9-1 1 0,21-10 0 0,-23 10 4 0,12-11 1 0,-1 11 3 0,-10 1 1 0,0-2-2 0,-11 1 1 0,11 11 1 0,-22 0-5 0,11 11-5 0,-11 1-4 0,9-2-2 0,3 11-5 0,-1-9-8 0,-1-1-11 0,-10-11 18 0,12 0 11 0,-12-11 2 0,0-1-2 0</inkml:trace>
  <inkml:trace contextRef="#ctx0" brushRef="#br0">23899 3588 16 0,'0'0'0'0,"-11"0"59"0,-1 11-50 0,2-11-28 0,10 11-9 0,10-11 2 0,-10 0 17 0,12 11 9 0,-1-11-2 0</inkml:trace>
  <inkml:trace contextRef="#ctx0" brushRef="#br0">24094 3785 35 0,'0'10'38'0,"-21"22"-21"0,-1-21-25 0,10 22 2 0,12-11 1 0,12-11-10 0,-1 0-2 0,0-11 10 0,0 10 7 0,11-10 1 0,-11-10 0 0,10-12-4 0,0 0-1 0,-21 1 2 0,0-2 3 0,0-9 5 0,-10 22 6 0,-12-13 1 0,1 12-4 0,9 11-6 0,2 0-1 0,-1 11-3 0,0 0-1 0,11 1-3 0,0 9-8 0,11-11-11 0,0 12 4 0,11-22 16 0,-11 0 2 0</inkml:trace>
  <inkml:trace contextRef="#ctx0" brushRef="#br0">24301 3751 22 0,'0'11'50'0,"0"0"-33"0,0 11-21 0,0-1 0 0,11 13-2 0,-1-13-13 0,13 1-5 0,-13 0 15 0,2-12 9 0,-1-10 0 0,-2 0-2 0,3-10-5 0,9-24-1 0,2 3 5 0,-12-13 3 0,0 11 2 0,-11 11 4 0,10 1 11 0,-10 11 10 0,0 10 2 0,10 10-11 0,2 22 1 0,-1 1 5 0,0 22-4 0,10-12-15 0,1 10-7 0,-11-19-18 0,21 9-28 0,1-21-29 0,-1-11 55 0,-20-11 21 0</inkml:trace>
  <inkml:trace contextRef="#ctx0" brushRef="#br0">21692 4763 4 0,'0'0'0'0,"-12"-11"0"0,12-11 0 0,-10 0 0 0,10 1-4 0</inkml:trace>
  <inkml:trace contextRef="#ctx0" brushRef="#br0">21692 4588 4 0,'0'-10'0'0,"0"-11"0"0,0-2 1 0,0 12 2 0,0 0 1 0,0 1 0 0,-12 10 1 0,12 0-1 0,0 0-1 0,0 0 0 0,0 0-1 0,0 10 0 0,12-10 0 0,-12 0-2 0,22 0 0 0,-12 0 0 0,11 0 1 0,-9 0 0 0,-1 0 3 0,-11 0 0 0,0 0 3 0,0 0 3 0,0 11 0 0,0 0-1 0,0 0-2 0,-11 11-3 0,11 10-2 0,-12 12-1 0,12 21 0 0,0 10 0 0,0 2 0 0,0-1 0 0,0 1-3 0,-10-23-7 0,10-11-23 0,10-10-10 0,2-11 30 0,-1-22 8 0</inkml:trace>
  <inkml:trace contextRef="#ctx0" brushRef="#br0">21942 4828 21 0,'0'0'0'0,"0"-12"46"0,-12 2-42 0,2-1-12 0,-1-1 7 0,11 12 3 0,-11 0 1 0,11 12 1 0,-10-1 3 0,-1 11 1 0,11 10-3 0,-12 1-2 0,12 0-3 0,0-13-1 0,0 3-2 0,12-12-1 0,-1 0 2 0,10-11 0 0,12-11 1 0,-22 0 1 0,21 0-3 0,-10-21 1 0,-1 10-1 0,2-11 2 0,-13 1 0 0,1-1 1 0,0 22 3 0,-11 11 2 0,-11 0 2 0,11 0-2 0,0 11-1 0,-11 11-3 0,11 0-2 0,0-1 0 0,11 1-3 0,10 0-3 0,2-11-5 0,-1-1-9 0,-2 0-1 0,3 2 8 0,-1-12 6 0,-11 11 7 0,10-11 1 0,-10 0-1 0,-1-11 1 0,2-11 0 0,-1 1 1 0,0-1-1 0,0-11 0 0,-1 12 1 0,-10-12 6 0,11 0 4 0,-11 23 8 0,-11-1 2 0,1 11-1 0,-1 0-4 0,-11 21-10 0,0 1-4 0,11-1-1 0,-10 2-3 0,21-2 1 0,0 0-1 0,0 13 0 0,21-23 1 0,-10 21-4 0,22-21 0 0,-1 0-6 0,0 0-5 0,13-11-10 0,-25-11 1 0,25-23 17 0,-24-8 7 0,-9 19-3 0</inkml:trace>
  <inkml:trace contextRef="#ctx0" brushRef="#br0">22594 4425 37 0,'0'22'69'0,"-22"11"-57"0,12-1-33 0,-13 23 7 0,13 0 7 0,-1 10-5 0,11-11 4 0,-12 0 9 0,2-10 9 0,10-2 3 0,-10-8-4 0,10-13-8 0,0-21-3 0,0 10-9 0,10-20-4 0,23-11 3 0,0-34 6 0,-1 1 3 0,11 0 2 0,-11-1 2 0,2 23 0 0,-13-1 3 0,-9 23 1 0,-24 20 24 0,-9 11-18 0,-13 23-4 0,-8 0-2 0,9-2 2 0,11 3-2 0,12-13-1 0,10-11-3 0,21 2-1 0,0-12 1 0,2 0 0 0,19-1-2 0,-19 0 1 0,21-10-3 0,-23 12-4 0,11-12-10 0,1 0-7 0,-11 0-11 0,0 0 9 0,11-12 20 0,-22 2 6 0,10 0-3 0</inkml:trace>
  <inkml:trace contextRef="#ctx0" brushRef="#br0">23115 4839 3 0,'0'0'0'0,"23"-11"1"0,-1-1-1 0,-12 2 0 0,0-1 0 0,13-1 1 0,-23 2 6 0,11 10 10 0,-11 0 29 0,-11 10-31 0,11 2-8 0,-11-1-4 0,-1 11-2 0,12 0-1 0,12-12-1 0,-1 11 1 0,21-9 0 0,-9-12 0 0,19-12-1 0,-9 2 0 0,-11-11-1 0,0-13-2 0,-1 1 0 0,-21 2 1 0,0 9 1 0,0-11-1 0,-21 23 1 0,-11-1 1 0,10 11-3 0,-11 11-1 0,1 10-5 0,-1 1-5 0,11 11 2 0,11-13-1 0,11 3 3 0,0-13 9 0,22 2 2 0,-11-12-3 0</inkml:trace>
  <inkml:trace contextRef="#ctx0" brushRef="#br0">23660 4208 58 0,'0'0'49'0,"0"11"-26"0,-22 11-43 0,0 21 7 0,12 22 10 0,10 11-2 0,0 11 3 0,0 0 3 0,0 11 4 0,0-12 2 0,10 12-2 0,-10-10-4 0,10-12-2 0,-10 0-1 0,0 0-6 0,0-21-5 0,-10-1-8 0,10-21-3 0,-10-1 7 0,-1-10 5 0,0-22 7 0,11-11 4 0,0-32 1 0,0-12 0 0,11 34-2 0</inkml:trace>
  <inkml:trace contextRef="#ctx0" brushRef="#br0">23681 4881 3 0,'0'-10'0'0,"-10"-1"2"0,-12 11 5 0,-11 0 9 0,23 0 6 0,-12 21-6 0,-1 2-7 0,2-1-4 0,0-2-5 0,10 3-4 0,-1 10-7 0,12-12-6 0,0-10-4 0,23 22 4 0,-2-22 10 0,23 0 6 0,-12-11-1 0</inkml:trace>
  <inkml:trace contextRef="#ctx0" brushRef="#br0">24084 4458 26 0,'0'0'0'0,"0"0"55"0,-11-11-50 0,11 0-5 0,-11 11 4 0,11 11 0 0,0 22-5 0,-11 10 1 0,11 12 2 0,-21 20 3 0,-2 2-1 0,2-12-3 0,-1 0-1 0,11-21-1 0,11-2-1 0,0-30 0 0,0-1-5 0,11-22-4 0,-1-1-1 0,2-19-1 0,21-13 2 0,-13-21 3 0,14 11 6 0,-23-11 1 0,11 10 1 0,-22 1 0 0,11 21 4 0,-11 11 7 0,0 22 0 0,0-11-1 0,0 22 2 0,0 0-8 0,0 12-4 0,10-2 0 0,12 23-1 0,0-1 0 0,11 0 0 0,-1 1 0 0,1-13 0 0,-12 2 1 0,1-10 0 0,-22-2 1 0,10-10 2 0,-20-1 1 0,10 2 2 0,-22-12-3 0,-11 11-1 0,23-11-3 0,-23 0-1 0,1 0 3 0,21 0-1 0,-11 0-1 0,0 0-3 0,12 11-8 0,10-11-19 0,0 11-9 0,0-11 31 0,21 0 7 0</inkml:trace>
  <inkml:trace contextRef="#ctx0" brushRef="#br0">24670 4415 73 0,'-10'0'35'0,"-22"21"12"0,-23-10-69 0,12 0-5 0,-2 23 16 0,25 8 1 0,-13 2-1 0,11 10 11 0,11 1 12 0,-1-12 4 0,24 10-7 0,-1-20-7 0,11 1-4 0,-11-13-9 0,11-11-10 0,-2-10-2 0,3 0-1 0,-1-10 6 0,-2-22 8 0,-8-12 8 0,21-21 0 0</inkml:trace>
  <inkml:trace contextRef="#ctx0" brushRef="#br0">24682 4415 18 0,'0'10'33'0,"0"1"2"0,-12 0-35 0,12 0-1 0,0 11 0 0,12-22-3 0,-12 12-4 0,11-12-1 0,-1 0 1 0,12-12 5 0,11-10 1 0,-11-11-1 0,-1 12 0 0,-10-12 1 0,0 11 2 0,-11 11 1 0,0 1 6 0,0-1 8 0,-11 11 0 0,0 0-5 0,1 11-6 0,-1 10-1 0,-44 55 2 0,33-32-2 0,-21 10-1 0,21 1 1 0,12-1 0 0,-1-10 0 0,11-2-1 0,0-8-1 0,11-13 1 0,10 1 0 0,0-11-1 0,-9-11-2 0,9 0-2 0,1-11 0 0,0-21-2 0,-1 10 2 0,-9 11 1 0,9-11 2 0,-10 11 0 0,0 1 0 0,-11-1 0 0,10 0 0 0,-10 11-1 0,0 0-20 0,-10 0-2 0,-22 0-1 0,9 11 10 0,2 0 7 0,-1-1 3 0,12 1 5 0,-2-1 1 0,24-10-1 0,-2 0-2 0,0 0 1 0,13 0-1 0,10 12-2 0,-12-12-3 0,12 11 2 0,0-11 4 0,-22 0-2 0</inkml:trace>
  <inkml:trace contextRef="#ctx0" brushRef="#br0">24954 4665 3 0,'-11'0'14'0,"-11"0"3"0,-1 0-16 0,14 0 1 0,-2 0 3 0,11 11-1 0,0-11 1 0,11 11-2 0,-2-1-2 0,14-10-4 0,-13 0-7 0,24 0-9 0,-13 0 7 0,1 0 8 0,0 0 4 0,11 11 2 0,-23-1 8 0,0 24 13 0,-10-3 2 0,0 14-4 0,-20-2-3 0,-13-10-3 0,-1 9-6 0,3-8-6 0,-3-12 0 0,1 10-4 0,13-21-13 0,8-11-35 0,-9-11-13 0,21-21 54 0,-12 21 6 0</inkml:trace>
  <inkml:trace contextRef="#ctx0" brushRef="#br0">2957 3349 2 0,'-32'22'1'0,"10"-11"0"0,-1 10-1 0,2-10 0 0,9-11 0 0,3 0-1 0,9 0 1 0,0-11 0 0,9 0 0 0,-9-10 0 0,12 10 0 0,-1 11 3 0,-1 0 1 0,2 22 1 0,21 54 2 0,-13 32 0 0,13 46-5 0,0-3 0 0,11 1-1 0,-11 0-1 0,10-10-1 0,1-34 1 0,-12-10-1 0,1-33 0 0,-1-21 0 0,-11-23-3 0,-9-9-8 0,-1-12 2 0,-11-66 6 0</inkml:trace>
  <inkml:trace contextRef="#ctx0" brushRef="#br0">3175 3034 18 0,'-22'-11'25'0,"11"11"-21"0,0 0-9 0,22-12-2 0,10 12 5 0,23 0 2 0,0 0-1 0,21 12 1 0,10 10 0 0,57 9 1 0,-13-19-1 0,11 10-2 0,33-22-2 0,12 0 4 0,20 0 0 0,23-22-2 0,10-11-1 0,22 12 3 0,11-12-1 0,-98 0 0 0,65 11 0 0,45 1-3 0,-12 11 0 0,-2-2 2 0,-7 12 1 0,-13 22 2 0,0-11 0 0,65 21 0 0,-53-10 5 0,-23-1 2 0,10-9-1 0,2-12 0 0,10-12-4 0,-1 2-3 0,2-1 0 0,-56 1 0 0,55 10-1 0,-31 0-5 0,-34 10 4 0,-12 1 4 0,-31-1 0 0,-22 2-5 0,10-1 0 0,-32 0 10 0,-33-1-1 0,33-10-5 0,-44 0-1 0,-10 11-1 0,-22-11 2 0,-12 0 0 0,-10 0 9 0,-10 0 5 0,-2 0-6 0,2 0-7 0,-1 0-3 0,-11-11 1 0,11 1-2 0,-10 10-2 0,10-11 1 0,0 0 2 0,0 11 1 0,-1 0 0 0,-9-12-1 0,21 12 0 0,0 0-2 0,-10 12 1 0,10-12 0 0,10 11 2 0,1 0 0 0,-1-1 2 0,2 23 0 0,-1 0 2 0,0 32-1 0,0 11 0 0,-1 33-2 0,-10 54 0 0,0-22-3 0,0 11 2 0,0-10-2 0,0 10-1 0,0-32-1 0,-10-23-3 0,10 1 3 0,0-32 2 0,0-11-2 0,0-24-2 0,10-9-9 0,-10-22-6 0,0-22 18 0,11 1-2 0</inkml:trace>
  <inkml:trace contextRef="#ctx0" brushRef="#br0">8535 3566 20 0,'0'0'0'0,"-22"0"22"0,12-9-29 0,-12 9-9 0,22 9 8 0,-11-9 2 0,22 0 5 0,-1 0 1 0,2 0-4 0</inkml:trace>
  <inkml:trace contextRef="#ctx0" brushRef="#br0">8708 3479 38 0,'0'-10'35'0,"-21"-1"-38"0,10 11-24 0,11 0 2 0,0-11 13 0,0 11 10 0,22 0-2 0</inkml:trace>
  <inkml:trace contextRef="#ctx0" brushRef="#br0">4708 2707 1 0,'0'0'0'0,"0"0"0"0,-12 0 0 0,12-10 0 0,-10-1 0 0,-1 0-1 0,-1 0 1 0,2-11 0 0,10 0 0 0,-11 1 0 0,0-1 0 0,11-11 0 0,-10 12 0 0,10 10 0 0,0-22 0 0,-11 22 0 0,11-11 0 0,0 1 0 0,0 10 0 0,0 0 1 0,0 0 1 0,0 0 0 0,0 11 3 0,0 22-2 0,0-11-2 0,0 32 0 0,-12-10 0 0,2 21 0 0,-1 1 0 0,-10-1-1 0,-2-10 2 0,2-1 0 0,10-10 0 0,-12-12 1 0,13-10 0 0,0 0-2 0,10-11-1 0,0-11 0 0,0-9-1 0,0-14 0 0,0-10 0 0,0 12 0 0,0-12 1 0,10 1-1 0,-10 10 1 0,10 1 0 0,-10 10 0 0,12 11-1 0,-12 0 1 0,11 11 1 0,0 0-1 0,0 22 1 0,11 10 1 0,10 1 0 0,-11 11-1 0,12-1 0 0,11 1 0 0,-23-12 0 0,11-10-1 0,-9-11 1 0,-1 12 0 0,-11-23 2 0,-11 9 5 0,-11-9 1 0,-1 11-3 0,-21 0 0 0,1-11-1 0,-11 11 0 0,0-11-2 0,-1 11-1 0,11-11-2 0,12 0 0 0,-1 0-2 0,22 0-4 0,-12 12-4 0,12-12-7 0,12 10-7 0,10 1 6 0,-1-1 12 0,12-10 6 0,11-10 0 0,-33 10-1 0</inkml:trace>
  <inkml:trace contextRef="#ctx0" brushRef="#br0">4849 2675 1 0,'0'-11'0'0,"10"0"0"0,2-22 0 0,-12 12 0 0,0-12 0 0,0 11 0 0,0 11 0 0,0-21 1 0,0 21 4 0,0 0 3 0,0 0 2 0,-12 11-5 0,12 0-4 0,0 0 0 0,0 11-1 0,12 22 1 0,-12-1-1 0,11 12-1 0,-11-1 1 0,0-10 1 0,0 10-1 0,0-10 1 0,0 0 0 0,0-12-2 0,0-10-1 0,0 0-4 0,11 0-6 0,-1-11 3 0,1-11 5 0,-1-20 4 0,2-3 0 0,10-10 0 0,-11-10 0 0,9 0 0 0,-20-1 0 0,12-10 0 0,-12 32 1 0,0 12 4 0,-12 10 4 0,12 11-1 0,-10 0-2 0,10 11-3 0,-10 21-2 0,10 1-1 0,0 10 0 0,10 1 0 0,0 10 0 0,-10-21-2 0,12 10-4 0,-1-10-4 0,0-11-1 0,10 1 7 0,2-14 4 0,-23-9-1 0</inkml:trace>
  <inkml:trace contextRef="#ctx0" brushRef="#br0">5708 2403 10 0,'0'0'0'0,"10"-11"18"0,-10 0-18 0,0-1 0 0,0 12-1 0,0 0 1 0,0 0-1 0,0 34 1 0,0-1 0 0,-10 21 1 0,-1 0 1 0,-1 1 0 0,2-1 0 0,-12 0-1 0,22-10 1 0,-10-10-1 0,-1-14 0 0,11-9 0 0,0-11 2 0,-12 0-3 0,12-22-1 0,0-10-3 0,0-23 3 0,12 12 1 0,-1-22 1 0,-1 10 1 0,2 12-1 0,-2-1 1 0,0 12-1 0,2 21 0 0,-12 0-1 0,11 11 1 0,-1 0 0 0,2 22 0 0,9-1 0 0,1 12 1 0,0 11-2 0,11-12 0 0,-1 1 1 0,1-1-2 0,-11 1 2 0,10-11-1 0,-21-11 0 0,11 10 3 0,-11-10 1 0,-11-11 5 0,0 11 3 0,-11-11-2 0,-22 0-1 0,1 11 2 0,-23 0-3 0,12-11-3 0,-1 11-2 0,1 0-2 0,-2 1-1 0,13-3-1 0,11 2-3 0,21 0-7 0,0 0-9 0,11 0-14 0,21-11-5 0,1 12 25 0,21-24 13 0,-21 1-1 0</inkml:trace>
  <inkml:trace contextRef="#ctx0" brushRef="#br0">6229 2490 10 0,'0'0'21'0,"-10"-11"-11"0,-1-11-4 0,-1 11-5 0,3-10-1 0,9 10 0 0,-11-11-1 0,-1 11 1 0,2-1 1 0,-13 12 8 0,2 0 4 0,0 12-2 0,-12 21-3 0,0 10-3 0,11 12-4 0,1-1 0 0,9 0-1 0,2-10-2 0,10-1 1 0,10-21-1 0,13 0 0 0,-1 0 0 0,21-10-5 0,0-12-6 0,1 0-9 0,-11-12-2 0,10-10 10 0,-21 0 10 0,10 0 4 0,-21 1 0 0,11-1 0 0,-11 0-1 0,0-10 1 0,-11-12 0 0,11 1 0 0,-11-1 0 0,10 1 0 0,0-1 0 0,2 12 0 0,-12 10 3 0,11 0 6 0,-11 10 3 0,0 12-2 0,0 0-4 0,0 0-3 0,0 34 0 0,-11-3-2 0,11 14 0 0,-12 9 0 0,2 1-1 0,0-12 0 0,10 1 1 0,-11-12-1 0,11-10 1 0,0 0 0 0,11-11 1 0,-11-11-1 0,10 0 1 0,0-11 0 0,2 0 0 0,10-22-2 0,-11 1 0 0,11-12 0 0,-2-10 0 0,3 21 0 0,-13-10-1 0,13 21 2 0,-13 11-1 0,-10 0 2 0,0 22 6 0,-10 0-6 0,10 21-1 0,-23 1-1 0,13 11 0 0,10 21-1 0,0-43 1 0,10-1 0 0,2-10 0 0,-1 0 0 0,-1 0-1 0,22-11 2 0,-9 11-2 0,-1-11 1 0,-1 11 0 0,1-11-1 0,0 0-1 0,-11 0-9 0,11 11-12 0,-11-11-4 0,-2 0 20 0,-9-11 4 0</inkml:trace>
  <inkml:trace contextRef="#ctx0" brushRef="#br0">6915 2457 26 0,'-11'0'42'0,"-1"-11"-34"0,2 11-4 0,-12 0-5 0,1 11 0 0,9 0-6 0,-9-11 2 0,10 11 3 0,-10 11 1 0,21-11 1 0,-11 0 1 0,11-1-1 0,0 1-1 0,22 0 1 0,-12 11-1 0,12-11 0 0,0 0 2 0,-1 0-1 0,1-1 1 0,-12-10 1 0,2 11 4 0,-1-11 3 0,-11 11 3 0,0 0 0 0,-11 0-4 0,-21 0-3 0,10 0-3 0,-1 0-2 0,-9 10 1 0,22-10-2 0,-1-11-3 0,0 0-9 0,0 0-18 0,11-11-18 0,0 11 30 0,0-21 19 0,11 10-3 0</inkml:trace>
  <inkml:trace contextRef="#ctx0" brushRef="#br0">7317 2642 6 0,'0'0'0'0,"-11"-11"18"0,-10 0-11 0,9 1-2 0,2-1-1 0,10 0-1 0,0-11-4 0,0 11-1 0,10 11 1 0,2 0 1 0,9 0 0 0,-10 22 0 0,22 11 1 0,-12-1-1 0,1 12 2 0,0-12 0 0,-1 1 2 0,-9 1-1 0,-1-3 3 0,-11-9 0 0,10-10 0 0,-10-12-1 0,-10 0 0 0,10-12 0 0,-11-10-3 0,-1-21-2 0,2-1 0 0,-1 1-1 0,-1 10 0 0,12-10-1 0,0 21-2 0,0 0-5 0,12 11-6 0,-1 0-6 0,-1 0 3 0,2 1 7 0,-1 10 10 0,10 0-2 0</inkml:trace>
  <inkml:trace contextRef="#ctx0" brushRef="#br0">7687 2762 29 0,'0'0'27'0,"0"0"-25"0,11-11-2 0,0 0-1 0,-1 0-2 0,2-11 0 0,-12 1 2 0,0-12 0 0,0 0 1 0,-12 1 1 0,2-1 1 0,-12 11 1 0,11 12 3 0,-11 10 4 0,12 0-5 0,-1 10-3 0,-11 12-2 0,10 0 1 0,2 11-1 0,10 10-1 0,0 1 1 0,10-12-2 0,13 1-1 0,-12-10 0 0,20-3-11 0,-8-9-12 0,9-11 7 0,-10 0 12 0,11 0 7 0,0-31 0 0,9-3 0 0,3 1 0 0,-13-10-1 0,1-1 2 0,-1 1-2 0,-11 10 1 0,-21 1 1 0,0 21 1 0,0-11 7 0,-10 22 1 0,10-11-1 0,-11 11-4 0,11 0-3 0,-11 0-1 0,11 22-1 0,0-11 1 0,0 10 0 0,0 12 0 0,0 11 1 0,0-23-1 0,11 12-1 0,0 0 1 0,-1-12-1 0,2-10 1 0,21 0 1 0,-13-11 0 0,-8 0-1 0,9-11 0 0,2-11-1 0,-1 12-1 0,-12-23-1 0,1 11 1 0,0-21 1 0,-1 10 1 0,-10 0 0 0,0 1 2 0,0 10 1 0,0 11 0 0,0 11-1 0,0 0-1 0,0 11-1 0,0 11 0 0,12 0-1 0,-1 10 0 0,-1 1 0 0,12-11-1 0,-12 10 1 0,13-21-1 0,-1 0 0 0,-1 0 0 0,-10-11 1 0,10 0 0 0,2-11-1 0,-1 0-1 0,-11-11-2 0,10-10 0 0,0-12 1 0,-9-10 2 0,-1 21 1 0,-1 1 1 0,-10 10 1 0,0 11 0 0,-10 11 2 0,10 0 0 0,0 11-1 0,0 11-2 0,0 10 0 0,10 1-1 0,2-11 0 0,-2 10-1 0,12 1-1 0,-11-11-4 0,11-12-5 0,-12 12-15 0,2-11 6 0,-2 0 18 0,1-11-1 0</inkml:trace>
  <inkml:trace contextRef="#ctx0" brushRef="#br0">8546 2174 67 0,'0'0'47'0,"-11"0"-47"0,11 0-9 0,-12 0-20 0,12 12-22 0,12-2 30 0,-1 2 17 0</inkml:trace>
  <inkml:trace contextRef="#ctx0" brushRef="#br0">8611 2599 8 0,'0'0'19'0,"-11"-22"-1"0,1 0-2 0,10 11-9 0,0 11-5 0,10 0-3 0,1 0-2 0,11 11 2 0,0 11 0 0,-1 21 0 0,1-10 1 0,0 0 0 0,-1-1 1 0,1-21-1 0,0 11 0 0,-1-22 4 0,-9 0 1 0,-1-22 1 0,-1 0 1 0,-10 1-1 0,-10-23-3 0,10 12-3 0,-11-1-1 0,-1 0-1 0,2 12 0 0,10-12 0 0,-11 33-2 0,-1-11-10 0,12 11-9 0,-10 11-3 0,10 11 10 0,-10 10 14 0,10 12-1 0</inkml:trace>
  <inkml:trace contextRef="#ctx0" brushRef="#br0">8959 2751 9 0,'10'0'14'0,"2"-11"2"0,-1 0-7 0,11-11-5 0,-2 1-4 0,-8-12-7 0,10 11-3 0,-11-10 7 0,-11-12 4 0,0 12 3 0,0 10 6 0,-11 0 3 0,0 11-3 0,-12 0-2 0,3 11-2 0,-2 11-2 0,11 11-2 0,-11 21 0 0,11-10-1 0,-1 11-1 0,3-12 0 0,9-10-1 0,0 0-1 0,9-1 1 0,3-10-2 0,9 11-2 0,-9-22 2 0,10 11 2 0,-1-22 1 0,1 0 0 0,-11-11-1 0,11 1 1 0,-12-12-1 0,12 0 0 0,-11 1 1 0,-11-12-1 0,11 23 2 0,-11-12 1 0,0 22 1 0,11 11 0 0,-11 0-2 0,-11 11 0 0,11 11 0 0,0 10-1 0,0-10 0 0,0 11 1 0,0-1-2 0,11 1 2 0,11-11-1 0,-1-1 0 0,11-10 0 0,-9-11-1 0,10 0 2 0,-12-11 0 0,12-10 1 0,-12-23 0 0,1 1 3 0,0-23-2 0,-11 1-1 0,-1 0-2 0,-10 0-1 0,0 21 5 0,-10-11-5 0,10-20-1 0,0-1 0 0,-11-1 0 0,11 12 0 0,-12 22-6 0,12 21-21 0,-10 22-10 0,10 0 24 0,0 22 14 0,-10 0-2 0</inkml:trace>
  <inkml:trace contextRef="#ctx0" brushRef="#br0">9807 2751 170 0,'0'11'34'0,"-32"-11"-47"0,20 0-31 0,12 0-22 0,23-22-3 0,-23 0 57 0</inkml:trace>
</inkml:ink>
</file>

<file path=ppt/ink/ink6.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18038 6709 10 0,'0'0'10'0,"0"0"-2"0,-10 0-7 0,10 0-1 0,0 0 1 0,10-11 6 0,12 11 6 0,-1-11 3 0,2 11 2 0,9-11-4 0,1 11-6 0,-11-11-2 0,20 11-2 0,-9-12 1 0,-1 12 1 0,-9 0 0 0,20 0 0 0,-11 12-4 0,13-12 0 0,-2 11-1 0,12-11-1 0,-1 0 1 0,11 0-1 0,-11 0 0 0,23 0 0 0,-12 0 0 0,0 0 0 0,0 0 0 0,-10 0 0 0,-1 11 0 0,11-11 0 0,-10 11 0 0,-1-11 0 0,-1 11 1 0,13-11-1 0,-11 0 0 0,20 0 1 0,-9 0-1 0,11-11 0 0,-12 11 0 0,0-11 1 0,0 11-2 0,-10 0 2 0,-1 0 1 0,0 0 0 0,1 0-1 0,-13 11-1 0,14-11 1 0,-2 11 0 0,11-11-1 0,-10 11 0 0,10-11 0 0,-11 0-1 0,11 0 2 0,-10 0-2 0,10 0 1 0,0 0 1 0,-10 0-1 0,-2 0 1 0,2 0-1 0,0 0 1 0,-1 0-2 0,-1 11 1 0,3-11 0 0,-2 0 0 0,11 0 0 0,-11 0 0 0,-22 0 0 0,45 0 0 0,-22 0-1 0,-2 0 0 0,3 0 2 0,-2 0-1 0,-11 0 0 0,12 10 0 0,-2-10-1 0,2 0 2 0,-11 11-2 0,65-11 0 0,-55 0 0 0,0 0 0 0,1 0-1 0,10 0 3 0,-21-11-1 0,10 11 0 0,-11 0 0 0,-10 0 0 0,11 0 0 0,-2 0 0 0,3 0 0 0,8 0 0 0,-9 0 0 0,10 0 0 0,1 0-1 0,0 0 0 0,10-10 2 0,-23 10-2 0,3 0 1 0,-2 0 1 0,0 0-1 0,-11 0 0 0,-9 0 0 0,21 10 0 0,-1-10 0 0,-10 0 0 0,-1 0 0 0,11 0 0 0,-10 0-1 0,-1 0 2 0,1 0-1 0,-1 0 0 0,1 0 2 0,-10 0-2 0,-2 0 1 0,0 0 1 0,-9 0-2 0,-1 0-1 0,-1 0 1 0,2 0-1 0,-1 0 1 0,10 0-2 0,-21 0 2 0,21 11-6 0,-9-11-15 0,-1 0-40 0,11 0 5 0,-2 0 50 0</inkml:trace>
  <inkml:trace contextRef="#ctx0" brushRef="#br0">1347 15418 1 0,'0'0'0'0,"0"-11"1"0,0 11 0 0,0 0 0 0,0-10 2 0,12 10 1 0,-1 0 2 0,-1 21 2 0,12 12 1 0,-12 10 2 0,-10 23-1 0,12-1-4 0,-12 0-1 0,0 0-1 0,0-22-2 0,0 1 0 0,11-11-1 0,-11-22-4 0,22 0-19 0,-2-11-18 0,3 0 30 0</inkml:trace>
  <inkml:trace contextRef="#ctx0" brushRef="#br0">1891 15516 2 0,'0'-32'2'0,"0"21"-1"0,-10 0 0 0,10 11-1 0,10 0 1 0,-10 32 3 0,11 12 2 0,0 32 0 0,-1 0 2 0,13 11-1 0,-13-1 0 0,-10-19 0 0,12 8 0 0,-1-9 0 0,-11-34-1 0,0 23-3 0,0-12 0 0,0-21-2 0,-11 11-1 0,-1-23 0 0,12-10-5 0,-10 0-17 0,10-32-11 0,-11-12 19 0,-11-64 13 0,22 75-3 0</inkml:trace>
  <inkml:trace contextRef="#ctx0" brushRef="#br0">1881 15473 3 0,'-11'-11'4'0,"11"-22"4"0,11 22-6 0,-1 11-2 0,22-11 1 0,1 11-1 0,11 0 2 0,-11 11-1 0,0 11 3 0,-13 11 3 0,-8 10 3 0,-1 1 0 0,-22-1 0 0,-1 1-1 0,-20-1 1 0,-11-10-5 0,20-23-2 0,3 12-2 0,-2-22-1 0,11 0-1 0,11 0-10 0,0 0-14 0,0-10-8 0,21-2 17 0,2 2 14 0,9-1 0 0</inkml:trace>
  <inkml:trace contextRef="#ctx0" brushRef="#br0">2304 15440 13 0,'-10'-11'14'0,"-12"0"2"0,-1 11-13 0,13 0-1 0,0 0 0 0,-1 11 0 0,11 0-1 0,-11 22 2 0,-12-1 3 0,13 23 4 0,-1-12-6 0,11-9-1 0,0-13-2 0,11 11 0 0,-1-20 0 0,2-12-1 0,10 0 0 0,9-34-2 0,-8 3 0 0,9-14-2 0,-10-9 1 0,-12 10 1 0,2 12 0 0,-12 10 2 0,0 11 2 0,-12 11 2 0,12 0-2 0,-10 22 1 0,10 0-2 0,0 21 2 0,0-10-2 0,22-1 1 0,-1-10-2 0,-9 12 0 0,20-13-5 0,-11-11-14 0,12 12-20 0,-10-22 20 0,9 0 16 0</inkml:trace>
  <inkml:trace contextRef="#ctx0" brushRef="#br0">2740 15440 17 0,'0'-11'8'0,"-33"-11"7"0,0 22-14 0,23 0-1 0,-12 0 0 0,10 11 0 0,2 0 0 0,-1 22 1 0,-1-1 3 0,12 12 1 0,-10-1-2 0,20 1-1 0,2-11-1 0,9-12 0 0,13 2-1 0,9-13-2 0,0 1-9 0,1-11-16 0,0-21 12 0,-12-13 14 0,-22 34-1 0</inkml:trace>
  <inkml:trace contextRef="#ctx0" brushRef="#br0">2945 14896 5 0,'0'0'0'0,"-10"-10"10"0,10 10-10 0,0 21-1 0,0 23 1 0,0 10 0 0,0 11 1 0,-10 1-1 0,-2 10 1 0,-9-11 1 0,-1 0 0 0,11 0 2 0,11-21 1 0,-12-22 0 0,12-1-2 0,12 1-1 0,-1-11 0 0,-1-11 0 0,2 0 2 0,21-22 0 0,-1-10 1 0,12-1-2 0,-12 0-2 0,1 12 1 0,-1-12-2 0,-22 22 1 0,2 0 1 0,-12 11 1 0,0 0 14 0,0 11-9 0,-12 11-1 0,2 11-2 0,10-1-1 0,-10 1-2 0,10-11-1 0,0 10 0 0,10-21 0 0,12 11-1 0,11-11 1 0,-11 1 0 0,21-12 0 0,-10 0-1 0,-1-12 1 0,1 1-5 0,-11 11-17 0,10 0-27 0,-21 0 8 0,-1 0 35 0</inkml:trace>
  <inkml:trace contextRef="#ctx0" brushRef="#br0">3523 15429 6 0,'0'0'4'0,"0"0"8"0,0 11-5 0,10 11 2 0,1-22-1 0,11 11-3 0,0-11-1 0,-1 0 1 0,-11-11 0 0,2-11-1 0,-1 0-1 0,0 1-2 0,0-23 0 0,-11 11 0 0,-11 12 1 0,-11 10 0 0,0 11-1 0,1 0-1 0,-1 22 0 0,0 10 0 0,1-10 2 0,21 11 0 0,0-1 1 0,21-10 0 0,1 11-2 0,0-23 0 0,21 12-1 0,-10-11 0 0,-11 0-1 0,-2-11-5 0,3 0-11 0,-1 0-15 0,-1-11 3 0,1-11 24 0,-12 1 3 0</inkml:trace>
  <inkml:trace contextRef="#ctx0" brushRef="#br0">4000 14820 4 0,'-10'-11'2'0,"-1"-21"14"0,-11 10-2 0,22 22-7 0,-10-11-2 0,20 22-2 0,0 11 0 0,2 21 0 0,9 12-1 0,13 10 0 0,-24 11-1 0,12-11 1 0,11 0-1 0,-22 1 0 0,-1 21 0 0,-20-33 0 0,-1 22-1 0,-11-21-7 0,11-23-11 0,0-10-3 0,0-22 6 0,11 0 11 0,0-22 1 0</inkml:trace>
  <inkml:trace contextRef="#ctx0" brushRef="#br0">4000 15364 14 0,'0'0'0'0,"-21"-11"38"0,9 0-22 0,2 11-11 0,10 0-3 0,22 0-2 0,-1 0-1 0,2-11-2 0,20 11-3 0,-10 0-12 0,10 0-10 0,-10 11 13 0,0-11 14 0,-12 11-2 0</inkml:trace>
  <inkml:trace contextRef="#ctx0" brushRef="#br0">4403 15266 9 0,'0'-11'14'0,"0"-21"14"0,-11 21-6 0,0 0-3 0,1 0-9 0,10 11-7 0,-11 0-3 0,-11 11-1 0,11 11 1 0,-11 10 0 0,22-10 2 0,0 0 1 0,0 10-1 0,10-10 0 0,23 0 0 0,0 0-1 0,-11-1-1 0,0 1 0 0,0 0 1 0,-11-11 0 0,-1 0 1 0,-20-1 6 0,-12-10 2 0,-1 11-2 0,-19 0-1 0,-2-11-3 0,22 0-1 0,-10 0-3 0,9-11-3 0,13 0-20 0,10 11-36 0,22-10-8 0,11-1 59 0</inkml:trace>
  <inkml:trace contextRef="#ctx0" brushRef="#br0">5219 15407 35 0,'0'-10'16'0,"-12"-1"12"0,24 11-23 0,-1 0-1 0,31 0 5 0,14-11 2 0,9 0-1 0,-11 0 1 0,11-11 2 0,-22 11-5 0,-11 11-4 0,-9 0-4 0,-13 0-1 0,2 11-6 0,-12 0-15 0,-12 11-18 0,2 0-19 0,-22-1 38 0,-1 1 17 0</inkml:trace>
  <inkml:trace contextRef="#ctx0" brushRef="#br0">5272 15592 44 0,'0'-20'45'0,"23"8"-32"0,10 1-6 0,9 11 3 0,13-11-4 0,10 0-5 0,0 0-1 0,0 11-2 0,-10 0-12 0,0 0-32 0,-23 11-9 0,1 11 46 0</inkml:trace>
  <inkml:trace contextRef="#ctx0" brushRef="#br0">6426 15190 3 0,'0'0'0'0,"0"-22"4"0,-12 10-2 0,12 2-1 0,0 0 2 0,0 10 3 0,0-11 2 0,0 11 12 0,0 11-11 0,12 9 1 0,-12 14-3 0,20 9 0 0,-20 12 0 0,0-1 1 0,12 1 0 0,-12-12-1 0,-12 11 0 0,3-10-2 0,-2-22-2 0,-1 10-1 0,2 1-2 0,-1-21 0 0,0-2-2 0,0-10-8 0,11 0-19 0,0-33-11 0,11-9 2 0,0-14 33 0,0 2 2 0</inkml:trace>
  <inkml:trace contextRef="#ctx0" brushRef="#br0">6349 15233 15 0,'0'0'9'0,"-21"0"15"0,21 0-22 0,0 11-2 0,21 0 1 0,1 0 2 0,11-11 2 0,-23 0 3 0,13 0 2 0,-2-11-3 0,0 0-4 0,2-10-3 0,9-12-1 0,1-1-1 0,0 3 0 0,-12-3 1 0,0 3 0 0,2 9 0 0,-13 10 0 0,-10 12 1 0,0 0 2 0,0 12 3 0,0 20 3 0,0 23 2 0,0-1-2 0,0 0-2 0,0 1-1 0,12-12 1 0,-12 1 0 0,11-22-1 0,-11 10-2 0,9 1-1 0,-9-11-2 0,0-12 2 0,12 1-3 0,-12 0-5 0,0-11-14 0,21-11-19 0,2 0-14 0,9-21 28 0,12-12 24 0,-23 12 0 0</inkml:trace>
  <inkml:trace contextRef="#ctx0" brushRef="#br0">7121 14995 8 0,'0'0'5'0,"-10"-12"11"0,-1 12-10 0,-22 0 0 0,21 12 3 0,-8-2-3 0,-2 1-1 0,-1 11-1 0,2-11 1 0,10 0 0 0,1 10-3 0,10-11-1 0,21 2 0 0,-10-1-1 0,11 11 0 0,11-12-1 0,-1 12 2 0,1 0-2 0,-1 0 2 0,-11-1 0 0,-9 12 0 0,-1-11 4 0,-11 0 6 0,-11 10 3 0,-22-10 0 0,1 0-3 0,-13-1-1 0,13 1-2 0,-11-11-2 0,11-11-3 0,-1 0-1 0,10 0-2 0,13-11-2 0,0 0-5 0,-2 0-6 0,24 1-22 0,8-1-4 0,13 0-8 0,11-11 27 0,0 0 19 0,-12 11 0 0</inkml:trace>
  <inkml:trace contextRef="#ctx0" brushRef="#br0">7469 15026 7 0,'0'-21'14'0,"-21"-1"4"0,-1 12-12 0,-1-2-3 0,13 12-1 0,0-10-1 0,-12 10-1 0,-1 10 0 0,2 2 2 0,0-2 1 0,-2 12 1 0,23-11-1 0,0 11-2 0,12 0-1 0,9-1 0 0,23 1 0 0,9 0-1 0,-8-11 0 0,8 9 0 0,-20 3 1 0,-1-1 0 0,-9 0 3 0,-23 10 9 0,0 1 6 0,-23 10-1 0,-9-10-4 0,-11 0 1 0,0-12-2 0,-12 1-2 0,12 0-5 0,10-11-3 0,-11-11-2 0,12 0-14 0,-1 0-38 0,12-11-32 0,-1-22 68 0,10 33 15 0</inkml:trace>
  <inkml:trace contextRef="#ctx0" brushRef="#br0">8416 14668 0 0,'0'-22'0'0,"-11"1"1"0,-1 10-1 0,2 11 0 0,10 0 0 0,10 0 0 0,-10 32 2 0,0 12 0 0,12 54 2 0,-1-21 0 0,-2 9 0 0,-9 1 0 0,0-34 0 0,12 35 2 0,-12-34 1 0,0-10 2 0,0-11 0 0,-12-12-1 0,12-21-1 0,0 11-2 0,0-22-2 0,0-10-3 0,12-12-2 0,9-11-1 0,2-10-1 0,9 11-1 0,12-2 2 0,10 14 2 0,-10 9 0 0,9 10 2 0,-8 24 0 0,-25 10 1 0,3 9 0 0,-13 3 1 0,-10 9 1 0,0-10 1 0,0 10-1 0,-21-10 3 0,-11-11 1 0,-1 10-1 0,0-21-1 0,-11 0-3 0,1-11 0 0,21-22-3 0,-21 11-1 0,21-21-2 0,0 10-1 0,12 0-2 0,10 11-5 0,0 1-9 0,10-1-14 0,22 11 2 0,2-11 27 0,20 11 5 0</inkml:trace>
  <inkml:trace contextRef="#ctx0" brushRef="#br0">9003 15070 15 0,'0'0'8'0,"-22"-21"-1"0,0 32-10 0,22-11 0 0,0 10 2 0,0 11 2 0,10 2 0 0,-10 9 2 0,0-22 1 0,12 24-1 0,-1-23-2 0,11 0 1 0,-2 0-1 0,3-11 1 0,9-11 0 0,-10 0-2 0,0-11 0 0,-1-1-1 0,-9-8 1 0,-1-3 0 0,-1 24 0 0,-10-1 0 0,0 1 1 0,0 10 1 0,-10 10 0 0,10 1 1 0,0 33 0 0,10-1 0 0,1 22 0 0,22-10 1 0,-12 21 0 0,11 0 1 0,-9 0-1 0,-1 11-1 0,-1 0 0 0,-9 0 0 0,-2-11-1 0,-10 1 9 0,-32-34 7 0,-12-11 1 0,0-11-8 0,-10-9-5 0,0-12-2 0,-1-33-1 0,-10-11-3 0,10 1-2 0,2-22-4 0,20 0-7 0,11-11-17 0,0 1-16 0,12-2-4 0,10 1 38 0,10 10 12 0,-10 55 0 0</inkml:trace>
  <inkml:trace contextRef="#ctx0" brushRef="#br0">9459 14538 4 0,'0'0'1'0,"-12"0"-2"0,3 43-1 0,9 22 2 0,21 1 2 0,0 10 1 0,-9 11 5 0,-1 11 8 0,0-11 1 0,0-1-4 0,-1 1-5 0,12 0-3 0,-22-10-2 0,10-23 0 0,2-11-2 0,-12-21-8 0,0-11-22 0,0-11-7 0,0-11 28 0,0-32 7 0</inkml:trace>
  <inkml:trace contextRef="#ctx0" brushRef="#br0">9438 15277 15 0,'-11'-11'30'0,"-1"11"-25"0,24 22-7 0,-1-11 3 0,21 10 0 0,12-21 0 0,-1 0 1 0,0 0 1 0,1-32 0 0,0-1-1 0,10 1-1 0,-1-12 0 0,-8 11-1 0,-24-10 0 0,-9 10 0 0,-2 12 2 0,-20-2 1 0,-2 23 1 0,-9-10 1 0,-1 20 0 0,-1 13 0 0,-9-2 1 0,22 12 1 0,-1 0-1 0,11-1 0 0,11-10-1 0,11 0 0 0,10-1-2 0,-11 1 0 0,24-11 0 0,-25-11-1 0,14 0-1 0,-1-11 1 0,-12-11-3 0,23-10 0 0,-12-1 0 0,-11-10 0 0,-9-1 1 0,9 1-1 0,-21 21 1 0,0-11 0 0,12 23-1 0,-12-2 0 0,0 2 1 0,0 10-1 0,11 0 1 0,-2 10 1 0,24 12-1 0,0 11 2 0,-1-11-1 0,13 21 1 0,-13-10-1 0,1 9 0 0,-11-8 0 0,-11 9 1 0,-11-10 1 0,-22 0 2 0,-11-1 3 0,-10-10 0 0,-12 11 1 0,0-22-3 0,13-1-5 0,-2-10 0 0,11-10-2 0,1-1-2 0,20 0-5 0,12-11-10 0,-10 11-10 0,32-11-28 0,21 12-3 0,12-12 53 0,-23 11 5 0</inkml:trace>
  <inkml:trace contextRef="#ctx0" brushRef="#br0">10873 15212 116 0,'-11'-11'59'0,"-11"0"-45"0,-10 22-15 0,9 0-2 0,13 10-6 0,10-10-33 0,-11 0-52 0,11 11 56 0,0-22 36 0</inkml:trace>
  <inkml:trace contextRef="#ctx0" brushRef="#br0">9861 15842 2 0,'-10'0'0'0,"-1"-21"3"0,11 21 4 0,0-11 0 0,11 11 0 0,11 0-1 0,-2 0 2 0,25 11 3 0,9-11 1 0,11 11-1 0,21-11-2 0,2 0-3 0,-1 0-4 0,-11 0 0 0,-21 0-1 0,-23-11-1 0,1 11 2 0,-23 0 0 0,-31 0 9 0,-23-11-9 0,-21 11-2 0,-23 0 0 0,-9 0-2 0,-11 0 0 0,20 0 2 0,13-12-1 0,42 2 0 0,11 10 1 0,22 0-3 0,22 0 1 0,11 0 3 0,10 0 1 0,33-11 1 0,10 11 1 0,12 0-2 0,12 0 0 0,-2 0-3 0,-31 0-1 0,-24 11-10 0,-20-11-1 0,-21 0 6 0,-12 10 3 0,-12-10-7 0,-31 0-17 0,-12 23-3 0,-10-2 26 0</inkml:trace>
  <inkml:trace contextRef="#ctx0" brushRef="#br0">6426 15875 10 0,'-12'-12'17'0,"12"12"-27"0,0 12-3 0,12-1 12 0,20 0-2 0</inkml:trace>
  <inkml:trace contextRef="#ctx0" brushRef="#br0">6426 15951 3 0,'0'0'0'0,"11"0"0"0,-11-11 1 0,0 11-1 0,0 0 0 0,9-10 1 0,14-2 2 0,-1 12 4 0,-1-10 0 0,11 10-1 0,13 0 1 0,-2 0-2 0,12 0-2 0,-2 0-1 0,2 0-2 0,-11 0 0 0,-11 0 0 0,-13 10-1 0,-8-10 0 0,-1 0 0 0,-22 0 2 0,-11 0-2 0,0 12 2 0,-21-12 2 0,0 10-1 0,-12-10 0 0,11 0 0 0,1 0-1 0,0 0-1 0,10 0 0 0,11 0-2 0,-10 0-17 0,32 0-4 0,0 0 17 0,42 0 6 0,-19 0-3 0</inkml:trace>
  <inkml:trace contextRef="#ctx0" brushRef="#br0">651 15168 3 0,'0'0'0'0,"0"-22"0"0,0 12 0 0,0-1 0 0,0 11 0 0,0-11 0 0,0 11 0 0,12 0 0 0,-12 0 1 0,0 22 2 0,0 21 0 0,21 33 1 0,-10 22 0 0,0 54-1 0,-1-10-1 0,2 9-1 0,-1-9 1 0,-11-44-1 0,0-11 1 0,10 22-2 0,-10-22-2 0,23-22-12 0,-14-21 9 0,3-44-3 0</inkml:trace>
  <inkml:trace contextRef="#ctx0" brushRef="#br0">804 14907 6 0,'0'0'5'0,"-11"-11"-2"0,22 11-3 0,11 34-1 0,0-24 0 0,21 11 0 0,12-21 1 0,-2 12-2 0,-30-12 2 0,52-12 0 0,35-9 0 0,9-12 1 0,22 1-1 0,12-1 0 0,10-9 1 0,-11 19 1 0,11 12-2 0,11 0-1 0,44 0-1 0,32-21 3 0,0-1 2 0,-22-11 3 0,0-10 1 0,0 21-4 0,23-10-2 0,32 10 2 0,-1-10 0 0,1 10-1 0,0 1 1 0,-34-1-4 0,13 0 0 0,-12 23-2 0,-1-12-4 0,2 11 1 0,9-11 0 0,45 10 2 0,-99 2 3 0,-9 0-2 0,-13-1-3 0,11 11 2 0,-31-11 4 0</inkml:trace>
  <inkml:trace contextRef="#ctx0" brushRef="#br0">8491 14135 0 0,'87'-10'0'0,"98"-1"0"0,-32 0 0 0,20-1 0 0</inkml:trace>
  <inkml:trace contextRef="#ctx0" brushRef="#br0">9438 14091 0 0,'42'0'0'0,"166"0"0"0,-45 0 3 0,-33 12 1 0,0-1 0 0,-21-11-2 0,0 11 0 0,11-1-2 0,-12-10 2 0,12 0-1 0,-22 0 0 0,0 0 0 0,-11 0-1 0,-33 0-7 0,0 0-2 0,-22 0 7 0,-9 0 2 0,-23 0-2 0</inkml:trace>
  <inkml:trace contextRef="#ctx0" brushRef="#br0">11025 14221 2 0,'0'0'0'0,"0"0"0"0,0-10 0 0,0 10 0 0,10 0 3 0,-10-10 3 0,12 10 2 0,-1 0-1 0,-11 0-2 0,10 10-1 0,12 23 0 0,-12 11-2 0,13 21-1 0,-1 11 0 0,10 11 0 0,-11 22 0 0,24 10 0 0,-2 2 1 0,11 9 0 0,1 0-1 0,-12 11 0 0,12-10 0 0,-12 10-1 0,0-11 1 0,-11 0 0 0,-9 12 1 0,-13-33-2 0,2-44 2 0,9 0-1 0,-21 12-1 0,11-23 0 0,-11-11-4 0,0 1-15 0,0-22-8 0,0-1 22 0,0-21 0 0</inkml:trace>
  <inkml:trace contextRef="#ctx0" brushRef="#br0">879 16680 23 0,'0'0'11'0,"0"0"7"0,12-12-17 0,31 24-3 0,12 10 1 0,32 9 0 0,22-8-2 0,10-12 1 0,34-1 0 0,10-10 0 0,22-21 2 0,21-2-1 0,32 2-2 0,12-23 2 0,12 13 1 0,20-3 0 0,24 3 2 0,19-3 1 0,13 13-1 0,-2-1-2 0,24 11 0 0,-1 11-1 0,10-11 1 0,1 11 0 0,11-11-1 0,9 11-2 0,2 0 1 0,10 0-1 0,1-11 0 0,-1 0-1 0,0 1 1 0,1-12 2 0,-12 11 2 0,77 0 1 0,-120 0-1 0,-22 11 0 0,-21-11 1 0,-34 11-1 0,-21 0 0 0,-21 0 1 0,-24-11-2 0,-30 1 1 0,-22-1 2 0,-23 0-1 0,-22 0-1 0,-20-11-1 0,-46 11 1 0,-9 0-2 0,-33 1-7 0,-10-1-12 0,-23 11 14 0,-32-11 1 0</inkml:trace>
  <inkml:trace contextRef="#ctx0" brushRef="#br0">11611 6752 5 0,'0'0'0'0,"0"0"0"0,0 0 0 0,0 0 0 0,0 0 1 0,0 0 2 0,0 0 2 0,0 0 4 0,12 0 4 0,-12 0-3 0,11 0-1 0,-11 11-1 0,22-11-2 0,-1 0-2 0,1 0 0 0,0-11 0 0,11 11-1 0,-13 0-2 0,14 0 1 0,9-11 0 0,0 11 1 0,1-10 0 0,0 10-1 0,-2 0 1 0,-9 0 0 0,22 0-1 0,-12 0-1 0,1 0 0 0,11 0 0 0,-2 0 0 0,3 0 0 0,9 0-1 0,-11 0 2 0,11-11 0 0,1 11-1 0,-13 0 2 0,13 0-1 0,-12 0 1 0,11-11-1 0,-10 11 0 0,0 0 0 0,10 0 0 0,0 0 0 0,-12-11-1 0,2 11 0 0,0 0 0 0,10 0-1 0,-10 0 1 0,-2 0-1 0,2 0 0 0,-12 0 1 0,12 0 0 0,0 0 0 0,-1 0-1 0,-1 0 1 0,-8 0-1 0,-2 0 0 0,0 0 0 0,1 0 0 0,0 0 1 0,-2 0-2 0,13 0 1 0,10-11 0 0,-10 11 1 0,0 0-1 0,10 0 0 0,-12 0 1 0,3-11-2 0,-2 11 1 0,-1 0 1 0,2 0-1 0,0 0 0 0,-12 0 0 0,12 11 0 0,-1-11-1 0,0 0 1 0,11 0 0 0,-10 0 0 0,10 0 1 0,0 0-1 0,0-11 0 0,12 11 0 0,-12 0 0 0,1 0 0 0,-13 11 0 0,2-11 0 0,0 0 0 0,-1 11 0 0,0-11 2 0,-10 11-1 0,21-11-1 0,-11 0 1 0,12 0-2 0,-1-11 2 0,21 11-1 0,-31-11 0 0,0 11 0 0,10 0 0 0,-21-11-1 0,-2 11 2 0,3 0-1 0,-2 0 2 0,1 0 0 0,-12 0-3 0,1 0 2 0,20 0-1 0,-20-11 0 0,11 11 0 0,-11 0 0 0,10 0 0 0,-10-12 0 0,0 12 0 0,-1 0 0 0,1 0 0 0,-11 0 0 0,10 0 0 0,-10 0-1 0,11 0 1 0,-1 0 1 0,1 0-1 0,-12 0 0 0,11 0-1 0,-20 0 3 0,21 0-2 0,-13 0 0 0,-8 0-1 0,21 0 1 0,-22 12 1 0,11-12-1 0,-12 0 0 0,0 0 1 0,2 0 0 0,-12 0-1 0,11 0 1 0,-11 0-1 0,0 0-1 0,11 0 2 0,-11 0 0 0,0 0 0 0,11 0-1 0,-11 0 0 0,0 0 0 0,0 0 1 0,10 0-2 0,-10 0-10 0,0 0-43 0,12 0-27 0,-2 0 70 0</inkml:trace>
  <inkml:trace contextRef="#ctx0" brushRef="#br0">5415 6741 5 0,'0'0'0'0,"10"0"-1"0,-20 0 1 0,10 0 0 0,0 11 0 0,-11-11 1 0,11 0-1 0,0 0 3 0,11 0 1 0,-1 0 0 0,1 0-2 0,22-11 0 0,-12 1 0 0,23 10 0 0,-11-22-1 0,10 22 1 0,0-11 2 0,1 11-2 0,-11 0-1 0,-1 0 0 0,12 11 0 0,-12-11 0 0,12 0 0 0,0 11-1 0,10-11 1 0,-1 0 0 0,13 0-2 0,-1-11 2 0,0 11-1 0,0 0 0 0,0-11 1 0,13 11-1 0,-13 0 1 0,0 0-1 0,-11 0 1 0,0 11-1 0,-10-11 0 0,0 0 0 0,10 0 0 0,-11 0 0 0,1 0 1 0,32-11-2 0,-33 11 1 0,22-11-1 0,0 11 1 0,-10-11 0 0,10 11 0 0,0 0 0 0,-10 0 0 0,0 0 0 0,10 0 0 0,-12 0 0 0,14-11 0 0,-2 11 0 0,0-12 1 0,0 3-1 0,1-2 0 0,-13 11-1 0,2 0 2 0,0-11-1 0,-23 11 0 0,1 0 1 0,-11 0-1 0,10 0 0 0,-11 0 0 0,2 0 0 0,9 0 0 0,-22 0 0 0,13 0 0 0,-13-11 1 0,23 11 1 0,-22 0-1 0,0-11 2 0,-1 11-1 0,13 0-1 0,-13-12-1 0,2 12 0 0,-1 0 1 0,10 0-1 0,-10 0 0 0,-1 0 1 0,2 0-1 0,9 0-1 0,1 0-1 0,11 0-9 0,-22 0-11 0,32 0 8 0,-32 12 13 0,0-12-4 0</inkml:trace>
  <inkml:trace contextRef="#ctx0" brushRef="#br0">5501 6774 5 0,'0'-11'5'0,"0"11"-3"0,11 11-4 0,11-11 1 0,-1 0 2 0,34 0 0 0,-12-11 1 0,1 11 4 0,21 0 2 0,-10 0-1 0,10 0 0 0,-11 11 0 0,23-11 1 0,-1 11-2 0,11 0-2 0,10 0-1 0,1-11 2 0,0 0-2 0,10 0 1 0,2 0-2 0,-2 0 0 0,1 0 0 0,10 0 0 0,-10 0-1 0,11 11-1 0,11-1 0 0,-13-10-1 0,14 0 1 0,-13 11 1 0,-10-11 0 0,10 0-1 0,23 0-1 0,-34-11 1 0,12 11 0 0,-22-10 0 0,0-1 0 0,-1 0 1 0,-20 0-1 0,-1 0-1 0,-22 11 2 0,-10 0-1 0,-11-11 0 0,-24 11 1 0,14 0-1 0,-13 0 0 0,2 0 0 0,-12 0-1 0,11 0 1 0,-11 0 0 0,0-11-1 0,0 11 1 0,-11 0 0 0,11 0 0 0,0 0-1 0,-12 0 1 0,12 0-1 0,0 0 1 0,0 0-2 0,-10 0 1 0,10 0-1 0,0 0-2 0,-11 0-14 0,11 0-22 0,-12 0 23 0,3 0 13 0</inkml:trace>
  <inkml:trace contextRef="#ctx0" brushRef="#br0">8209 7742 82 0,'-12'-11'9'0,"-9"0"-81"0,10 11 53 0</inkml:trace>
  <inkml:trace contextRef="#ctx0" brushRef="#br0">12460 6427 6 0,'0'0'0'0,"10"0"-1"0,2 0 1 0,9 10 0 0,-9-10-5 0</inkml:trace>
  <inkml:trace contextRef="#ctx0" brushRef="#br0">19516 6502 7 0,'0'0'0'0,"0"-10"-2"0,-10 10-3 0</inkml:trace>
  <inkml:trace contextRef="#ctx0" brushRef="#br0">20310 6383 13 0,'-10'-11'10'0,"-13"1"-13"0,13-2-9 0,-22 24 9 0,32-12-2 0</inkml:trace>
  <inkml:trace contextRef="#ctx0" brushRef="#br0">14167 6633 26 0,'0'0'9'0,"11"-11"-9"0,11 11-24 0,-1 22 17 0,-9-22 3 0</inkml:trace>
  <inkml:trace contextRef="#ctx0" brushRef="#br0">20072 6427 46 0,'-11'-23'20'0,"11"12"-23"0,-12 1-26 0,-9 20 5 0,-1 1 19 0,12-11 0 0</inkml:trace>
  <inkml:trace contextRef="#ctx0" brushRef="#br0">13994 6546 23 0,'9'-23'-1'0,"3"13"1"0,-12 10 0 0,0 10-22 0</inkml:trace>
  <inkml:trace contextRef="#ctx0" brushRef="#br0">14091 6546 23 0,'0'-44'0'0,"0"0"0"0,0 23 0 0,0-1 0 0,0 22 0 0,0 12 0 0,0-2-1 0,0 1-21 0</inkml:trace>
  <inkml:trace contextRef="#ctx0" brushRef="#br0">14156 6480 22 0,'11'-10'0'0,"-11"-2"0"0,0 2 0 0,0 20-22 0</inkml:trace>
  <inkml:trace contextRef="#ctx0" brushRef="#br0">5360 7709 10 0,'44'0'-1'0,"9"0"2"0,45-11 0 0,22 11 1 0,22-21 0 0,-12 10-2 0,1 0-1 0,-13 11-2 0,-8 0 1 0,-34 11-7 0</inkml:trace>
  <inkml:trace contextRef="#ctx0" brushRef="#br0">11774 5741 5 0,'-10'0'1'0,"-11"0"-1"0,10 11 0 0,0-11 0 0,-1 11-1 0,2-11 1 0,-1 0 0 0,-10 11 0 0,10 10 2 0,-11 1 1 0,-1 0 2 0,3 11-3 0,-2 10 0 0,-11-10-2 0,10 10 1 0,-9-10-1 0,11 10 2 0,9-10 2 0,-9 10 1 0,10 13-1 0,-10-14-2 0,21 14-1 0,-12-14 0 0,2 2 0 0,10-12 0 0,10 11-1 0,2-9-1 0,-1 9 2 0,10 10-1 0,0-8 0 0,12-13 0 0,-10 12 0 0,19 10 1 0,-9-21-1 0,-1 10 1 0,1-10 0 0,0 0 1 0,11-1 0 0,-11 1 1 0,10-1-1 0,1-10 2 0,-1 0 3 0,0 1 2 0,1-3 0 0,0 2-1 0,10-11-3 0,-1 1-2 0,14-12-2 0,9 0-2 0,11 0 2 0,-11 0-2 0,11-12 1 0,-1 1-1 0,13 11 1 0,-13 0 1 0,2 0-1 0,-1 0 0 0,-1 0 0 0,11 0-1 0,-9 0 1 0,9 0-1 0,1-11 0 0,0 11 1 0,1 0 1 0,-13-11-1 0,12 11 2 0,0 0-1 0,22-10 0 0,-11 10 0 0,-11 0-1 0,10-10 1 0,0 10-2 0,2 0 1 0,-12-12 0 0,10 1-1 0,1 11 1 0,-11 0 0 0,0-11 1 0,10 11-1 0,1 0-1 0,-11 0 1 0,0 0 0 0,0 0-1 0,0 0 1 0,10-11 1 0,1 0-2 0,-11 11 1 0,0-11-1 0,0 11-1 0,-11 0 0 0,0 0 3 0,-1 0 0 0,-9 0-1 0,-1 0-1 0,-1 0-1 0,2 0 1 0,10-10-3 0,-11-1 2 0,22 0 1 0,-23 0 1 0,-9 0 1 0,0 0-1 0,-1 11 1 0,-21-11-1 0,10 11 1 0,-11-11-2 0,12 1 2 0,-12-1-3 0,12 0-2 0,-2-11-3 0,2-11 0 0,0 12-2 0,-12-23 1 0,1 12 2 0,-12-1 3 0,1 0 3 0,0 1 0 0,-1 10 1 0,-11-11 0 0,12 1-1 0,-21-1 0 0,-2 0 2 0,0 1-1 0,2-1-1 0,-1 1 1 0,-11-1-1 0,10 0 0 0,-10 1-1 0,0 11-7 0,-10-13 0 0,-1 3 3 0,-1-3 1 0,-8 3 2 0,8 8 2 0,2 1 0 0,-13-11 1 0,13 23 1 0,-13-1-1 0,-9-11 0 0,11 11-1 0,-1-11 0 0,-10 11 0 0,-1-21 1 0,11 10-2 0,-11 11 2 0,1-21-1 0,-11 10 1 0,10 0 0 0,-12 11 2 0,3-11-1 0,-2 12-1 0,-10-12 0 0,11 11 0 0,-12 0-1 0,-10-12 0 0,10 13 0 0,-10 0 0 0,0-1 2 0,0 11-2 0,0-11 2 0,-11 0 1 0,10-1 0 0,-10 12-1 0,-12-10 3 0,2 10-2 0,9-11-1 0,2 11 1 0,-1-10 2 0,0 10-2 0,-12 0 0 0,23-11-1 0,-11 11 2 0,0-11 0 0,0 11-1 0,-12 0-1 0,13 0-1 0,-1-12-1 0,-11 12 3 0,11 0 0 0,-1 0 0 0,-10-10-2 0,22 10 0 0,-21 0 1 0,8-11-1 0,3 11 1 0,-12 0 0 0,11-10-1 0,-11 10 1 0,-1 0-1 0,13 0 0 0,-12-12 0 0,11 12 0 0,-1 0 0 0,2 0 0 0,10-10 0 0,-23 10-1 0,13 0 0 0,-3 0 0 0,-8 0-2 0,-1 0 0 0,-1 0 1 0,-9 10 0 0,11 2 1 0,-1-2-1 0,0 1 3 0,11-1-2 0,-1-10 2 0,12 12-1 0,0-1-1 0,10-11 1 0,-11 11-2 0,13-11 0 0,-1 0 1 0,-2 0-2 0,3 0 1 0,-12 10 0 0,10-10 0 0,1 11 0 0,-1-1 1 0,1-10 0 0,10 12 1 0,1-1-1 0,0-11 0 0,10 11 0 0,-11-11 0 0,-32 0-1 0,22 11 0 0,21-11 1 0,-10 10 0 0,-2-10-1 0,3 0 0 0,9 10 0 0,-10 2 0 0,10-1 1 0,1 0 0 0,-1 0 0 0,-1 11 0 0,3-1 0 0,-3 1 0 0,2-11-1 0,11 11 0 0,-1-1 1 0,-11-10-1 0,11 11 2 0,12 0 0 0,-23 0-1 0,22 10 0 0,-10 1 1 0,-2-1-1 0,13 1 1 0,-1 0 1 0,-1-1-1 0,2 1 1 0,10 10-1 0,-11-9 2 0,11-1-3 0,0 9 1 0,0-9 0 0,0 10-1 0,0-10 0 0,0 11 1 0,11-1-1 0,-1-11 0 0,2 1 0 0,9 0 0 0,2-1 2 0,-2-10-1 0,12 0 0 0,0 10-1 0,-1-21 0 0,1 22 0 0,-1-22 1 0,1 11-1 0,0-12 1 0,-1 12 0 0,-10-11 0 0,11 11 0 0,-12-11-1 0,11 0 0 0,12-1 0 0,-11 1 0 0,20 0 0 0,3 0-2 0,-2-11 2 0,1 11-1 0,10-11 0 0,0 11 1 0,-12-11 0 0,13 11-1 0,-11 0 1 0,-1 10-1 0,12-10 1 0,-13 11 1 0,2-11-2 0,10 1 2 0,12-2-1 0,-12 0 0 0,11-10 0 0,-11 11 0 0,10-11 0 0,-8 11-1 0,9-11 1 0,-11 11 0 0,10-11-1 0,-10 12 1 0,2-12 0 0,-2 10 1 0,11-10 0 0,-11 0-2 0,10 0 1 0,2 0-1 0,-11 0 0 0,9-10 1 0,2 10 0 0,-12-12 0 0,0 12 1 0,-11 0-1 0,11 0 1 0,-10 0-2 0,0 0 1 0,-1 0 0 0,11-11 0 0,-11 11-3 0,11-11 1 0,23 0 0 0,-23 1 1 0,0 0 2 0,0-2-2 0,-10 12 2 0,-1-11-1 0,12 0 0 0,-1 11 0 0,-12-11-1 0,12 0-2 0,2-10-3 0,-2 10-2 0,0 0 4 0,-11 0 3 0,11-11 0 0,0 11 1 0,-10 0 0 0,0 1 0 0,10 10 0 0,-11-11 0 0,0 0 0 0,1 0 0 0,-1 0-1 0,0 11 1 0,1-22 0 0,10 11-1 0,0 1 2 0,-10-1-1 0,10 0-1 0,-10 0 1 0,10 0 0 0,-12 11 0 0,24-11 0 0,-33 0 0 0,32 11-1 0,-23-11 1 0,13 11 0 0,-22 0 0 0,9-10-2 0,-8 10-2 0,-2 0 0 0,1 0 1 0,-11 0 1 0,20-11 0 0,-9 11-1 0,0 0 0 0,10 0 1 0,-10-11-1 0,-2 0-2 0,3 11-1 0,-2-11 2 0,1 11 2 0,-13-11 2 0,14 0-1 0,-23-1 1 0,10 12 0 0,-11-9-1 0,2-2-1 0,-2-11 0 0,0 11 1 0,12-11-2 0,-10 1 1 0,9-1-3 0,-22-11 1 0,23 11-1 0,-21-21 2 0,-2 10 2 0,0 1 0 0,2-1 0 0,-12 11 0 0,-12-21 1 0,2 21-1 0,-12-10 1 0,1-1 0 0,-1 0 0 0,-1 1 0 0,3 10 0 0,-2-11 0 0,-1 12 1 0,2-1 0 0,-11 0-1 0,-1 11 0 0,1-11 1 0,-1 1 0 0,-11 10 0 0,12-11 1 0,-12 11 0 0,0-11-1 0,-10 12 0 0,10-12 1 0,1 0 0 0,0 11-2 0,-11 0 2 0,10 0 0 0,0 1-2 0,1-1 0 0,-1 0 0 0,-10 0-2 0,10 0 0 0,-10 0 3 0,0-1 0 0,-11 12 0 0,10 0 2 0,-10 0-1 0,10 0-2 0,-20 12 0 0,19-12 1 0,-9 0 1 0,12 11 0 0,-2-11-1 0,1 0-2 0,11-11 1 0,-12 11 0 0,12-12 0 0,-12 12 0 0,12-10 1 0,-12 10 0 0,12 0 0 0,-11 0-1 0,-1 0 0 0,1 10 0 0,-1-10-1 0,1 0 1 0,11-10-2 0,-12 0-1 0,0 10 0 0,2-11 1 0,-13 11 1 0,0-11 1 0,1 11 1 0,0 0 1 0,-11 0-1 0,11-11 0 0,0 11-1 0,10-12-1 0,-10 2 1 0,0 10 2 0,-11-11 3 0,22 11-2 0,-44 0 2 0,22 0-1 0,-1 0-3 0,1 0 0 0,-1-10 0 0,12 10 0 0,-10-11-2 0,10-12 1 0,0 2 0 0,-13 11 1 0,13-2 1 0,0 2 5 0,0 10 1 0,-1 0-6 0,-9 0-2 0,10 0 0 0,0 10-3 0,-12-10-2 0,11 0 1 0,1 0-1 0,12 0 3 0,-1 0 2 0,-12 0 1 0,12 0 1 0,-1 0 6 0,1 0-3 0,10 0-3 0,-10 0-1 0,0 0-1 0,10 0 0 0,0 12 0 0,-9-12 0 0,-2 10 1 0,1 1 0 0,-1-1 0 0,12 2 3 0,-12 10-1 0,12-1-2 0,0 1 0 0,-12-11 0 0,12 11-1 0,-1-2 1 0,1 3-1 0,-2 10 1 0,3 10-1 0,9 1-3 0,-10-1-6 0,21 1-8 0,-11-12-4 0,11 1 0 0,12-11 12 0,-1-1 9 0,11-21-4 0</inkml:trace>
  <inkml:trace contextRef="#ctx0" brushRef="#br0">16755 6024 19 0,'0'0'29'0,"0"0"-41"0,0 0-14 0,0 0 20 0,0 0 2 0</inkml:trace>
  <inkml:trace contextRef="#ctx0" brushRef="#br0">16766 5959 37 0,'0'0'28'0,"-23"0"-56"0,23-11-5 0,0 11 29 0</inkml:trace>
  <inkml:trace contextRef="#ctx0" brushRef="#br0">16776 5915 5 0,'0'0'0'0,"0"0"0"0,-10 0 0 0,10 0-1 0,-11-11 1 0,11 11-4 0</inkml:trace>
  <inkml:trace contextRef="#ctx0" brushRef="#br0">16984 5904 11 0,'0'0'11'0,"0"0"-33"0</inkml:trace>
  <inkml:trace contextRef="#ctx0" brushRef="#br0">13515 6698 21 0,'10'-22'0'0,"13"-1"0"0,-12 23-21 0</inkml:trace>
</inkml:ink>
</file>

<file path=ppt/ink/ink7.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10829 3316 43 0,'0'0'37'0,"-10"0"-23"0,10 11-19 0,10 11 2 0,-10 11 2 0,11 10-1 0,11 11 1 0,0 1 1 0,-1 21 0 0,-10 11 7 0,0 11 4 0,-1 0-3 0,-10 10-1 0,0 1 0 0,0 0-3 0,0-11-2 0,0 21-1 0,12-63-1 0,-1 30-2 0,-1-21 2 0,2-21-2 0,8-13-9 0,-8-8-24 0,-1-23-24 0,-1-11 45 0,-10-1 8 0</inkml:trace>
  <inkml:trace contextRef="#ctx0" brushRef="#br0">10916 3240 81 0,'0'-11'35'0,"11"0"-44"0,32 1-11 0,12 10 10 0,20-22 2 0,13 11-2 0,10-11 7 0,-1 22 4 0,13-12 0 0,-2 12 6 0,12 12 1 0,10-12-5 0,1 11-2 0,21-11 0 0,0 0-2 0,22 0 2 0,-1 0-3 0,24 0 2 0,20 0 1 0,0-11 0 0,23 11-2 0,-2-12 3 0,14 12-3 0,7 0 0 0,14 0 0 0,10 0-1 0,65-9 1 0,-65-2 0 0,-2 0-1 0,2 0 3 0,-10 0-3 0,-12 11 1 0,11 0-6 0,0 0-12 0,-12 0-2 0,0 0 11 0,-9-12 6 0,-23 2 3 0,-11 10 1 0,-21 0 1 0,-11 0 0 0,-32 0-1 0,-1 0 0 0,-21 10-1 0,-12-10 1 0,-10 0 0 0,-22 12 0 0,11-12 1 0,-11 0-1 0,11 0-1 0,-12 0 1 0,2 0 0 0,-12 0 0 0,-11 0 0 0,-11 11 1 0,-10-11-1 0,0 11 1 0,-12-11-1 0,11 11 0 0,12 0-1 0,-1-11 0 0,1 0 0 0,10 0 0 0,0 0 0 0,-11 9 1 0,1-9 0 0,-13 12 0 0,3-12 0 0,-12 11 1 0,-1-11-1 0,12 11 0 0,-2-11-1 0,3 0 0 0,9 0 1 0,11 0 0 0,1 0-1 0,-13 0 1 0,-9 0 0 0,0 0 0 0,-22 11 0 0,-11-11 1 0,-2 0 0 0,-9 11 1 0,12-11-1 0,-12 0 0 0,11 11 0 0,0-11 0 0,10 0 0 0,1 0 2 0,-11 0 2 0,11 10 5 0,0 1-3 0,-11 0-1 0,-1 11-3 0,1 0 1 0,0 10 0 0,-11 12-1 0,0-1 1 0,10 12-2 0,2-1 1 0,9 22-3 0,-9 0 1 0,31 22-3 0,-10-10 2 0,9 8 0 0,-9-8-1 0,1-1 2 0,-24-11-1 0,1-11 1 0,-1 1 0 0,-10-12-1 0,0-11 0 0,-10 1 0 0,10-11 0 0,0-1 0 0,-11-9 1 0,11-13 0 0,-10 11-1 0,-12-21 1 0,0 11 0 0,-11-11-2 0,1 0-1 0,-33 0 0 0,32 0 0 0,-43 0-3 0,-1 0 4 0,13-11 1 0,-57 11 4 0,23 0 0 0,-21 11 2 0,0-11-1 0,-12 0-4 0,1 0 1 0,-12 0-1 0,1 0 0 0,-22-11-1 0,0 1 1 0,-11 10 5 0,-12 0-2 0,-9 10 1 0,10-10 0 0,12 0 2 0,-2 0 0 0,2 0-4 0,20-10 0 0,-21-1-2 0,11 11 1 0,-11-10-2 0,-11-2-1 0,1 1 1 0,-13 11-1 0,-9 0-1 0,-11 0-1 0,-1 0 3 0,-65 11 0 0,65 1 0 0,2-12 2 0,9 10-2 0,1-10-4 0,10 11 0 0,-1-11-1 0,1 0 0 0,2-11 4 0,-13 1 5 0,0 10-2 0,1-12-2 0,-22 12 0 0,10 0 1 0,-10 12-3 0,10-2 1 0,-10 1 4 0,11-1 0 0,9 1 0 0,13 0 2 0,9 1 0 0,13-24-1 0,21 12-2 0,11-22 1 0,-1 12-3 0,12-11-2 0,0 9-2 0,-1 12-3 0,-11 12-12 0,1 19-18 0,-12 3-13 0,1 20 36 0</inkml:trace>
  <inkml:trace contextRef="#ctx0" brushRef="#br0">12515 13244 6 0,'0'-11'1'0,"0"11"-1"0,0 0-1 0,0-10 1 0,0 10 0 0,0 0 0 0,0-12 1 0,0 1 5 0,0 1 5 0,-12 10 3 0,12 0-5 0,-10 0-5 0,10 21 1 0,0 44 4 0,0 12-4 0,0 19-1 0,10 14 0 0,13-1-1 0,-2-1 0 0,0-10-1 0,2 0-1 0,-1-22-1 0,-2-10 0 0,-8 10 1 0,-1-45-1 0,-11 3 1 0,10-12-1 0,-10-22-11 0,12 0-26 0,-2-44 3 0,12-10 27 0</inkml:trace>
  <inkml:trace contextRef="#ctx0" brushRef="#br0">12515 13331 35 0,'-12'-12'14'0,"2"-53"4"0,10 55-18 0,22-1-2 0,10 1 1 0,34-2 0 0,9 1 0 0,2 1 2 0,-1-2 1 0,-1 12 5 0,13 0 1 0,10 0-4 0,-1 0-2 0,56-10 0 0,-13-2-1 0,13-9 0 0,10-1-3 0,23-10-2 0,20-1 1 0,-10 11-1 0,0 0-1 0,-12 13 0 0,-20 9 1 0,-24 0 0 0,-10 9 0 0,-9 2-1 0,-12-11 1 0,9 0-1 0,3 0 2 0,-2 0 1 0,12-11 0 0,-11 11 2 0,10-9-1 0,1 9 2 0,-1-12 1 0,0 1-1 0,-10-11 0 0,0 11-5 0,31-11-9 0,2 12 14 0,-1-1 0 0,11 0 1 0,10 11 1 0,13-11 0 0,54 0 3 0,-35 11-3 0,-63 0-2 0,97 0-1 0,-53-11 2 0,-14 11 0 0,-7 11 0 0,-2-11-1 0,-22 11 1 0,21 0 0 0,-9-11-1 0,0 11-2 0,10 0 0 0,10-11 1 0,2 21-2 0,-2-10-1 0,2-11-1 0,-2 11 2 0,2 0-1 0,-12 0-1 0,-11 0 1 0,-22 1 1 0,-11-3-1 0,1 13 1 0,0-11 0 0,-12-11-1 0,12 11 0 0,0-11 1 0,-12 0 0 0,12 0 1 0,-12 12 0 0,12-12 1 0,0 0-1 0,-45 0 2 0,23-12 0 0,-21 12-1 0,-22 0 1 0,-12 0-1 0,0 0 0 0,-20 0 1 0,-2 0-1 0,0-11 0 0,-9 11 4 0,-1-11 11 0,-11 11-16 0,10-11 1 0,2 0 1 0,-2 11-2 0,0-9 2 0,13 9-2 0,-13 0 1 0,13-12 0 0,-2 12 0 0,12 0-1 0,-12 0 1 0,23 0 0 0,-11 0-1 0,10 0 2 0,-10 0-1 0,-1 12 1 0,-10-12-2 0,11 0-6 0,0 0-11 0,-12 0 14 0,0 0 4 0</inkml:trace>
  <inkml:trace contextRef="#ctx0" brushRef="#br0">24007 13081 5 0,'0'-21'3'0,"-10"-44"8"0,-1 31-7 0,-1 34-4 0,2 0-1 0,10 0-1 0,10 22 1 0,2 21 1 0,-12 12 1 0,0 42 8 0,-12 1-1 0,12 0-3 0,-10 11-4 0,20 21-2 0,13-10-1 0,31 10 1 0,1 2 2 0,10-13 5 0,-12-12 1 0,-20-19 0 0,0-23-1 0,-22-21 2 0,-11-22-2 0,0-11 5 0,0-1-3 0,-11-10-3 0,-10 0-5 0,-1 0-2 0,11 0 0 0,-21-10-1 0,-1-1-2 0,0 0 0 0,-21 11 0 0,-23-11-1 0,-9 0 1 0,-12 0 2 0,-22 0 2 0,1-10 5 0,-2 10 4 0,13-11-1 0,-22 11-6 0,-11 0-9 0,-109 11-9 0,53 0 12 0,-139 0 21 0,107 0 14 0,12 0 0 0,-1 0-16 0,-21 0-6 0,-43 11 1 0,-1-11 0 0,10 0 1 0,13 0-5 0,9 0-3 0,-9-11-1 0,-1 11-4 0,-22 0-3 0,-10-11-2 0,-23 11 0 0,23-10 0 0,21-1 1 0,33 11-17 0,-33 0-18 0,-99 0 14 0,13 0 38 0,97-11 3 0,11 11-23 0,-98 11-6 0,-10 0 31 0,64-11 29 0,44 10-14 0,-33 12-20 0,-55 0 1 0,12 10 2 0,33-10-4 0,-45 0 0 0,110 0-6 0,11-11-1 0,33-1-2 0,21 1 0 0,21-11-1 0,22 0-1 0,22-11-3 0,44 1-8 0,22-1-13 0,32 11-27 0,53-11-2 0,45 0 19 0,65-11 27 0</inkml:trace>
  <inkml:trace contextRef="#ctx0" brushRef="#br0">22018 13961 0 0,'0'0'0'0,"-11"0"0"0,11 0 1 0,0-11 1 0,11 11-1 0,22-10-1 0,-1 0 0 0,33 10 0 0,12 0 0 0,20 0-1 0,22 0 0 0,34 10 1 0,10-10 1 0,-1 10 1 0,-19 12 4 0,-25-11 0 0,-8-11-2 0,-12 12-4 0,-11-12-2 0,-11-12-1 0,-1 1 0 0,-30 11 2 0,-13-11 1 0,-32 0 1 0,-11 11-1 0,-21-10-2 0,-33 0-5 0,-11 10 3 0</inkml:trace>
  <inkml:trace contextRef="#ctx0" brushRef="#br0">22051 14016 0 0,'0'-21'2'0,"0"9"0"0,0 12-1 0,0-11 3 0,0 11 2 0,0-11 2 0,10 11 0 0,34-11 1 0,-1 1-6 0,44 0-5 0,21-2-4 0,35 1-1 0,40 11 5 0,-18 0 5 0,-24 0 5 0,-32 11 1 0,-23 1-1 0,-21-12-3 0,-21 10-3 0,0-10 0 0,-22 0-2 0,-12 0 0 0,0 0 2 0,-10-10 0 0,-10 10-1 0,0-12-2 0,-12 1-3 0,-22 0-7 0,-21 11-11 0,0 0-1 0,-11 0 16 0</inkml:trace>
  <inkml:trace contextRef="#ctx0" brushRef="#br0">22093 14070 12 0,'0'-44'15'0,"-10"23"-6"0,32 11-11 0,31-2-3 0,45-10-3 0,34 1 1 0,52-1 4 0,-9 22 4 0,-35-11 4 0,-20 22 3 0,-33 11 0 0,-32-12-2 0,-1-10-1 0,-22 11-2 0,-9-11-2 0,-13 11 0 0,-10-11 1 0,0-11 1 0,-21 0-5 0,-34 1 0 0,-10 0-4 0,-45-13-5 0,-63 23 1 0,-34-11 5 0,-22 22 7 0,24 12 10 0,118-23-3 0,-11 10 4 0,75-10-8 0,13 0-4 0,20 0-2 0,13 0-2 0,20 0-2 0,22-10 0 0,23 10-1 0,31-12-2 0,54 12 2 0,24 0 5 0,-1 0 7 0,-33 12 5 0,-55-2 0 0,-43 0-5 0,-21 1-3 0,-23 0-3 0,-21 0 0 0,-10-11-1 0,-12 12-2 0,-11-2-10 0,-10 1-17 0,21-11 15 0</inkml:trace>
  <inkml:trace contextRef="#ctx0" brushRef="#br0">26574 14886 255 0,'0'0'0'0,"0"75"0"0,0-63 0 0</inkml:trace>
</inkml:ink>
</file>

<file path=ppt/ink/ink8.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11362 4360 10 0,'0'0'6'0,"-11"0"23"0,-10 0-19 0,9 0 1 0,12 0 1 0,-10 0-2 0,10 0-3 0,0 11 3 0,10-11 4 0,2 0-7 0,20 0-1 0,1 0-3 0,-1-11-1 0,12 11 2 0,-2-11 0 0,3 11-2 0,-2-11 3 0,12 1-1 0,-2 10 0 0,-8-11-1 0,20 11 1 0,-11-11-1 0,0 11-1 0,1 0 3 0,10 0-1 0,-10 11-2 0,10-11 0 0,0 0-1 0,0 0-1 0,10 0-1 0,3-11 2 0,-13 11-1 0,11-11 0 0,-1 0 1 0,2 0-2 0,-12-11 1 0,10 12 1 0,-9 10-1 0,11-11 0 0,-12 11 1 0,0 0-1 0,1 0 0 0,9 0 2 0,-10 0-4 0,12 0 5 0,-1-11-2 0,-11 11 0 0,0 0-1 0,12 0 0 0,-12 0 0 0,21 0 2 0,-31 0-2 0,20 11 3 0,3-11-3 0,-13 11 0 0,10-1 1 0,-10 1-1 0,12-11-1 0,-1 0 1 0,-1 0-1 0,3 0 1 0,-3 0-1 0,2 0 1 0,-1 0 1 0,-1 0-4 0,2 11 3 0,-12-11 2 0,1 11-3 0,-12-11 1 0,11 11 0 0,-11-11 0 0,1 11 1 0,-1-11-2 0,12 0 1 0,-12 11 0 0,11-11 0 0,-11 0-2 0,11 0 0 0,-10 11 4 0,-1-11-3 0,1 0 1 0,-1 10 0 0,-10-10 0 0,21 0 0 0,-12 11 0 0,3-11 0 0,-2 0 0 0,-1 0-1 0,14 0-1 0,-24-11 3 0,12 11 0 0,-23 0 0 0,22 0 0 0,-10 0 0 0,-11 0-1 0,10 0-1 0,0 0 1 0,1 0 1 0,0-10-1 0,10 10 1 0,-11 0-2 0,1-11 1 0,-1 11 0 0,0 0 1 0,1 11-1 0,0-11 0 0,-11 0-2 0,9 0 2 0,3 10 1 0,-2-10 0 0,-11 0-3 0,1 0 3 0,22 11 0 0,-23 0-2 0,11-11 2 0,12 11-2 0,-12 0 0 0,-11 0 2 0,13-11-2 0,-13 11 2 0,12 0-1 0,-2-1 0 0,-8-10 0 0,9 11-1 0,-10-11 1 0,10 0 1 0,1 11-3 0,0-11 3 0,10 0-2 0,-11 11-1 0,0-11 2 0,1 11 0 0,0-11 0 0,-12 11 0 0,0 1 0 0,13-2 0 0,-13-10 0 0,1 10 0 0,10-10-1 0,0 11 0 0,1 0 1 0,0-11-1 0,-2 11 2 0,13-11-2 0,-11 12 1 0,0-12 3 0,10 10-3 0,-1-10 0 0,25 11-1 0,-13-1 0 0,0 1 1 0,-12 0 0 0,-19 1-1 0,31-2 3 0,-11-10-2 0,-10 11 2 0,9-11-2 0,3 0-1 0,-14 0 2 0,14 0-2 0,-14 0 1 0,13 0 0 0,-11 0 0 0,0 0 0 0,-2 0-1 0,2 0 0 0,0 0 1 0,-2 0 0 0,3-11-1 0,-2 11 0 0,12-10 0 0,-12 10-3 0,1-12 3 0,9 1-1 0,-8 11 0 0,8-11 0 0,12 1 0 0,2-1-2 0,-13 1 0 0,11 10 0 0,0-12 0 0,11 1 0 0,-10 0 1 0,-1-10 3 0,-12 11-1 0,3-2 1 0,-2 1-1 0,11 0 1 0,-22 0 0 0,12 0 0 0,-12 11 1 0,1-11-1 0,0 1 0 0,-23 10-1 0,12-11 2 0,-12 0-1 0,2 11 0 0,-14 0 1 0,3-11 0 0,-1 11-1 0,0 0 1 0,0 0-1 0,-11 0 0 0,10 0 0 0,2 0 0 0,-12 0-1 0,10 0-5 0,-10 0-25 0,0 0-39 0,0-11 30 0,0-11 37 0</inkml:trace>
  <inkml:trace contextRef="#ctx0" brushRef="#br0">6294 9732 9 0,'0'0'0'0,"0"0"0"0,-10-11 3 0,10 1 2 0,0 10 1 0,0-12 3 0,10 12-2 0,2-11 1 0,-1 0 2 0,11 0 0 0,-2-9 1 0,3 8-2 0,9 1-3 0,-9 11-3 0,9-11-2 0,-10 11 1 0,11-11 0 0,10 11-1 0,-10-11 2 0,9 0-1 0,3 0 0 0,-13 11 0 0,12 0-1 0,-12 0 0 0,0 0-1 0,1 0 1 0,11 11-1 0,0-11 1 0,-2 0-1 0,13 0 1 0,-12 0 0 0,1-11-1 0,11 11 1 0,-12 0-1 0,12 0 1 0,-12 0-1 0,12-10 0 0,-2 10 0 0,12 0 1 0,-9-11 0 0,-2 11-1 0,-1 0 1 0,2-11 2 0,10 0-1 0,-10 11 0 0,0 0-2 0,-2-11 1 0,2 11 0 0,20-11 0 0,-30 0-1 0,30 1 0 0,2 10 1 0,-23 0-1 0,11 0 2 0,-10 0-1 0,0 0-1 0,-1 0 1 0,-11 0-1 0,12 0 1 0,-12 0-1 0,-10 0 0 0,9 0 0 0,3 0 1 0,-13-11-1 0,1 11 0 0,0 0 0 0,-13 0 1 0,-8-11-1 0,-1 11 0 0,-1 0 0 0,2 0 0 0,-12 0 0 0,11 0 1 0,0 0-1 0,10 0-1 0,-21 0 1 0,10-11 1 0,-10 11-2 0,12 0 1 0,-12-11 0 0,11 11-5 0,-11 0-7 0,11 0-15 0,-11 0-10 0,0 0 4 0,0 0 15 0,-22 11 10 0</inkml:trace>
  <inkml:trace contextRef="#ctx0" brushRef="#br0">11786 9711 10 0,'0'0'0'0,"11"-12"2"0,0 1-2 0,0 0 0 0,11 11 0 0,10 0 0 0,1 0 0 0,10 11 0 0,0-11-1 0,12-11 2 0,0 11 1 0,10-11-1 0,0 11 1 0,10-11-1 0,13 11 0 0,10-9 0 0,10 9-1 0,12 0-1 0,10-12 2 0,0 1-1 0,2 0 0 0,-23 0 0 0,-22 11 0 0,-11 0-3 0,-34 22-4 0,-19-11-3 0</inkml:trace>
  <inkml:trace contextRef="#ctx0" brushRef="#br0">5968 10493 16 0,'0'-33'12'0,"12"0"1"0,21 1-11 0,20 21-2 0,24 0 0 0,21-22 0 0,10 1 1 0,1 10 3 0,-23 11 5 0,-9 0 1 0,-11 11-1 0,-23 0-4 0,-10 0-1 0,-1 11 0 0,-10 0-1 0,-12-11-1 0,-10 11 3 0,0-11 2 0,-10 0-3 0,-77 11-2 0,22 11-3 0,-23-1 2 0,-10 12-1 0,1-11 0 0,9-1 0 0,35-10 0 0,8-11 1 0,45 0 2 0,12 0-2 0,43-11 1 0,21-10 1 0,31-12 1 0,36-10 0 0,-67 21-3 0,54-11-1 0,-65 22-2 0,0 11 1 0,-42 0-15 0,-13 44-47 0,-43 21 19 0,23-43 39 0</inkml:trace>
  <inkml:trace contextRef="#ctx0" brushRef="#br0">12482 12418 8 0,'0'-12'4'0,"11"2"6"0,-11 10-3 0,10-12 1 0,23 12 3 0,11-10-3 0,32-1-3 0,0-11-2 0,22 11 0 0,-12 0-1 0,12 1 0 0,-10-1-2 0,-12 11 0 0,-22 0-4 0,1 11-29 0,-33 10 6 0,-12-21 20 0</inkml:trace>
  <inkml:trace contextRef="#ctx0" brushRef="#br0">5393 12298 16 0,'0'0'0'0,"-11"-22"20"0,22 11-7 0,32 0 3 0,22-11-5 0,54 1-8 0,23-1-4 0,32 22-39 0,-44 0 2 0</inkml:trace>
  <inkml:trace contextRef="#ctx0" brushRef="#br0">7480 12602 25 0,'0'-43'33'0,"11"32"-24"0,32 0-3 0,45-12 4 0,21-30 3 0,21-12-5 0,11-1-5 0,1 12-4 0,-1 32-73 0,-66 22 42 0</inkml:trace>
  <inkml:trace contextRef="#ctx0" brushRef="#br0">12470 12223 7 0,'-10'0'0'0,"0"0"2"0,-2 0 2 0,12 0 2 0,22 0 8 0,33-12 8 0,43-21 4 0,65-21-3 0,32-12-9 0,45-10-12 0,-12 22-22 0,-22 32-66 0,-162 22 72 0</inkml:trace>
</inkml:ink>
</file>

<file path=ppt/ink/ink9.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5292" units="cm"/>
      <inkml:brushProperty name="height" value="0.05292" units="cm"/>
      <inkml:brushProperty name="color" value="#FF0000"/>
      <inkml:brushProperty name="antiAliased" value="0"/>
    </inkml:brush>
  </inkml:definitions>
  <inkml:trace contextRef="#ctx0" brushRef="#br0">26105 16266 19 0,'0'0'8'0,"-10"0"11"0,0-10-12 0,10 10 6 0,-12 0 4 0,12 0-1 0,0-11-3 0,12 11-96 0,-2 0 56 0,-10 0 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3E8370B-E332-FA43-B8AB-CA1E59537A04}"/>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The University of Adelaide, School of Computer Science</a:t>
            </a:r>
          </a:p>
        </p:txBody>
      </p:sp>
      <p:sp>
        <p:nvSpPr>
          <p:cNvPr id="8195" name="Rectangle 3">
            <a:extLst>
              <a:ext uri="{FF2B5EF4-FFF2-40B4-BE49-F238E27FC236}">
                <a16:creationId xmlns:a16="http://schemas.microsoft.com/office/drawing/2014/main" id="{9B66DA92-B042-9140-B767-8C83D5BF3B23}"/>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pPr>
              <a:defRPr/>
            </a:pPr>
            <a:fld id="{D5F9822E-D5A0-43A6-9CD1-7E06FD6DE74F}" type="datetime3">
              <a:rPr lang="en-US"/>
              <a:pPr>
                <a:defRPr/>
              </a:pPr>
              <a:t>26 April 2023</a:t>
            </a:fld>
            <a:endParaRPr lang="en-US"/>
          </a:p>
        </p:txBody>
      </p:sp>
      <p:sp>
        <p:nvSpPr>
          <p:cNvPr id="3076" name="Rectangle 4">
            <a:extLst>
              <a:ext uri="{FF2B5EF4-FFF2-40B4-BE49-F238E27FC236}">
                <a16:creationId xmlns:a16="http://schemas.microsoft.com/office/drawing/2014/main" id="{8DF590BA-1B9C-4F8E-1C7E-B73C5172A32A}"/>
              </a:ext>
            </a:extLst>
          </p:cNvPr>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73FCB8AD-5EFB-9149-891F-D3A0662DAF0E}"/>
              </a:ext>
            </a:extLst>
          </p:cNvPr>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65E3E637-1D8F-294D-B85F-EC07A32ED7B3}"/>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pPr>
              <a:defRPr/>
            </a:pPr>
            <a:r>
              <a:rPr lang="en-US"/>
              <a:t>Chapter 2 — Instructions: Language of the Computer</a:t>
            </a:r>
          </a:p>
        </p:txBody>
      </p:sp>
      <p:sp>
        <p:nvSpPr>
          <p:cNvPr id="8199" name="Rectangle 7">
            <a:extLst>
              <a:ext uri="{FF2B5EF4-FFF2-40B4-BE49-F238E27FC236}">
                <a16:creationId xmlns:a16="http://schemas.microsoft.com/office/drawing/2014/main" id="{2E5917C3-2FE8-2F46-BE53-46538BA5FEB0}"/>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28DD7E39-C84E-4A84-AB7E-BBD6C6E826F5}" type="slidenum">
              <a:rPr lang="en-US" altLang="en-US"/>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 /><Relationship Id="rId1" Type="http://schemas.openxmlformats.org/officeDocument/2006/relationships/notesMaster" Target="../notesMasters/notesMaster1.xml" /></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 /><Relationship Id="rId1" Type="http://schemas.openxmlformats.org/officeDocument/2006/relationships/notesMaster" Target="../notesMasters/notesMaster1.xml" /></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 /><Relationship Id="rId1" Type="http://schemas.openxmlformats.org/officeDocument/2006/relationships/notesMaster" Target="../notesMasters/notesMaster1.xml" /></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 /><Relationship Id="rId1" Type="http://schemas.openxmlformats.org/officeDocument/2006/relationships/notesMaster" Target="../notesMasters/notesMaster1.xml" /></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 /><Relationship Id="rId1" Type="http://schemas.openxmlformats.org/officeDocument/2006/relationships/notesMaster" Target="../notesMasters/notesMaster1.xml" /></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 /><Relationship Id="rId1" Type="http://schemas.openxmlformats.org/officeDocument/2006/relationships/notesMaster" Target="../notesMasters/notesMaster1.xml" /></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 /><Relationship Id="rId1" Type="http://schemas.openxmlformats.org/officeDocument/2006/relationships/notesMaster" Target="../notesMasters/notesMaster1.xml" /></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 /><Relationship Id="rId1" Type="http://schemas.openxmlformats.org/officeDocument/2006/relationships/notesMaster" Target="../notesMasters/notesMaster1.xml" /></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 /><Relationship Id="rId1" Type="http://schemas.openxmlformats.org/officeDocument/2006/relationships/notesMaster" Target="../notesMasters/notesMaster1.xml" /></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 /><Relationship Id="rId1" Type="http://schemas.openxmlformats.org/officeDocument/2006/relationships/notesMaster" Target="../notesMasters/notesMaster1.xml" /></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 /><Relationship Id="rId1" Type="http://schemas.openxmlformats.org/officeDocument/2006/relationships/notesMaster" Target="../notesMasters/notesMaster1.xml" /></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 /><Relationship Id="rId1" Type="http://schemas.openxmlformats.org/officeDocument/2006/relationships/notesMaster" Target="../notesMasters/notesMaster1.xml" /></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 /><Relationship Id="rId1" Type="http://schemas.openxmlformats.org/officeDocument/2006/relationships/notesMaster" Target="../notesMasters/notesMaster1.xml" /></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 /><Relationship Id="rId1" Type="http://schemas.openxmlformats.org/officeDocument/2006/relationships/notesMaster" Target="../notesMasters/notesMaster1.xml" /></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 /><Relationship Id="rId1" Type="http://schemas.openxmlformats.org/officeDocument/2006/relationships/notesMaster" Target="../notesMasters/notesMaster1.xml" /></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 /><Relationship Id="rId1" Type="http://schemas.openxmlformats.org/officeDocument/2006/relationships/notesMaster" Target="../notesMasters/notesMaster1.xml" /></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 /><Relationship Id="rId1" Type="http://schemas.openxmlformats.org/officeDocument/2006/relationships/notesMaster" Target="../notesMasters/notesMaster1.xml" /></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 /><Relationship Id="rId1" Type="http://schemas.openxmlformats.org/officeDocument/2006/relationships/notesMaster" Target="../notesMasters/notesMaster1.xml" /></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 /><Relationship Id="rId1" Type="http://schemas.openxmlformats.org/officeDocument/2006/relationships/notesMaster" Target="../notesMasters/notesMaster1.xml" /></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 /><Relationship Id="rId1" Type="http://schemas.openxmlformats.org/officeDocument/2006/relationships/notesMaster" Target="../notesMasters/notesMaster1.xml" /></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 /><Relationship Id="rId1" Type="http://schemas.openxmlformats.org/officeDocument/2006/relationships/notesMaster" Target="../notesMasters/notesMaster1.xml" /></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 /><Relationship Id="rId1" Type="http://schemas.openxmlformats.org/officeDocument/2006/relationships/notesMaster" Target="../notesMasters/notesMaster1.xml" /></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 /><Relationship Id="rId1" Type="http://schemas.openxmlformats.org/officeDocument/2006/relationships/notesMaster" Target="../notesMasters/notesMaster1.xml" /></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 /><Relationship Id="rId1" Type="http://schemas.openxmlformats.org/officeDocument/2006/relationships/notesMaster" Target="../notesMasters/notesMaster1.xml" /></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 /><Relationship Id="rId1" Type="http://schemas.openxmlformats.org/officeDocument/2006/relationships/notesMaster" Target="../notesMasters/notesMaster1.xml" /></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 /><Relationship Id="rId1" Type="http://schemas.openxmlformats.org/officeDocument/2006/relationships/notesMaster" Target="../notesMasters/notesMaster1.xml" /></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 /><Relationship Id="rId1" Type="http://schemas.openxmlformats.org/officeDocument/2006/relationships/notesMaster" Target="../notesMasters/notesMaster1.xml" /></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 /><Relationship Id="rId1" Type="http://schemas.openxmlformats.org/officeDocument/2006/relationships/notesMaster" Target="../notesMasters/notesMaster1.xml" /></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 /><Relationship Id="rId1" Type="http://schemas.openxmlformats.org/officeDocument/2006/relationships/notesMaster" Target="../notesMasters/notesMaster1.xml" /></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 /><Relationship Id="rId1" Type="http://schemas.openxmlformats.org/officeDocument/2006/relationships/notesMaster" Target="../notesMasters/notesMaster1.xml" /></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A1A20E08-C270-C381-7154-64A65D5C67D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6146" name="Rectangle 3">
            <a:extLst>
              <a:ext uri="{FF2B5EF4-FFF2-40B4-BE49-F238E27FC236}">
                <a16:creationId xmlns:a16="http://schemas.microsoft.com/office/drawing/2014/main" id="{4F8BEC87-69A8-D67F-16DB-9DF5304B785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B8BF23-1426-4442-8A54-C3B100D707B3}" type="datetime3">
              <a:rPr lang="en-US" altLang="en-US" sz="1300" smtClean="0"/>
              <a:pPr>
                <a:spcBef>
                  <a:spcPct val="0"/>
                </a:spcBef>
              </a:pPr>
              <a:t>26 April 2023</a:t>
            </a:fld>
            <a:endParaRPr lang="en-US" altLang="en-US" sz="1300"/>
          </a:p>
        </p:txBody>
      </p:sp>
      <p:sp>
        <p:nvSpPr>
          <p:cNvPr id="6147" name="Rectangle 6">
            <a:extLst>
              <a:ext uri="{FF2B5EF4-FFF2-40B4-BE49-F238E27FC236}">
                <a16:creationId xmlns:a16="http://schemas.microsoft.com/office/drawing/2014/main" id="{5054C4D6-DDC5-FE06-0416-BD33D3E1A2F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6148" name="Rectangle 7">
            <a:extLst>
              <a:ext uri="{FF2B5EF4-FFF2-40B4-BE49-F238E27FC236}">
                <a16:creationId xmlns:a16="http://schemas.microsoft.com/office/drawing/2014/main" id="{DDA9261E-1268-325B-8E46-75150B8193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5ADF00C-16B9-4B27-AB53-A1750602D45C}" type="slidenum">
              <a:rPr lang="en-US" altLang="en-US" sz="1300"/>
              <a:pPr>
                <a:spcBef>
                  <a:spcPct val="0"/>
                </a:spcBef>
              </a:pPr>
              <a:t>1</a:t>
            </a:fld>
            <a:endParaRPr lang="en-US" altLang="en-US" sz="1300"/>
          </a:p>
        </p:txBody>
      </p:sp>
      <p:sp>
        <p:nvSpPr>
          <p:cNvPr id="6149" name="Rectangle 2">
            <a:extLst>
              <a:ext uri="{FF2B5EF4-FFF2-40B4-BE49-F238E27FC236}">
                <a16:creationId xmlns:a16="http://schemas.microsoft.com/office/drawing/2014/main" id="{41B9B029-28EA-6978-C590-7EEF3CB1127F}"/>
              </a:ext>
            </a:extLst>
          </p:cNvPr>
          <p:cNvSpPr>
            <a:spLocks noGrp="1" noRot="1" noChangeAspect="1" noChangeArrowheads="1" noTextEdit="1"/>
          </p:cNvSpPr>
          <p:nvPr>
            <p:ph type="sldImg"/>
          </p:nvPr>
        </p:nvSpPr>
        <p:spPr>
          <a:ln/>
        </p:spPr>
      </p:sp>
      <p:sp>
        <p:nvSpPr>
          <p:cNvPr id="6150" name="Rectangle 3">
            <a:extLst>
              <a:ext uri="{FF2B5EF4-FFF2-40B4-BE49-F238E27FC236}">
                <a16:creationId xmlns:a16="http://schemas.microsoft.com/office/drawing/2014/main" id="{0A4C9CDA-2BA8-07C7-3DBA-9E0AD5FE5C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A0452B5B-7113-52F0-8ADA-3BADFDB761A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24578" name="Rectangle 3">
            <a:extLst>
              <a:ext uri="{FF2B5EF4-FFF2-40B4-BE49-F238E27FC236}">
                <a16:creationId xmlns:a16="http://schemas.microsoft.com/office/drawing/2014/main" id="{6177FF02-5210-55EE-DA5C-D7D90A4832A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83FA1C5-7BFE-4ED8-BA13-1E872F358426}" type="datetime3">
              <a:rPr lang="en-US" altLang="en-US" sz="1300" smtClean="0"/>
              <a:pPr>
                <a:spcBef>
                  <a:spcPct val="0"/>
                </a:spcBef>
              </a:pPr>
              <a:t>26 April 2023</a:t>
            </a:fld>
            <a:endParaRPr lang="en-US" altLang="en-US" sz="1300"/>
          </a:p>
        </p:txBody>
      </p:sp>
      <p:sp>
        <p:nvSpPr>
          <p:cNvPr id="24579" name="Rectangle 6">
            <a:extLst>
              <a:ext uri="{FF2B5EF4-FFF2-40B4-BE49-F238E27FC236}">
                <a16:creationId xmlns:a16="http://schemas.microsoft.com/office/drawing/2014/main" id="{849C6987-5E74-3998-F0A4-C269420C8D6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24580" name="Rectangle 7">
            <a:extLst>
              <a:ext uri="{FF2B5EF4-FFF2-40B4-BE49-F238E27FC236}">
                <a16:creationId xmlns:a16="http://schemas.microsoft.com/office/drawing/2014/main" id="{65CC68F7-8A28-4BD5-53CF-125ACE483E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DE7AE52-26AB-4598-B0C3-A2B2E0A36BDB}" type="slidenum">
              <a:rPr lang="en-US" altLang="en-US" sz="1300"/>
              <a:pPr>
                <a:spcBef>
                  <a:spcPct val="0"/>
                </a:spcBef>
              </a:pPr>
              <a:t>10</a:t>
            </a:fld>
            <a:endParaRPr lang="en-US" altLang="en-US" sz="1300"/>
          </a:p>
        </p:txBody>
      </p:sp>
      <p:sp>
        <p:nvSpPr>
          <p:cNvPr id="24581" name="Rectangle 2">
            <a:extLst>
              <a:ext uri="{FF2B5EF4-FFF2-40B4-BE49-F238E27FC236}">
                <a16:creationId xmlns:a16="http://schemas.microsoft.com/office/drawing/2014/main" id="{41D30F75-0734-DA16-DB2B-7BFCC93F6DE2}"/>
              </a:ext>
            </a:extLst>
          </p:cNvPr>
          <p:cNvSpPr>
            <a:spLocks noGrp="1" noRot="1" noChangeAspect="1" noChangeArrowheads="1" noTextEdit="1"/>
          </p:cNvSpPr>
          <p:nvPr>
            <p:ph type="sldImg"/>
          </p:nvPr>
        </p:nvSpPr>
        <p:spPr>
          <a:ln/>
        </p:spPr>
      </p:sp>
      <p:sp>
        <p:nvSpPr>
          <p:cNvPr id="24582" name="Rectangle 3">
            <a:extLst>
              <a:ext uri="{FF2B5EF4-FFF2-40B4-BE49-F238E27FC236}">
                <a16:creationId xmlns:a16="http://schemas.microsoft.com/office/drawing/2014/main" id="{EA8A7F91-10AF-7933-1C44-8845437AFE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a:extLst>
              <a:ext uri="{FF2B5EF4-FFF2-40B4-BE49-F238E27FC236}">
                <a16:creationId xmlns:a16="http://schemas.microsoft.com/office/drawing/2014/main" id="{ED918D51-0DF1-FC9F-8551-A2472941876A}"/>
              </a:ext>
            </a:extLst>
          </p:cNvPr>
          <p:cNvSpPr>
            <a:spLocks noGrp="1" noRot="1" noChangeAspect="1" noChangeArrowheads="1" noTextEdit="1"/>
          </p:cNvSpPr>
          <p:nvPr>
            <p:ph type="sldImg"/>
          </p:nvPr>
        </p:nvSpPr>
        <p:spPr>
          <a:xfrm>
            <a:off x="1000125" y="774700"/>
            <a:ext cx="5099050" cy="3824288"/>
          </a:xfrm>
          <a:ln/>
        </p:spPr>
      </p:sp>
      <p:sp>
        <p:nvSpPr>
          <p:cNvPr id="208898" name="Rectangle 3">
            <a:extLst>
              <a:ext uri="{FF2B5EF4-FFF2-40B4-BE49-F238E27FC236}">
                <a16:creationId xmlns:a16="http://schemas.microsoft.com/office/drawing/2014/main" id="{9117B6F0-C47B-A534-F21F-3BC52AF110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a:extLst>
              <a:ext uri="{FF2B5EF4-FFF2-40B4-BE49-F238E27FC236}">
                <a16:creationId xmlns:a16="http://schemas.microsoft.com/office/drawing/2014/main" id="{93E25A7B-A046-4664-829C-20F4DFA397D9}"/>
              </a:ext>
            </a:extLst>
          </p:cNvPr>
          <p:cNvSpPr>
            <a:spLocks noGrp="1" noRot="1" noChangeAspect="1" noChangeArrowheads="1" noTextEdit="1"/>
          </p:cNvSpPr>
          <p:nvPr>
            <p:ph type="sldImg"/>
          </p:nvPr>
        </p:nvSpPr>
        <p:spPr>
          <a:xfrm>
            <a:off x="1000125" y="774700"/>
            <a:ext cx="5099050" cy="3824288"/>
          </a:xfrm>
          <a:ln/>
        </p:spPr>
      </p:sp>
      <p:sp>
        <p:nvSpPr>
          <p:cNvPr id="210946" name="Rectangle 3">
            <a:extLst>
              <a:ext uri="{FF2B5EF4-FFF2-40B4-BE49-F238E27FC236}">
                <a16:creationId xmlns:a16="http://schemas.microsoft.com/office/drawing/2014/main" id="{1FD5FF65-659E-FE04-5E4D-4BC8D6CB1D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a:extLst>
              <a:ext uri="{FF2B5EF4-FFF2-40B4-BE49-F238E27FC236}">
                <a16:creationId xmlns:a16="http://schemas.microsoft.com/office/drawing/2014/main" id="{88A5B227-4DDE-B96E-B25B-00CB6CD9272A}"/>
              </a:ext>
            </a:extLst>
          </p:cNvPr>
          <p:cNvSpPr>
            <a:spLocks noGrp="1" noRot="1" noChangeAspect="1" noChangeArrowheads="1" noTextEdit="1"/>
          </p:cNvSpPr>
          <p:nvPr>
            <p:ph type="sldImg"/>
          </p:nvPr>
        </p:nvSpPr>
        <p:spPr>
          <a:xfrm>
            <a:off x="1000125" y="774700"/>
            <a:ext cx="5099050" cy="3824288"/>
          </a:xfrm>
          <a:ln/>
        </p:spPr>
      </p:sp>
      <p:sp>
        <p:nvSpPr>
          <p:cNvPr id="212994" name="Rectangle 3">
            <a:extLst>
              <a:ext uri="{FF2B5EF4-FFF2-40B4-BE49-F238E27FC236}">
                <a16:creationId xmlns:a16="http://schemas.microsoft.com/office/drawing/2014/main" id="{7C6D418D-2A41-DB96-148F-56D934DD6C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a:extLst>
              <a:ext uri="{FF2B5EF4-FFF2-40B4-BE49-F238E27FC236}">
                <a16:creationId xmlns:a16="http://schemas.microsoft.com/office/drawing/2014/main" id="{DD605F45-55AD-BF79-C2DD-B03A502E8444}"/>
              </a:ext>
            </a:extLst>
          </p:cNvPr>
          <p:cNvSpPr>
            <a:spLocks noGrp="1" noRot="1" noChangeAspect="1" noChangeArrowheads="1" noTextEdit="1"/>
          </p:cNvSpPr>
          <p:nvPr>
            <p:ph type="sldImg"/>
          </p:nvPr>
        </p:nvSpPr>
        <p:spPr>
          <a:xfrm>
            <a:off x="1000125" y="774700"/>
            <a:ext cx="5099050" cy="3824288"/>
          </a:xfrm>
          <a:ln/>
        </p:spPr>
      </p:sp>
      <p:sp>
        <p:nvSpPr>
          <p:cNvPr id="215042" name="Rectangle 3">
            <a:extLst>
              <a:ext uri="{FF2B5EF4-FFF2-40B4-BE49-F238E27FC236}">
                <a16:creationId xmlns:a16="http://schemas.microsoft.com/office/drawing/2014/main" id="{AD85DFFB-6D3B-D63D-C12E-8E1798A72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a:extLst>
              <a:ext uri="{FF2B5EF4-FFF2-40B4-BE49-F238E27FC236}">
                <a16:creationId xmlns:a16="http://schemas.microsoft.com/office/drawing/2014/main" id="{B2B5AB7E-06B8-B30F-0E4C-3547B6222BB8}"/>
              </a:ext>
            </a:extLst>
          </p:cNvPr>
          <p:cNvSpPr>
            <a:spLocks noGrp="1" noRot="1" noChangeAspect="1" noChangeArrowheads="1" noTextEdit="1"/>
          </p:cNvSpPr>
          <p:nvPr>
            <p:ph type="sldImg"/>
          </p:nvPr>
        </p:nvSpPr>
        <p:spPr>
          <a:xfrm>
            <a:off x="1000125" y="774700"/>
            <a:ext cx="5099050" cy="3824288"/>
          </a:xfrm>
          <a:ln/>
        </p:spPr>
      </p:sp>
      <p:sp>
        <p:nvSpPr>
          <p:cNvPr id="217090" name="Rectangle 3">
            <a:extLst>
              <a:ext uri="{FF2B5EF4-FFF2-40B4-BE49-F238E27FC236}">
                <a16:creationId xmlns:a16="http://schemas.microsoft.com/office/drawing/2014/main" id="{E90B460A-FC46-B5CC-74C8-7DCCA6FA19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2">
            <a:extLst>
              <a:ext uri="{FF2B5EF4-FFF2-40B4-BE49-F238E27FC236}">
                <a16:creationId xmlns:a16="http://schemas.microsoft.com/office/drawing/2014/main" id="{3869BBE4-663D-E764-0224-D1480FCCDA08}"/>
              </a:ext>
            </a:extLst>
          </p:cNvPr>
          <p:cNvSpPr>
            <a:spLocks noGrp="1" noRot="1" noChangeAspect="1" noChangeArrowheads="1" noTextEdit="1"/>
          </p:cNvSpPr>
          <p:nvPr>
            <p:ph type="sldImg"/>
          </p:nvPr>
        </p:nvSpPr>
        <p:spPr>
          <a:xfrm>
            <a:off x="1000125" y="774700"/>
            <a:ext cx="5099050" cy="3824288"/>
          </a:xfrm>
          <a:ln/>
        </p:spPr>
      </p:sp>
      <p:sp>
        <p:nvSpPr>
          <p:cNvPr id="219138" name="Rectangle 3">
            <a:extLst>
              <a:ext uri="{FF2B5EF4-FFF2-40B4-BE49-F238E27FC236}">
                <a16:creationId xmlns:a16="http://schemas.microsoft.com/office/drawing/2014/main" id="{E6B65D41-D56F-F6F7-0531-938EC2959B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2">
            <a:extLst>
              <a:ext uri="{FF2B5EF4-FFF2-40B4-BE49-F238E27FC236}">
                <a16:creationId xmlns:a16="http://schemas.microsoft.com/office/drawing/2014/main" id="{9EB4B68D-460A-FE04-B2FE-E984FD9D0326}"/>
              </a:ext>
            </a:extLst>
          </p:cNvPr>
          <p:cNvSpPr>
            <a:spLocks noGrp="1" noRot="1" noChangeAspect="1" noChangeArrowheads="1" noTextEdit="1"/>
          </p:cNvSpPr>
          <p:nvPr>
            <p:ph type="sldImg"/>
          </p:nvPr>
        </p:nvSpPr>
        <p:spPr>
          <a:xfrm>
            <a:off x="1000125" y="774700"/>
            <a:ext cx="5099050" cy="3824288"/>
          </a:xfrm>
          <a:ln/>
        </p:spPr>
      </p:sp>
      <p:sp>
        <p:nvSpPr>
          <p:cNvPr id="221186" name="Rectangle 3">
            <a:extLst>
              <a:ext uri="{FF2B5EF4-FFF2-40B4-BE49-F238E27FC236}">
                <a16:creationId xmlns:a16="http://schemas.microsoft.com/office/drawing/2014/main" id="{754437CD-FABA-04A9-F068-79323AA6C4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a:extLst>
              <a:ext uri="{FF2B5EF4-FFF2-40B4-BE49-F238E27FC236}">
                <a16:creationId xmlns:a16="http://schemas.microsoft.com/office/drawing/2014/main" id="{24BF8F14-3E62-CA12-6A8F-ECAFE5EB05ED}"/>
              </a:ext>
            </a:extLst>
          </p:cNvPr>
          <p:cNvSpPr>
            <a:spLocks noGrp="1" noRot="1" noChangeAspect="1" noChangeArrowheads="1" noTextEdit="1"/>
          </p:cNvSpPr>
          <p:nvPr>
            <p:ph type="sldImg"/>
          </p:nvPr>
        </p:nvSpPr>
        <p:spPr>
          <a:xfrm>
            <a:off x="1000125" y="774700"/>
            <a:ext cx="5099050" cy="3824288"/>
          </a:xfrm>
          <a:ln/>
        </p:spPr>
      </p:sp>
      <p:sp>
        <p:nvSpPr>
          <p:cNvPr id="223234" name="Rectangle 3">
            <a:extLst>
              <a:ext uri="{FF2B5EF4-FFF2-40B4-BE49-F238E27FC236}">
                <a16:creationId xmlns:a16="http://schemas.microsoft.com/office/drawing/2014/main" id="{3DB5B8EB-8DB8-AAF5-67D2-DB4500A3EF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2">
            <a:extLst>
              <a:ext uri="{FF2B5EF4-FFF2-40B4-BE49-F238E27FC236}">
                <a16:creationId xmlns:a16="http://schemas.microsoft.com/office/drawing/2014/main" id="{A9B01D1E-C0F4-EA54-1947-E9D3E12CD1A6}"/>
              </a:ext>
            </a:extLst>
          </p:cNvPr>
          <p:cNvSpPr>
            <a:spLocks noGrp="1" noRot="1" noChangeAspect="1" noChangeArrowheads="1" noTextEdit="1"/>
          </p:cNvSpPr>
          <p:nvPr>
            <p:ph type="sldImg"/>
          </p:nvPr>
        </p:nvSpPr>
        <p:spPr>
          <a:xfrm>
            <a:off x="1000125" y="774700"/>
            <a:ext cx="5099050" cy="3824288"/>
          </a:xfrm>
          <a:ln/>
        </p:spPr>
      </p:sp>
      <p:sp>
        <p:nvSpPr>
          <p:cNvPr id="225282" name="Rectangle 3">
            <a:extLst>
              <a:ext uri="{FF2B5EF4-FFF2-40B4-BE49-F238E27FC236}">
                <a16:creationId xmlns:a16="http://schemas.microsoft.com/office/drawing/2014/main" id="{F8728A06-E46E-F701-FDF4-B523D0C15E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2">
            <a:extLst>
              <a:ext uri="{FF2B5EF4-FFF2-40B4-BE49-F238E27FC236}">
                <a16:creationId xmlns:a16="http://schemas.microsoft.com/office/drawing/2014/main" id="{F6F95552-C7BA-09C1-7476-7FE6AF045F1C}"/>
              </a:ext>
            </a:extLst>
          </p:cNvPr>
          <p:cNvSpPr>
            <a:spLocks noGrp="1" noRot="1" noChangeAspect="1" noChangeArrowheads="1" noTextEdit="1"/>
          </p:cNvSpPr>
          <p:nvPr>
            <p:ph type="sldImg"/>
          </p:nvPr>
        </p:nvSpPr>
        <p:spPr>
          <a:xfrm>
            <a:off x="1000125" y="774700"/>
            <a:ext cx="5099050" cy="3824288"/>
          </a:xfrm>
          <a:ln/>
        </p:spPr>
      </p:sp>
      <p:sp>
        <p:nvSpPr>
          <p:cNvPr id="227330" name="Rectangle 3">
            <a:extLst>
              <a:ext uri="{FF2B5EF4-FFF2-40B4-BE49-F238E27FC236}">
                <a16:creationId xmlns:a16="http://schemas.microsoft.com/office/drawing/2014/main" id="{14172B64-EBA4-7C39-B0DB-03121C0E46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13E8B186-037E-7201-B076-76CEF8B9FE1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26626" name="Rectangle 3">
            <a:extLst>
              <a:ext uri="{FF2B5EF4-FFF2-40B4-BE49-F238E27FC236}">
                <a16:creationId xmlns:a16="http://schemas.microsoft.com/office/drawing/2014/main" id="{5622027F-D734-4B9E-5DCC-9747CF0AF20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4D4A256-0F85-428D-9DD1-1829FA34E864}" type="datetime3">
              <a:rPr lang="en-US" altLang="en-US" sz="1300" smtClean="0"/>
              <a:pPr>
                <a:spcBef>
                  <a:spcPct val="0"/>
                </a:spcBef>
              </a:pPr>
              <a:t>26 April 2023</a:t>
            </a:fld>
            <a:endParaRPr lang="en-US" altLang="en-US" sz="1300"/>
          </a:p>
        </p:txBody>
      </p:sp>
      <p:sp>
        <p:nvSpPr>
          <p:cNvPr id="26627" name="Rectangle 6">
            <a:extLst>
              <a:ext uri="{FF2B5EF4-FFF2-40B4-BE49-F238E27FC236}">
                <a16:creationId xmlns:a16="http://schemas.microsoft.com/office/drawing/2014/main" id="{FEA54216-3997-C1E7-0CBA-F267B4936E6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26628" name="Rectangle 7">
            <a:extLst>
              <a:ext uri="{FF2B5EF4-FFF2-40B4-BE49-F238E27FC236}">
                <a16:creationId xmlns:a16="http://schemas.microsoft.com/office/drawing/2014/main" id="{BDFBE634-B1DF-F90E-B4E9-D81ABEC8A0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0A74DC1-39BB-49DC-B8F2-EDCA8FA38F9B}" type="slidenum">
              <a:rPr lang="en-US" altLang="en-US" sz="1300"/>
              <a:pPr>
                <a:spcBef>
                  <a:spcPct val="0"/>
                </a:spcBef>
              </a:pPr>
              <a:t>11</a:t>
            </a:fld>
            <a:endParaRPr lang="en-US" altLang="en-US" sz="1300"/>
          </a:p>
        </p:txBody>
      </p:sp>
      <p:sp>
        <p:nvSpPr>
          <p:cNvPr id="26629" name="Rectangle 2">
            <a:extLst>
              <a:ext uri="{FF2B5EF4-FFF2-40B4-BE49-F238E27FC236}">
                <a16:creationId xmlns:a16="http://schemas.microsoft.com/office/drawing/2014/main" id="{511485DB-EA4D-501C-CE61-22B42CBD2CD9}"/>
              </a:ext>
            </a:extLst>
          </p:cNvPr>
          <p:cNvSpPr>
            <a:spLocks noGrp="1" noRot="1" noChangeAspect="1" noChangeArrowheads="1" noTextEdit="1"/>
          </p:cNvSpPr>
          <p:nvPr>
            <p:ph type="sldImg"/>
          </p:nvPr>
        </p:nvSpPr>
        <p:spPr>
          <a:ln/>
        </p:spPr>
      </p:sp>
      <p:sp>
        <p:nvSpPr>
          <p:cNvPr id="26630" name="Rectangle 3">
            <a:extLst>
              <a:ext uri="{FF2B5EF4-FFF2-40B4-BE49-F238E27FC236}">
                <a16:creationId xmlns:a16="http://schemas.microsoft.com/office/drawing/2014/main" id="{DA31C062-262E-DA21-252A-8E84EC288E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Rectangle 2">
            <a:extLst>
              <a:ext uri="{FF2B5EF4-FFF2-40B4-BE49-F238E27FC236}">
                <a16:creationId xmlns:a16="http://schemas.microsoft.com/office/drawing/2014/main" id="{9E7411F6-F88D-933F-1F37-34B65CCE8DE3}"/>
              </a:ext>
            </a:extLst>
          </p:cNvPr>
          <p:cNvSpPr>
            <a:spLocks noGrp="1" noRot="1" noChangeAspect="1" noChangeArrowheads="1" noTextEdit="1"/>
          </p:cNvSpPr>
          <p:nvPr>
            <p:ph type="sldImg"/>
          </p:nvPr>
        </p:nvSpPr>
        <p:spPr>
          <a:xfrm>
            <a:off x="1000125" y="774700"/>
            <a:ext cx="5099050" cy="3824288"/>
          </a:xfrm>
          <a:ln/>
        </p:spPr>
      </p:sp>
      <p:sp>
        <p:nvSpPr>
          <p:cNvPr id="229378" name="Rectangle 3">
            <a:extLst>
              <a:ext uri="{FF2B5EF4-FFF2-40B4-BE49-F238E27FC236}">
                <a16:creationId xmlns:a16="http://schemas.microsoft.com/office/drawing/2014/main" id="{7CCC9415-6C55-D9A9-F4E0-AED82A4511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Rectangle 2">
            <a:extLst>
              <a:ext uri="{FF2B5EF4-FFF2-40B4-BE49-F238E27FC236}">
                <a16:creationId xmlns:a16="http://schemas.microsoft.com/office/drawing/2014/main" id="{0748587C-6AB1-3E04-A0A9-D8C64838EA36}"/>
              </a:ext>
            </a:extLst>
          </p:cNvPr>
          <p:cNvSpPr>
            <a:spLocks noGrp="1" noRot="1" noChangeAspect="1" noChangeArrowheads="1" noTextEdit="1"/>
          </p:cNvSpPr>
          <p:nvPr>
            <p:ph type="sldImg"/>
          </p:nvPr>
        </p:nvSpPr>
        <p:spPr>
          <a:xfrm>
            <a:off x="1000125" y="774700"/>
            <a:ext cx="5099050" cy="3824288"/>
          </a:xfrm>
          <a:ln/>
        </p:spPr>
      </p:sp>
      <p:sp>
        <p:nvSpPr>
          <p:cNvPr id="231426" name="Rectangle 3">
            <a:extLst>
              <a:ext uri="{FF2B5EF4-FFF2-40B4-BE49-F238E27FC236}">
                <a16:creationId xmlns:a16="http://schemas.microsoft.com/office/drawing/2014/main" id="{1C22661C-98C9-B482-4887-AEF7639889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Rectangle 2">
            <a:extLst>
              <a:ext uri="{FF2B5EF4-FFF2-40B4-BE49-F238E27FC236}">
                <a16:creationId xmlns:a16="http://schemas.microsoft.com/office/drawing/2014/main" id="{D4AD15FA-7866-1DA8-3678-8C0F54D562BF}"/>
              </a:ext>
            </a:extLst>
          </p:cNvPr>
          <p:cNvSpPr>
            <a:spLocks noGrp="1" noRot="1" noChangeAspect="1" noChangeArrowheads="1" noTextEdit="1"/>
          </p:cNvSpPr>
          <p:nvPr>
            <p:ph type="sldImg"/>
          </p:nvPr>
        </p:nvSpPr>
        <p:spPr>
          <a:xfrm>
            <a:off x="1000125" y="774700"/>
            <a:ext cx="5099050" cy="3824288"/>
          </a:xfrm>
          <a:ln/>
        </p:spPr>
      </p:sp>
      <p:sp>
        <p:nvSpPr>
          <p:cNvPr id="233474" name="Rectangle 3">
            <a:extLst>
              <a:ext uri="{FF2B5EF4-FFF2-40B4-BE49-F238E27FC236}">
                <a16:creationId xmlns:a16="http://schemas.microsoft.com/office/drawing/2014/main" id="{31767771-5165-40C0-D79A-D868AC5D88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Rectangle 2">
            <a:extLst>
              <a:ext uri="{FF2B5EF4-FFF2-40B4-BE49-F238E27FC236}">
                <a16:creationId xmlns:a16="http://schemas.microsoft.com/office/drawing/2014/main" id="{C3A1F462-654D-9FB1-3DED-661FEC82AFAB}"/>
              </a:ext>
            </a:extLst>
          </p:cNvPr>
          <p:cNvSpPr>
            <a:spLocks noGrp="1" noRot="1" noChangeAspect="1" noChangeArrowheads="1" noTextEdit="1"/>
          </p:cNvSpPr>
          <p:nvPr>
            <p:ph type="sldImg"/>
          </p:nvPr>
        </p:nvSpPr>
        <p:spPr>
          <a:xfrm>
            <a:off x="1000125" y="774700"/>
            <a:ext cx="5099050" cy="3824288"/>
          </a:xfrm>
          <a:ln/>
        </p:spPr>
      </p:sp>
      <p:sp>
        <p:nvSpPr>
          <p:cNvPr id="235522" name="Rectangle 3">
            <a:extLst>
              <a:ext uri="{FF2B5EF4-FFF2-40B4-BE49-F238E27FC236}">
                <a16:creationId xmlns:a16="http://schemas.microsoft.com/office/drawing/2014/main" id="{CBCCA80A-229F-986F-FE13-42A2275601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2">
            <a:extLst>
              <a:ext uri="{FF2B5EF4-FFF2-40B4-BE49-F238E27FC236}">
                <a16:creationId xmlns:a16="http://schemas.microsoft.com/office/drawing/2014/main" id="{2716F698-0683-0CBE-222C-6A460B30A52E}"/>
              </a:ext>
            </a:extLst>
          </p:cNvPr>
          <p:cNvSpPr>
            <a:spLocks noGrp="1" noRot="1" noChangeAspect="1" noChangeArrowheads="1" noTextEdit="1"/>
          </p:cNvSpPr>
          <p:nvPr>
            <p:ph type="sldImg"/>
          </p:nvPr>
        </p:nvSpPr>
        <p:spPr>
          <a:xfrm>
            <a:off x="1000125" y="774700"/>
            <a:ext cx="5099050" cy="3824288"/>
          </a:xfrm>
          <a:ln/>
        </p:spPr>
      </p:sp>
      <p:sp>
        <p:nvSpPr>
          <p:cNvPr id="237570" name="Rectangle 3">
            <a:extLst>
              <a:ext uri="{FF2B5EF4-FFF2-40B4-BE49-F238E27FC236}">
                <a16:creationId xmlns:a16="http://schemas.microsoft.com/office/drawing/2014/main" id="{A85D474D-A0A0-B86F-8AE2-134F84EE8A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2">
            <a:extLst>
              <a:ext uri="{FF2B5EF4-FFF2-40B4-BE49-F238E27FC236}">
                <a16:creationId xmlns:a16="http://schemas.microsoft.com/office/drawing/2014/main" id="{0E2D80A2-A6EC-0CFD-1B7A-2C4B674668D3}"/>
              </a:ext>
            </a:extLst>
          </p:cNvPr>
          <p:cNvSpPr>
            <a:spLocks noGrp="1" noRot="1" noChangeAspect="1" noChangeArrowheads="1" noTextEdit="1"/>
          </p:cNvSpPr>
          <p:nvPr>
            <p:ph type="sldImg"/>
          </p:nvPr>
        </p:nvSpPr>
        <p:spPr>
          <a:xfrm>
            <a:off x="1000125" y="774700"/>
            <a:ext cx="5099050" cy="3824288"/>
          </a:xfrm>
          <a:ln/>
        </p:spPr>
      </p:sp>
      <p:sp>
        <p:nvSpPr>
          <p:cNvPr id="239618" name="Rectangle 3">
            <a:extLst>
              <a:ext uri="{FF2B5EF4-FFF2-40B4-BE49-F238E27FC236}">
                <a16:creationId xmlns:a16="http://schemas.microsoft.com/office/drawing/2014/main" id="{00EA40E7-B739-8F7D-7976-2ADEA6F93C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2">
            <a:extLst>
              <a:ext uri="{FF2B5EF4-FFF2-40B4-BE49-F238E27FC236}">
                <a16:creationId xmlns:a16="http://schemas.microsoft.com/office/drawing/2014/main" id="{16C2FFEE-2831-65C2-5C87-1EF5757964C8}"/>
              </a:ext>
            </a:extLst>
          </p:cNvPr>
          <p:cNvSpPr>
            <a:spLocks noGrp="1" noRot="1" noChangeAspect="1" noChangeArrowheads="1" noTextEdit="1"/>
          </p:cNvSpPr>
          <p:nvPr>
            <p:ph type="sldImg"/>
          </p:nvPr>
        </p:nvSpPr>
        <p:spPr>
          <a:xfrm>
            <a:off x="1000125" y="774700"/>
            <a:ext cx="5099050" cy="3824288"/>
          </a:xfrm>
          <a:ln/>
        </p:spPr>
      </p:sp>
      <p:sp>
        <p:nvSpPr>
          <p:cNvPr id="241666" name="Rectangle 3">
            <a:extLst>
              <a:ext uri="{FF2B5EF4-FFF2-40B4-BE49-F238E27FC236}">
                <a16:creationId xmlns:a16="http://schemas.microsoft.com/office/drawing/2014/main" id="{9249ADD5-01F5-662E-6D59-15E2B6020E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2">
            <a:extLst>
              <a:ext uri="{FF2B5EF4-FFF2-40B4-BE49-F238E27FC236}">
                <a16:creationId xmlns:a16="http://schemas.microsoft.com/office/drawing/2014/main" id="{C7A34A2D-197E-9480-A1DA-3D87B0CB1770}"/>
              </a:ext>
            </a:extLst>
          </p:cNvPr>
          <p:cNvSpPr>
            <a:spLocks noGrp="1" noRot="1" noChangeAspect="1" noChangeArrowheads="1" noTextEdit="1"/>
          </p:cNvSpPr>
          <p:nvPr>
            <p:ph type="sldImg"/>
          </p:nvPr>
        </p:nvSpPr>
        <p:spPr>
          <a:xfrm>
            <a:off x="1000125" y="774700"/>
            <a:ext cx="5099050" cy="3824288"/>
          </a:xfrm>
          <a:ln/>
        </p:spPr>
      </p:sp>
      <p:sp>
        <p:nvSpPr>
          <p:cNvPr id="243714" name="Rectangle 3">
            <a:extLst>
              <a:ext uri="{FF2B5EF4-FFF2-40B4-BE49-F238E27FC236}">
                <a16:creationId xmlns:a16="http://schemas.microsoft.com/office/drawing/2014/main" id="{A6AB4881-30CC-6FC1-12B7-B21D63F9BF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a:extLst>
              <a:ext uri="{FF2B5EF4-FFF2-40B4-BE49-F238E27FC236}">
                <a16:creationId xmlns:a16="http://schemas.microsoft.com/office/drawing/2014/main" id="{B07D2A77-A16B-BF20-586E-420FFEE51FA8}"/>
              </a:ext>
            </a:extLst>
          </p:cNvPr>
          <p:cNvSpPr>
            <a:spLocks noGrp="1" noRot="1" noChangeAspect="1" noChangeArrowheads="1" noTextEdit="1"/>
          </p:cNvSpPr>
          <p:nvPr>
            <p:ph type="sldImg"/>
          </p:nvPr>
        </p:nvSpPr>
        <p:spPr>
          <a:xfrm>
            <a:off x="1000125" y="774700"/>
            <a:ext cx="5099050" cy="3824288"/>
          </a:xfrm>
          <a:ln/>
        </p:spPr>
      </p:sp>
      <p:sp>
        <p:nvSpPr>
          <p:cNvPr id="245762" name="Rectangle 3">
            <a:extLst>
              <a:ext uri="{FF2B5EF4-FFF2-40B4-BE49-F238E27FC236}">
                <a16:creationId xmlns:a16="http://schemas.microsoft.com/office/drawing/2014/main" id="{F8A7FA53-5DAD-69DE-9C87-5DE5FDA805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Rectangle 2">
            <a:extLst>
              <a:ext uri="{FF2B5EF4-FFF2-40B4-BE49-F238E27FC236}">
                <a16:creationId xmlns:a16="http://schemas.microsoft.com/office/drawing/2014/main" id="{26DD3FFB-7A55-BA6E-A709-165082CF184F}"/>
              </a:ext>
            </a:extLst>
          </p:cNvPr>
          <p:cNvSpPr>
            <a:spLocks noGrp="1" noRot="1" noChangeAspect="1" noChangeArrowheads="1" noTextEdit="1"/>
          </p:cNvSpPr>
          <p:nvPr>
            <p:ph type="sldImg"/>
          </p:nvPr>
        </p:nvSpPr>
        <p:spPr>
          <a:xfrm>
            <a:off x="1000125" y="774700"/>
            <a:ext cx="5099050" cy="3824288"/>
          </a:xfrm>
          <a:ln/>
        </p:spPr>
      </p:sp>
      <p:sp>
        <p:nvSpPr>
          <p:cNvPr id="247810" name="Rectangle 3">
            <a:extLst>
              <a:ext uri="{FF2B5EF4-FFF2-40B4-BE49-F238E27FC236}">
                <a16:creationId xmlns:a16="http://schemas.microsoft.com/office/drawing/2014/main" id="{486E7BC7-9405-088D-D5EE-6692DD8D64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1F2F7A5-C5E5-84C6-8651-E658EFA93F4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28674" name="Rectangle 3">
            <a:extLst>
              <a:ext uri="{FF2B5EF4-FFF2-40B4-BE49-F238E27FC236}">
                <a16:creationId xmlns:a16="http://schemas.microsoft.com/office/drawing/2014/main" id="{853740BD-CDE7-039F-8744-8FF0A633283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455ABCC-14AD-4DFA-B0ED-C9577259CA45}" type="datetime3">
              <a:rPr lang="en-US" altLang="en-US" sz="1300" smtClean="0"/>
              <a:pPr>
                <a:spcBef>
                  <a:spcPct val="0"/>
                </a:spcBef>
              </a:pPr>
              <a:t>26 April 2023</a:t>
            </a:fld>
            <a:endParaRPr lang="en-US" altLang="en-US" sz="1300"/>
          </a:p>
        </p:txBody>
      </p:sp>
      <p:sp>
        <p:nvSpPr>
          <p:cNvPr id="28675" name="Rectangle 6">
            <a:extLst>
              <a:ext uri="{FF2B5EF4-FFF2-40B4-BE49-F238E27FC236}">
                <a16:creationId xmlns:a16="http://schemas.microsoft.com/office/drawing/2014/main" id="{2F763D0D-42C6-ACE6-90D1-BF27013133B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28676" name="Rectangle 7">
            <a:extLst>
              <a:ext uri="{FF2B5EF4-FFF2-40B4-BE49-F238E27FC236}">
                <a16:creationId xmlns:a16="http://schemas.microsoft.com/office/drawing/2014/main" id="{E7F51159-ADCE-A440-A8FD-F5EF451543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3E83B23-21ED-4272-B5B6-CBAC4C4CFF94}" type="slidenum">
              <a:rPr lang="en-US" altLang="en-US" sz="1300"/>
              <a:pPr>
                <a:spcBef>
                  <a:spcPct val="0"/>
                </a:spcBef>
              </a:pPr>
              <a:t>12</a:t>
            </a:fld>
            <a:endParaRPr lang="en-US" altLang="en-US" sz="1300"/>
          </a:p>
        </p:txBody>
      </p:sp>
      <p:sp>
        <p:nvSpPr>
          <p:cNvPr id="28677" name="Rectangle 2">
            <a:extLst>
              <a:ext uri="{FF2B5EF4-FFF2-40B4-BE49-F238E27FC236}">
                <a16:creationId xmlns:a16="http://schemas.microsoft.com/office/drawing/2014/main" id="{CBA6AFF9-A83B-992D-CA5E-F4A724DAEA05}"/>
              </a:ext>
            </a:extLst>
          </p:cNvPr>
          <p:cNvSpPr>
            <a:spLocks noGrp="1" noRot="1" noChangeAspect="1" noChangeArrowheads="1" noTextEdit="1"/>
          </p:cNvSpPr>
          <p:nvPr>
            <p:ph type="sldImg"/>
          </p:nvPr>
        </p:nvSpPr>
        <p:spPr>
          <a:ln/>
        </p:spPr>
      </p:sp>
      <p:sp>
        <p:nvSpPr>
          <p:cNvPr id="28678" name="Rectangle 3">
            <a:extLst>
              <a:ext uri="{FF2B5EF4-FFF2-40B4-BE49-F238E27FC236}">
                <a16:creationId xmlns:a16="http://schemas.microsoft.com/office/drawing/2014/main" id="{976AA1DE-16A7-17F4-1DBB-0C16512BF8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Rectangle 2">
            <a:extLst>
              <a:ext uri="{FF2B5EF4-FFF2-40B4-BE49-F238E27FC236}">
                <a16:creationId xmlns:a16="http://schemas.microsoft.com/office/drawing/2014/main" id="{E5B64EB0-53BC-4AE0-8905-5408D27D5584}"/>
              </a:ext>
            </a:extLst>
          </p:cNvPr>
          <p:cNvSpPr>
            <a:spLocks noGrp="1" noRot="1" noChangeAspect="1" noChangeArrowheads="1" noTextEdit="1"/>
          </p:cNvSpPr>
          <p:nvPr>
            <p:ph type="sldImg"/>
          </p:nvPr>
        </p:nvSpPr>
        <p:spPr>
          <a:xfrm>
            <a:off x="1000125" y="774700"/>
            <a:ext cx="5099050" cy="3824288"/>
          </a:xfrm>
          <a:ln/>
        </p:spPr>
      </p:sp>
      <p:sp>
        <p:nvSpPr>
          <p:cNvPr id="249858" name="Rectangle 3">
            <a:extLst>
              <a:ext uri="{FF2B5EF4-FFF2-40B4-BE49-F238E27FC236}">
                <a16:creationId xmlns:a16="http://schemas.microsoft.com/office/drawing/2014/main" id="{E52F4CAF-F9B6-73FF-D88D-1EB601AAA9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2">
            <a:extLst>
              <a:ext uri="{FF2B5EF4-FFF2-40B4-BE49-F238E27FC236}">
                <a16:creationId xmlns:a16="http://schemas.microsoft.com/office/drawing/2014/main" id="{A6555657-ABB8-2E3A-1765-817343BC1C8D}"/>
              </a:ext>
            </a:extLst>
          </p:cNvPr>
          <p:cNvSpPr>
            <a:spLocks noGrp="1" noRot="1" noChangeAspect="1" noChangeArrowheads="1" noTextEdit="1"/>
          </p:cNvSpPr>
          <p:nvPr>
            <p:ph type="sldImg"/>
          </p:nvPr>
        </p:nvSpPr>
        <p:spPr>
          <a:xfrm>
            <a:off x="1000125" y="774700"/>
            <a:ext cx="5099050" cy="3824288"/>
          </a:xfrm>
          <a:ln/>
        </p:spPr>
      </p:sp>
      <p:sp>
        <p:nvSpPr>
          <p:cNvPr id="251906" name="Rectangle 3">
            <a:extLst>
              <a:ext uri="{FF2B5EF4-FFF2-40B4-BE49-F238E27FC236}">
                <a16:creationId xmlns:a16="http://schemas.microsoft.com/office/drawing/2014/main" id="{12468643-D598-F26C-2D1F-5EC68651E6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2">
            <a:extLst>
              <a:ext uri="{FF2B5EF4-FFF2-40B4-BE49-F238E27FC236}">
                <a16:creationId xmlns:a16="http://schemas.microsoft.com/office/drawing/2014/main" id="{026B4E82-E2F6-3D82-B10B-F0461DDF6713}"/>
              </a:ext>
            </a:extLst>
          </p:cNvPr>
          <p:cNvSpPr>
            <a:spLocks noGrp="1" noRot="1" noChangeAspect="1" noChangeArrowheads="1" noTextEdit="1"/>
          </p:cNvSpPr>
          <p:nvPr>
            <p:ph type="sldImg"/>
          </p:nvPr>
        </p:nvSpPr>
        <p:spPr>
          <a:xfrm>
            <a:off x="1000125" y="774700"/>
            <a:ext cx="5099050" cy="3824288"/>
          </a:xfrm>
          <a:ln/>
        </p:spPr>
      </p:sp>
      <p:sp>
        <p:nvSpPr>
          <p:cNvPr id="253954" name="Rectangle 3">
            <a:extLst>
              <a:ext uri="{FF2B5EF4-FFF2-40B4-BE49-F238E27FC236}">
                <a16:creationId xmlns:a16="http://schemas.microsoft.com/office/drawing/2014/main" id="{51F1C31C-F050-B3D3-E749-C1A3C0EF6F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2">
            <a:extLst>
              <a:ext uri="{FF2B5EF4-FFF2-40B4-BE49-F238E27FC236}">
                <a16:creationId xmlns:a16="http://schemas.microsoft.com/office/drawing/2014/main" id="{4078F807-754F-1376-C0F6-F84049C682E9}"/>
              </a:ext>
            </a:extLst>
          </p:cNvPr>
          <p:cNvSpPr>
            <a:spLocks noGrp="1" noRot="1" noChangeAspect="1" noChangeArrowheads="1" noTextEdit="1"/>
          </p:cNvSpPr>
          <p:nvPr>
            <p:ph type="sldImg"/>
          </p:nvPr>
        </p:nvSpPr>
        <p:spPr>
          <a:xfrm>
            <a:off x="1000125" y="774700"/>
            <a:ext cx="5099050" cy="3824288"/>
          </a:xfrm>
          <a:ln/>
        </p:spPr>
      </p:sp>
      <p:sp>
        <p:nvSpPr>
          <p:cNvPr id="256002" name="Rectangle 3">
            <a:extLst>
              <a:ext uri="{FF2B5EF4-FFF2-40B4-BE49-F238E27FC236}">
                <a16:creationId xmlns:a16="http://schemas.microsoft.com/office/drawing/2014/main" id="{60438D76-48AE-DE49-7771-6FF02D736D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Rectangle 2">
            <a:extLst>
              <a:ext uri="{FF2B5EF4-FFF2-40B4-BE49-F238E27FC236}">
                <a16:creationId xmlns:a16="http://schemas.microsoft.com/office/drawing/2014/main" id="{7CD7C4BF-3468-6AC7-197F-58FE20845CC8}"/>
              </a:ext>
            </a:extLst>
          </p:cNvPr>
          <p:cNvSpPr>
            <a:spLocks noGrp="1" noRot="1" noChangeAspect="1" noChangeArrowheads="1" noTextEdit="1"/>
          </p:cNvSpPr>
          <p:nvPr>
            <p:ph type="sldImg"/>
          </p:nvPr>
        </p:nvSpPr>
        <p:spPr>
          <a:xfrm>
            <a:off x="1000125" y="774700"/>
            <a:ext cx="5099050" cy="3824288"/>
          </a:xfrm>
          <a:ln/>
        </p:spPr>
      </p:sp>
      <p:sp>
        <p:nvSpPr>
          <p:cNvPr id="258050" name="Rectangle 3">
            <a:extLst>
              <a:ext uri="{FF2B5EF4-FFF2-40B4-BE49-F238E27FC236}">
                <a16:creationId xmlns:a16="http://schemas.microsoft.com/office/drawing/2014/main" id="{C1F691AD-D0F6-800D-C25A-37BA49F41E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2">
            <a:extLst>
              <a:ext uri="{FF2B5EF4-FFF2-40B4-BE49-F238E27FC236}">
                <a16:creationId xmlns:a16="http://schemas.microsoft.com/office/drawing/2014/main" id="{2AAA960E-26D8-2CE4-F2F1-393CBD9AD35A}"/>
              </a:ext>
            </a:extLst>
          </p:cNvPr>
          <p:cNvSpPr>
            <a:spLocks noGrp="1" noRot="1" noChangeAspect="1" noChangeArrowheads="1" noTextEdit="1"/>
          </p:cNvSpPr>
          <p:nvPr>
            <p:ph type="sldImg"/>
          </p:nvPr>
        </p:nvSpPr>
        <p:spPr>
          <a:xfrm>
            <a:off x="1000125" y="774700"/>
            <a:ext cx="5099050" cy="3824288"/>
          </a:xfrm>
          <a:ln/>
        </p:spPr>
      </p:sp>
      <p:sp>
        <p:nvSpPr>
          <p:cNvPr id="260098" name="Rectangle 3">
            <a:extLst>
              <a:ext uri="{FF2B5EF4-FFF2-40B4-BE49-F238E27FC236}">
                <a16:creationId xmlns:a16="http://schemas.microsoft.com/office/drawing/2014/main" id="{65DEC5CA-9784-EA98-24ED-A27FE65E58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A9CFD453-D29D-34AB-18FA-E32ADC9746A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30722" name="Rectangle 3">
            <a:extLst>
              <a:ext uri="{FF2B5EF4-FFF2-40B4-BE49-F238E27FC236}">
                <a16:creationId xmlns:a16="http://schemas.microsoft.com/office/drawing/2014/main" id="{AAD0108A-0287-A891-B5F2-050463E4F47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CD761A8-BB62-4713-81D6-17E4BFB25033}" type="datetime3">
              <a:rPr lang="en-US" altLang="en-US" sz="1300" smtClean="0"/>
              <a:pPr>
                <a:spcBef>
                  <a:spcPct val="0"/>
                </a:spcBef>
              </a:pPr>
              <a:t>26 April 2023</a:t>
            </a:fld>
            <a:endParaRPr lang="en-US" altLang="en-US" sz="1300"/>
          </a:p>
        </p:txBody>
      </p:sp>
      <p:sp>
        <p:nvSpPr>
          <p:cNvPr id="30723" name="Rectangle 6">
            <a:extLst>
              <a:ext uri="{FF2B5EF4-FFF2-40B4-BE49-F238E27FC236}">
                <a16:creationId xmlns:a16="http://schemas.microsoft.com/office/drawing/2014/main" id="{631D51BA-58A8-80DF-1654-AA8FAC205ED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30724" name="Rectangle 7">
            <a:extLst>
              <a:ext uri="{FF2B5EF4-FFF2-40B4-BE49-F238E27FC236}">
                <a16:creationId xmlns:a16="http://schemas.microsoft.com/office/drawing/2014/main" id="{4F91B2D9-2A8C-2CBF-D3BD-80AD5930B4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B6583BD-969F-43A0-BBB6-CDDCBF68A27D}" type="slidenum">
              <a:rPr lang="en-US" altLang="en-US" sz="1300"/>
              <a:pPr>
                <a:spcBef>
                  <a:spcPct val="0"/>
                </a:spcBef>
              </a:pPr>
              <a:t>13</a:t>
            </a:fld>
            <a:endParaRPr lang="en-US" altLang="en-US" sz="1300"/>
          </a:p>
        </p:txBody>
      </p:sp>
      <p:sp>
        <p:nvSpPr>
          <p:cNvPr id="30725" name="Rectangle 2">
            <a:extLst>
              <a:ext uri="{FF2B5EF4-FFF2-40B4-BE49-F238E27FC236}">
                <a16:creationId xmlns:a16="http://schemas.microsoft.com/office/drawing/2014/main" id="{F5967042-906B-77F2-B1F3-4F7AE3BB66D0}"/>
              </a:ext>
            </a:extLst>
          </p:cNvPr>
          <p:cNvSpPr>
            <a:spLocks noGrp="1" noRot="1" noChangeAspect="1" noChangeArrowheads="1" noTextEdit="1"/>
          </p:cNvSpPr>
          <p:nvPr>
            <p:ph type="sldImg"/>
          </p:nvPr>
        </p:nvSpPr>
        <p:spPr>
          <a:ln/>
        </p:spPr>
      </p:sp>
      <p:sp>
        <p:nvSpPr>
          <p:cNvPr id="30726" name="Rectangle 3">
            <a:extLst>
              <a:ext uri="{FF2B5EF4-FFF2-40B4-BE49-F238E27FC236}">
                <a16:creationId xmlns:a16="http://schemas.microsoft.com/office/drawing/2014/main" id="{C2D8D735-B724-47CE-7D59-5CDBAC810C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EF906DD0-F39E-AF87-CA57-34FE2E65A9A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32770" name="Rectangle 3">
            <a:extLst>
              <a:ext uri="{FF2B5EF4-FFF2-40B4-BE49-F238E27FC236}">
                <a16:creationId xmlns:a16="http://schemas.microsoft.com/office/drawing/2014/main" id="{BD2CE207-1F07-3EA8-019A-B9786C4E5BA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1F66801-FBF4-4554-9873-E0DEDBBDF1EB}" type="datetime3">
              <a:rPr lang="en-US" altLang="en-US" sz="1300" smtClean="0"/>
              <a:pPr>
                <a:spcBef>
                  <a:spcPct val="0"/>
                </a:spcBef>
              </a:pPr>
              <a:t>26 April 2023</a:t>
            </a:fld>
            <a:endParaRPr lang="en-US" altLang="en-US" sz="1300"/>
          </a:p>
        </p:txBody>
      </p:sp>
      <p:sp>
        <p:nvSpPr>
          <p:cNvPr id="32771" name="Rectangle 6">
            <a:extLst>
              <a:ext uri="{FF2B5EF4-FFF2-40B4-BE49-F238E27FC236}">
                <a16:creationId xmlns:a16="http://schemas.microsoft.com/office/drawing/2014/main" id="{BAD59AE7-A616-6868-B9F9-EC616BCAE47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32772" name="Rectangle 7">
            <a:extLst>
              <a:ext uri="{FF2B5EF4-FFF2-40B4-BE49-F238E27FC236}">
                <a16:creationId xmlns:a16="http://schemas.microsoft.com/office/drawing/2014/main" id="{D0FC9544-5CC3-35BA-D8B5-00D0C69DE2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FDC548-8133-4E64-ADDB-16AEBD7ADB51}" type="slidenum">
              <a:rPr lang="en-US" altLang="en-US" sz="1300"/>
              <a:pPr>
                <a:spcBef>
                  <a:spcPct val="0"/>
                </a:spcBef>
              </a:pPr>
              <a:t>14</a:t>
            </a:fld>
            <a:endParaRPr lang="en-US" altLang="en-US" sz="1300"/>
          </a:p>
        </p:txBody>
      </p:sp>
      <p:sp>
        <p:nvSpPr>
          <p:cNvPr id="32773" name="Rectangle 2">
            <a:extLst>
              <a:ext uri="{FF2B5EF4-FFF2-40B4-BE49-F238E27FC236}">
                <a16:creationId xmlns:a16="http://schemas.microsoft.com/office/drawing/2014/main" id="{B476E6A9-318E-537E-9A22-96445F032B45}"/>
              </a:ext>
            </a:extLst>
          </p:cNvPr>
          <p:cNvSpPr>
            <a:spLocks noGrp="1" noRot="1" noChangeAspect="1" noChangeArrowheads="1" noTextEdit="1"/>
          </p:cNvSpPr>
          <p:nvPr>
            <p:ph type="sldImg"/>
          </p:nvPr>
        </p:nvSpPr>
        <p:spPr>
          <a:ln/>
        </p:spPr>
      </p:sp>
      <p:sp>
        <p:nvSpPr>
          <p:cNvPr id="32774" name="Rectangle 3">
            <a:extLst>
              <a:ext uri="{FF2B5EF4-FFF2-40B4-BE49-F238E27FC236}">
                <a16:creationId xmlns:a16="http://schemas.microsoft.com/office/drawing/2014/main" id="{9FBEFD33-704A-11F7-1C92-78BB68E045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4C80FB3E-B62B-13A2-F875-B7A60A76C80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34818" name="Rectangle 3">
            <a:extLst>
              <a:ext uri="{FF2B5EF4-FFF2-40B4-BE49-F238E27FC236}">
                <a16:creationId xmlns:a16="http://schemas.microsoft.com/office/drawing/2014/main" id="{8E124D16-1028-1B34-D2EC-275821EBBB8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1E339CD-0CD1-4C93-A3FC-6301798769E1}" type="datetime3">
              <a:rPr lang="en-US" altLang="en-US" sz="1300" smtClean="0"/>
              <a:pPr>
                <a:spcBef>
                  <a:spcPct val="0"/>
                </a:spcBef>
              </a:pPr>
              <a:t>26 April 2023</a:t>
            </a:fld>
            <a:endParaRPr lang="en-US" altLang="en-US" sz="1300"/>
          </a:p>
        </p:txBody>
      </p:sp>
      <p:sp>
        <p:nvSpPr>
          <p:cNvPr id="34819" name="Rectangle 6">
            <a:extLst>
              <a:ext uri="{FF2B5EF4-FFF2-40B4-BE49-F238E27FC236}">
                <a16:creationId xmlns:a16="http://schemas.microsoft.com/office/drawing/2014/main" id="{1C121A8E-87D5-AA88-9BAD-55332149E07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34820" name="Rectangle 7">
            <a:extLst>
              <a:ext uri="{FF2B5EF4-FFF2-40B4-BE49-F238E27FC236}">
                <a16:creationId xmlns:a16="http://schemas.microsoft.com/office/drawing/2014/main" id="{7A656203-FA7F-7E7B-A5EF-F6A619D5CF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D0926B4-819E-48A0-A463-80F3F5289E3D}" type="slidenum">
              <a:rPr lang="en-US" altLang="en-US" sz="1300"/>
              <a:pPr>
                <a:spcBef>
                  <a:spcPct val="0"/>
                </a:spcBef>
              </a:pPr>
              <a:t>15</a:t>
            </a:fld>
            <a:endParaRPr lang="en-US" altLang="en-US" sz="1300"/>
          </a:p>
        </p:txBody>
      </p:sp>
      <p:sp>
        <p:nvSpPr>
          <p:cNvPr id="34821" name="Rectangle 2">
            <a:extLst>
              <a:ext uri="{FF2B5EF4-FFF2-40B4-BE49-F238E27FC236}">
                <a16:creationId xmlns:a16="http://schemas.microsoft.com/office/drawing/2014/main" id="{61E1883E-F06E-4A7B-F62B-69700B320587}"/>
              </a:ext>
            </a:extLst>
          </p:cNvPr>
          <p:cNvSpPr>
            <a:spLocks noGrp="1" noRot="1" noChangeAspect="1" noChangeArrowheads="1" noTextEdit="1"/>
          </p:cNvSpPr>
          <p:nvPr>
            <p:ph type="sldImg"/>
          </p:nvPr>
        </p:nvSpPr>
        <p:spPr>
          <a:ln/>
        </p:spPr>
      </p:sp>
      <p:sp>
        <p:nvSpPr>
          <p:cNvPr id="34822" name="Rectangle 3">
            <a:extLst>
              <a:ext uri="{FF2B5EF4-FFF2-40B4-BE49-F238E27FC236}">
                <a16:creationId xmlns:a16="http://schemas.microsoft.com/office/drawing/2014/main" id="{2C3435D1-38BA-8FC5-3CBA-740DED036D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40DE2ACB-CD74-8355-E91A-2FF595DF7B3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36866" name="Rectangle 3">
            <a:extLst>
              <a:ext uri="{FF2B5EF4-FFF2-40B4-BE49-F238E27FC236}">
                <a16:creationId xmlns:a16="http://schemas.microsoft.com/office/drawing/2014/main" id="{433D7C7E-6638-D9B7-E743-8CD40592392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41FBEB3-5B5C-4033-8AD1-D4CD1D212FE9}" type="datetime3">
              <a:rPr lang="en-US" altLang="en-US" sz="1300" smtClean="0"/>
              <a:pPr>
                <a:spcBef>
                  <a:spcPct val="0"/>
                </a:spcBef>
              </a:pPr>
              <a:t>26 April 2023</a:t>
            </a:fld>
            <a:endParaRPr lang="en-US" altLang="en-US" sz="1300"/>
          </a:p>
        </p:txBody>
      </p:sp>
      <p:sp>
        <p:nvSpPr>
          <p:cNvPr id="36867" name="Rectangle 6">
            <a:extLst>
              <a:ext uri="{FF2B5EF4-FFF2-40B4-BE49-F238E27FC236}">
                <a16:creationId xmlns:a16="http://schemas.microsoft.com/office/drawing/2014/main" id="{00754F2C-8850-099F-B5F0-E01336FBB34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36868" name="Rectangle 7">
            <a:extLst>
              <a:ext uri="{FF2B5EF4-FFF2-40B4-BE49-F238E27FC236}">
                <a16:creationId xmlns:a16="http://schemas.microsoft.com/office/drawing/2014/main" id="{EA4D128A-7930-C271-5743-5ED19E7EE9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AFE2EE7-8DFA-4067-95B2-743AF50D4542}" type="slidenum">
              <a:rPr lang="en-US" altLang="en-US" sz="1300"/>
              <a:pPr>
                <a:spcBef>
                  <a:spcPct val="0"/>
                </a:spcBef>
              </a:pPr>
              <a:t>16</a:t>
            </a:fld>
            <a:endParaRPr lang="en-US" altLang="en-US" sz="1300"/>
          </a:p>
        </p:txBody>
      </p:sp>
      <p:sp>
        <p:nvSpPr>
          <p:cNvPr id="36869" name="Rectangle 2">
            <a:extLst>
              <a:ext uri="{FF2B5EF4-FFF2-40B4-BE49-F238E27FC236}">
                <a16:creationId xmlns:a16="http://schemas.microsoft.com/office/drawing/2014/main" id="{36D05613-CD87-6F5E-F9D9-23C7754739FF}"/>
              </a:ext>
            </a:extLst>
          </p:cNvPr>
          <p:cNvSpPr>
            <a:spLocks noGrp="1" noRot="1" noChangeAspect="1" noChangeArrowheads="1" noTextEdit="1"/>
          </p:cNvSpPr>
          <p:nvPr>
            <p:ph type="sldImg"/>
          </p:nvPr>
        </p:nvSpPr>
        <p:spPr>
          <a:ln/>
        </p:spPr>
      </p:sp>
      <p:sp>
        <p:nvSpPr>
          <p:cNvPr id="36870" name="Rectangle 3">
            <a:extLst>
              <a:ext uri="{FF2B5EF4-FFF2-40B4-BE49-F238E27FC236}">
                <a16:creationId xmlns:a16="http://schemas.microsoft.com/office/drawing/2014/main" id="{B534DFA3-ED9A-1C89-B39C-5EC1A5535D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532431AC-40FE-3A2C-ACFA-450FFE201C0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38914" name="Rectangle 3">
            <a:extLst>
              <a:ext uri="{FF2B5EF4-FFF2-40B4-BE49-F238E27FC236}">
                <a16:creationId xmlns:a16="http://schemas.microsoft.com/office/drawing/2014/main" id="{9AA80429-F26C-0088-25C3-A85FF1D0B05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2E01478-DE03-4D73-AA48-6B0D9EC6D4AD}" type="datetime3">
              <a:rPr lang="en-US" altLang="en-US" sz="1300" smtClean="0"/>
              <a:pPr>
                <a:spcBef>
                  <a:spcPct val="0"/>
                </a:spcBef>
              </a:pPr>
              <a:t>26 April 2023</a:t>
            </a:fld>
            <a:endParaRPr lang="en-US" altLang="en-US" sz="1300"/>
          </a:p>
        </p:txBody>
      </p:sp>
      <p:sp>
        <p:nvSpPr>
          <p:cNvPr id="38915" name="Rectangle 6">
            <a:extLst>
              <a:ext uri="{FF2B5EF4-FFF2-40B4-BE49-F238E27FC236}">
                <a16:creationId xmlns:a16="http://schemas.microsoft.com/office/drawing/2014/main" id="{00AB7234-C3BE-ED86-2D54-973B7E5EDFD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38916" name="Rectangle 7">
            <a:extLst>
              <a:ext uri="{FF2B5EF4-FFF2-40B4-BE49-F238E27FC236}">
                <a16:creationId xmlns:a16="http://schemas.microsoft.com/office/drawing/2014/main" id="{18FBA21E-2B92-6C86-DE1A-0399035674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0B4564-CC5D-4AE2-821A-99A0CD48D53B}" type="slidenum">
              <a:rPr lang="en-US" altLang="en-US" sz="1300"/>
              <a:pPr>
                <a:spcBef>
                  <a:spcPct val="0"/>
                </a:spcBef>
              </a:pPr>
              <a:t>17</a:t>
            </a:fld>
            <a:endParaRPr lang="en-US" altLang="en-US" sz="1300"/>
          </a:p>
        </p:txBody>
      </p:sp>
      <p:sp>
        <p:nvSpPr>
          <p:cNvPr id="38917" name="Rectangle 2">
            <a:extLst>
              <a:ext uri="{FF2B5EF4-FFF2-40B4-BE49-F238E27FC236}">
                <a16:creationId xmlns:a16="http://schemas.microsoft.com/office/drawing/2014/main" id="{B357D958-F276-3770-AC7E-FF92FA001E86}"/>
              </a:ext>
            </a:extLst>
          </p:cNvPr>
          <p:cNvSpPr>
            <a:spLocks noGrp="1" noRot="1" noChangeAspect="1" noChangeArrowheads="1" noTextEdit="1"/>
          </p:cNvSpPr>
          <p:nvPr>
            <p:ph type="sldImg"/>
          </p:nvPr>
        </p:nvSpPr>
        <p:spPr>
          <a:ln/>
        </p:spPr>
      </p:sp>
      <p:sp>
        <p:nvSpPr>
          <p:cNvPr id="38918" name="Rectangle 3">
            <a:extLst>
              <a:ext uri="{FF2B5EF4-FFF2-40B4-BE49-F238E27FC236}">
                <a16:creationId xmlns:a16="http://schemas.microsoft.com/office/drawing/2014/main" id="{E3E797C4-F396-B316-0309-2A316CED6E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889CC08F-9D8D-9B8F-1A2F-D0B0B965DA9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40962" name="Rectangle 3">
            <a:extLst>
              <a:ext uri="{FF2B5EF4-FFF2-40B4-BE49-F238E27FC236}">
                <a16:creationId xmlns:a16="http://schemas.microsoft.com/office/drawing/2014/main" id="{6D34854E-CBD6-EB9A-90A5-DEDB26A3471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32FE413-3CDD-40CA-AF3F-C5E63DEDC1E4}" type="datetime3">
              <a:rPr lang="en-US" altLang="en-US" sz="1300" smtClean="0"/>
              <a:pPr>
                <a:spcBef>
                  <a:spcPct val="0"/>
                </a:spcBef>
              </a:pPr>
              <a:t>26 April 2023</a:t>
            </a:fld>
            <a:endParaRPr lang="en-US" altLang="en-US" sz="1300"/>
          </a:p>
        </p:txBody>
      </p:sp>
      <p:sp>
        <p:nvSpPr>
          <p:cNvPr id="40963" name="Rectangle 6">
            <a:extLst>
              <a:ext uri="{FF2B5EF4-FFF2-40B4-BE49-F238E27FC236}">
                <a16:creationId xmlns:a16="http://schemas.microsoft.com/office/drawing/2014/main" id="{C6D59300-6362-B711-9D9F-1B6517EC434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40964" name="Rectangle 7">
            <a:extLst>
              <a:ext uri="{FF2B5EF4-FFF2-40B4-BE49-F238E27FC236}">
                <a16:creationId xmlns:a16="http://schemas.microsoft.com/office/drawing/2014/main" id="{DD96CAD4-2872-5584-EEF8-1A2824B9FE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4341C2-2CDA-4471-A741-2AC830176CE7}" type="slidenum">
              <a:rPr lang="en-US" altLang="en-US" sz="1300"/>
              <a:pPr>
                <a:spcBef>
                  <a:spcPct val="0"/>
                </a:spcBef>
              </a:pPr>
              <a:t>18</a:t>
            </a:fld>
            <a:endParaRPr lang="en-US" altLang="en-US" sz="1300"/>
          </a:p>
        </p:txBody>
      </p:sp>
      <p:sp>
        <p:nvSpPr>
          <p:cNvPr id="40965" name="Rectangle 2">
            <a:extLst>
              <a:ext uri="{FF2B5EF4-FFF2-40B4-BE49-F238E27FC236}">
                <a16:creationId xmlns:a16="http://schemas.microsoft.com/office/drawing/2014/main" id="{1797B9F9-8816-207C-D3C3-827BA61410F0}"/>
              </a:ext>
            </a:extLst>
          </p:cNvPr>
          <p:cNvSpPr>
            <a:spLocks noGrp="1" noRot="1" noChangeAspect="1" noChangeArrowheads="1" noTextEdit="1"/>
          </p:cNvSpPr>
          <p:nvPr>
            <p:ph type="sldImg"/>
          </p:nvPr>
        </p:nvSpPr>
        <p:spPr>
          <a:ln/>
        </p:spPr>
      </p:sp>
      <p:sp>
        <p:nvSpPr>
          <p:cNvPr id="40966" name="Rectangle 3">
            <a:extLst>
              <a:ext uri="{FF2B5EF4-FFF2-40B4-BE49-F238E27FC236}">
                <a16:creationId xmlns:a16="http://schemas.microsoft.com/office/drawing/2014/main" id="{E05398DF-CEB5-B9D9-2B59-6A28E5694D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78CE4D42-4863-69D2-7B0E-F797619D424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43010" name="Rectangle 3">
            <a:extLst>
              <a:ext uri="{FF2B5EF4-FFF2-40B4-BE49-F238E27FC236}">
                <a16:creationId xmlns:a16="http://schemas.microsoft.com/office/drawing/2014/main" id="{94B6630E-8600-709C-F72B-5EBECAED9CE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7BE8AC-9A02-47F9-AD8C-167F5AAD4189}" type="datetime3">
              <a:rPr lang="en-US" altLang="en-US" sz="1300" smtClean="0"/>
              <a:pPr>
                <a:spcBef>
                  <a:spcPct val="0"/>
                </a:spcBef>
              </a:pPr>
              <a:t>26 April 2023</a:t>
            </a:fld>
            <a:endParaRPr lang="en-US" altLang="en-US" sz="1300"/>
          </a:p>
        </p:txBody>
      </p:sp>
      <p:sp>
        <p:nvSpPr>
          <p:cNvPr id="43011" name="Rectangle 6">
            <a:extLst>
              <a:ext uri="{FF2B5EF4-FFF2-40B4-BE49-F238E27FC236}">
                <a16:creationId xmlns:a16="http://schemas.microsoft.com/office/drawing/2014/main" id="{528A7611-8F11-A1E7-4FD7-DCA5527C217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43012" name="Rectangle 7">
            <a:extLst>
              <a:ext uri="{FF2B5EF4-FFF2-40B4-BE49-F238E27FC236}">
                <a16:creationId xmlns:a16="http://schemas.microsoft.com/office/drawing/2014/main" id="{B5CE89B1-6EC0-93E7-4AAC-4A943647B6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8683A8A-BFCC-491B-852E-410978ED2FA7}" type="slidenum">
              <a:rPr lang="en-US" altLang="en-US" sz="1300"/>
              <a:pPr>
                <a:spcBef>
                  <a:spcPct val="0"/>
                </a:spcBef>
              </a:pPr>
              <a:t>19</a:t>
            </a:fld>
            <a:endParaRPr lang="en-US" altLang="en-US" sz="1300"/>
          </a:p>
        </p:txBody>
      </p:sp>
      <p:sp>
        <p:nvSpPr>
          <p:cNvPr id="43013" name="Rectangle 2">
            <a:extLst>
              <a:ext uri="{FF2B5EF4-FFF2-40B4-BE49-F238E27FC236}">
                <a16:creationId xmlns:a16="http://schemas.microsoft.com/office/drawing/2014/main" id="{B0008DB9-56DD-C4FC-77D5-A14A5FB50450}"/>
              </a:ext>
            </a:extLst>
          </p:cNvPr>
          <p:cNvSpPr>
            <a:spLocks noGrp="1" noRot="1" noChangeAspect="1" noChangeArrowheads="1" noTextEdit="1"/>
          </p:cNvSpPr>
          <p:nvPr>
            <p:ph type="sldImg"/>
          </p:nvPr>
        </p:nvSpPr>
        <p:spPr>
          <a:ln/>
        </p:spPr>
      </p:sp>
      <p:sp>
        <p:nvSpPr>
          <p:cNvPr id="43014" name="Rectangle 3">
            <a:extLst>
              <a:ext uri="{FF2B5EF4-FFF2-40B4-BE49-F238E27FC236}">
                <a16:creationId xmlns:a16="http://schemas.microsoft.com/office/drawing/2014/main" id="{1C52B448-D7DD-1B68-77CA-20B2EF054E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0CB794A8-5530-B17D-8124-AFF7DC3C2F7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8194" name="Rectangle 3">
            <a:extLst>
              <a:ext uri="{FF2B5EF4-FFF2-40B4-BE49-F238E27FC236}">
                <a16:creationId xmlns:a16="http://schemas.microsoft.com/office/drawing/2014/main" id="{3A472A5E-DF3C-CC41-73C4-4FCA4327EEC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00F1EC1-A6A5-406C-9556-0F1A19E073B4}" type="datetime3">
              <a:rPr lang="en-US" altLang="en-US" sz="1300" smtClean="0"/>
              <a:pPr>
                <a:spcBef>
                  <a:spcPct val="0"/>
                </a:spcBef>
              </a:pPr>
              <a:t>26 April 2023</a:t>
            </a:fld>
            <a:endParaRPr lang="en-US" altLang="en-US" sz="1300"/>
          </a:p>
        </p:txBody>
      </p:sp>
      <p:sp>
        <p:nvSpPr>
          <p:cNvPr id="8195" name="Rectangle 6">
            <a:extLst>
              <a:ext uri="{FF2B5EF4-FFF2-40B4-BE49-F238E27FC236}">
                <a16:creationId xmlns:a16="http://schemas.microsoft.com/office/drawing/2014/main" id="{C44EA2F7-1E62-B8E0-2AC8-B5A10B5300E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8196" name="Rectangle 7">
            <a:extLst>
              <a:ext uri="{FF2B5EF4-FFF2-40B4-BE49-F238E27FC236}">
                <a16:creationId xmlns:a16="http://schemas.microsoft.com/office/drawing/2014/main" id="{A79610A4-61AF-8E9B-DB8E-671280E858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5E5F78-8C47-4CD1-ACA6-76C9756062E3}" type="slidenum">
              <a:rPr lang="en-US" altLang="en-US" sz="1300"/>
              <a:pPr>
                <a:spcBef>
                  <a:spcPct val="0"/>
                </a:spcBef>
              </a:pPr>
              <a:t>2</a:t>
            </a:fld>
            <a:endParaRPr lang="en-US" altLang="en-US" sz="1300"/>
          </a:p>
        </p:txBody>
      </p:sp>
      <p:sp>
        <p:nvSpPr>
          <p:cNvPr id="8197" name="Rectangle 2">
            <a:extLst>
              <a:ext uri="{FF2B5EF4-FFF2-40B4-BE49-F238E27FC236}">
                <a16:creationId xmlns:a16="http://schemas.microsoft.com/office/drawing/2014/main" id="{BB36A754-87B5-4FD3-03CC-CBB35072AC76}"/>
              </a:ext>
            </a:extLst>
          </p:cNvPr>
          <p:cNvSpPr>
            <a:spLocks noGrp="1" noRot="1" noChangeAspect="1" noChangeArrowheads="1" noTextEdit="1"/>
          </p:cNvSpPr>
          <p:nvPr>
            <p:ph type="sldImg"/>
          </p:nvPr>
        </p:nvSpPr>
        <p:spPr>
          <a:ln/>
        </p:spPr>
      </p:sp>
      <p:sp>
        <p:nvSpPr>
          <p:cNvPr id="8198" name="Rectangle 3">
            <a:extLst>
              <a:ext uri="{FF2B5EF4-FFF2-40B4-BE49-F238E27FC236}">
                <a16:creationId xmlns:a16="http://schemas.microsoft.com/office/drawing/2014/main" id="{A18B0D42-5431-8306-5E86-D2C6C4AA7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A9E3CC34-4258-F270-FD77-388998D3525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45058" name="Rectangle 3">
            <a:extLst>
              <a:ext uri="{FF2B5EF4-FFF2-40B4-BE49-F238E27FC236}">
                <a16:creationId xmlns:a16="http://schemas.microsoft.com/office/drawing/2014/main" id="{8B643297-C83F-8B4B-761D-5530ACD8D95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586D58-91C9-4AFD-8098-9059025588EC}" type="datetime3">
              <a:rPr lang="en-US" altLang="en-US" sz="1300" smtClean="0"/>
              <a:pPr>
                <a:spcBef>
                  <a:spcPct val="0"/>
                </a:spcBef>
              </a:pPr>
              <a:t>26 April 2023</a:t>
            </a:fld>
            <a:endParaRPr lang="en-US" altLang="en-US" sz="1300"/>
          </a:p>
        </p:txBody>
      </p:sp>
      <p:sp>
        <p:nvSpPr>
          <p:cNvPr id="45059" name="Rectangle 6">
            <a:extLst>
              <a:ext uri="{FF2B5EF4-FFF2-40B4-BE49-F238E27FC236}">
                <a16:creationId xmlns:a16="http://schemas.microsoft.com/office/drawing/2014/main" id="{E4CA4DEB-7CC8-8AFC-CD4D-2E8DC75C284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45060" name="Rectangle 7">
            <a:extLst>
              <a:ext uri="{FF2B5EF4-FFF2-40B4-BE49-F238E27FC236}">
                <a16:creationId xmlns:a16="http://schemas.microsoft.com/office/drawing/2014/main" id="{5950163A-3C2F-5C7C-67AF-436DE05128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0391AF9-29B0-402D-8B30-30ABCBB72308}" type="slidenum">
              <a:rPr lang="en-US" altLang="en-US" sz="1300"/>
              <a:pPr>
                <a:spcBef>
                  <a:spcPct val="0"/>
                </a:spcBef>
              </a:pPr>
              <a:t>20</a:t>
            </a:fld>
            <a:endParaRPr lang="en-US" altLang="en-US" sz="1300"/>
          </a:p>
        </p:txBody>
      </p:sp>
      <p:sp>
        <p:nvSpPr>
          <p:cNvPr id="45061" name="Rectangle 2">
            <a:extLst>
              <a:ext uri="{FF2B5EF4-FFF2-40B4-BE49-F238E27FC236}">
                <a16:creationId xmlns:a16="http://schemas.microsoft.com/office/drawing/2014/main" id="{8AE70DA6-1A73-7903-789E-032CC97012DE}"/>
              </a:ext>
            </a:extLst>
          </p:cNvPr>
          <p:cNvSpPr>
            <a:spLocks noGrp="1" noRot="1" noChangeAspect="1" noChangeArrowheads="1" noTextEdit="1"/>
          </p:cNvSpPr>
          <p:nvPr>
            <p:ph type="sldImg"/>
          </p:nvPr>
        </p:nvSpPr>
        <p:spPr>
          <a:ln/>
        </p:spPr>
      </p:sp>
      <p:sp>
        <p:nvSpPr>
          <p:cNvPr id="45062" name="Rectangle 3">
            <a:extLst>
              <a:ext uri="{FF2B5EF4-FFF2-40B4-BE49-F238E27FC236}">
                <a16:creationId xmlns:a16="http://schemas.microsoft.com/office/drawing/2014/main" id="{FD803420-C7B7-8607-8093-51D00E22F8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8625225B-F782-F86C-B979-BFD0D6B2B7E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47106" name="Rectangle 3">
            <a:extLst>
              <a:ext uri="{FF2B5EF4-FFF2-40B4-BE49-F238E27FC236}">
                <a16:creationId xmlns:a16="http://schemas.microsoft.com/office/drawing/2014/main" id="{BA989685-56AC-8A59-FFAC-6442E2C8915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2CBE79E-7B27-4A9B-81EA-512175208EA5}" type="datetime3">
              <a:rPr lang="en-US" altLang="en-US" sz="1300" smtClean="0"/>
              <a:pPr>
                <a:spcBef>
                  <a:spcPct val="0"/>
                </a:spcBef>
              </a:pPr>
              <a:t>26 April 2023</a:t>
            </a:fld>
            <a:endParaRPr lang="en-US" altLang="en-US" sz="1300"/>
          </a:p>
        </p:txBody>
      </p:sp>
      <p:sp>
        <p:nvSpPr>
          <p:cNvPr id="47107" name="Rectangle 6">
            <a:extLst>
              <a:ext uri="{FF2B5EF4-FFF2-40B4-BE49-F238E27FC236}">
                <a16:creationId xmlns:a16="http://schemas.microsoft.com/office/drawing/2014/main" id="{A96A3AD9-03F9-F9EF-A7E6-E3A31CEDFF5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47108" name="Rectangle 7">
            <a:extLst>
              <a:ext uri="{FF2B5EF4-FFF2-40B4-BE49-F238E27FC236}">
                <a16:creationId xmlns:a16="http://schemas.microsoft.com/office/drawing/2014/main" id="{9B1959F3-F1E1-7874-FB17-1F451205D2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94ED73A-FC63-4D65-B844-6A07E0BE17D2}" type="slidenum">
              <a:rPr lang="en-US" altLang="en-US" sz="1300"/>
              <a:pPr>
                <a:spcBef>
                  <a:spcPct val="0"/>
                </a:spcBef>
              </a:pPr>
              <a:t>21</a:t>
            </a:fld>
            <a:endParaRPr lang="en-US" altLang="en-US" sz="1300"/>
          </a:p>
        </p:txBody>
      </p:sp>
      <p:sp>
        <p:nvSpPr>
          <p:cNvPr id="47109" name="Rectangle 2">
            <a:extLst>
              <a:ext uri="{FF2B5EF4-FFF2-40B4-BE49-F238E27FC236}">
                <a16:creationId xmlns:a16="http://schemas.microsoft.com/office/drawing/2014/main" id="{8E7F9D92-5A54-BACC-6413-12DB5C4D3108}"/>
              </a:ext>
            </a:extLst>
          </p:cNvPr>
          <p:cNvSpPr>
            <a:spLocks noGrp="1" noRot="1" noChangeAspect="1" noChangeArrowheads="1" noTextEdit="1"/>
          </p:cNvSpPr>
          <p:nvPr>
            <p:ph type="sldImg"/>
          </p:nvPr>
        </p:nvSpPr>
        <p:spPr>
          <a:ln/>
        </p:spPr>
      </p:sp>
      <p:sp>
        <p:nvSpPr>
          <p:cNvPr id="47110" name="Rectangle 3">
            <a:extLst>
              <a:ext uri="{FF2B5EF4-FFF2-40B4-BE49-F238E27FC236}">
                <a16:creationId xmlns:a16="http://schemas.microsoft.com/office/drawing/2014/main" id="{B0A1F46E-DD6E-E4D1-9CED-B9851E0DC0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6E2D9E18-397E-4AB7-6871-34C0337AA09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49154" name="Rectangle 3">
            <a:extLst>
              <a:ext uri="{FF2B5EF4-FFF2-40B4-BE49-F238E27FC236}">
                <a16:creationId xmlns:a16="http://schemas.microsoft.com/office/drawing/2014/main" id="{DF428E4F-C25F-43A1-097C-50DDF392935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DD92859-BD5A-4CEF-AFC1-78265072C56A}" type="datetime3">
              <a:rPr lang="en-US" altLang="en-US" sz="1300" smtClean="0"/>
              <a:pPr>
                <a:spcBef>
                  <a:spcPct val="0"/>
                </a:spcBef>
              </a:pPr>
              <a:t>26 April 2023</a:t>
            </a:fld>
            <a:endParaRPr lang="en-US" altLang="en-US" sz="1300"/>
          </a:p>
        </p:txBody>
      </p:sp>
      <p:sp>
        <p:nvSpPr>
          <p:cNvPr id="49155" name="Rectangle 6">
            <a:extLst>
              <a:ext uri="{FF2B5EF4-FFF2-40B4-BE49-F238E27FC236}">
                <a16:creationId xmlns:a16="http://schemas.microsoft.com/office/drawing/2014/main" id="{E0B781AD-0D10-D9A8-7FFC-2D5FD65E843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49156" name="Rectangle 7">
            <a:extLst>
              <a:ext uri="{FF2B5EF4-FFF2-40B4-BE49-F238E27FC236}">
                <a16:creationId xmlns:a16="http://schemas.microsoft.com/office/drawing/2014/main" id="{474D78C1-5217-5968-7F61-5A1C7F6A63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636AF47-95E0-4EFD-BC92-5EA414F52B90}" type="slidenum">
              <a:rPr lang="en-US" altLang="en-US" sz="1300"/>
              <a:pPr>
                <a:spcBef>
                  <a:spcPct val="0"/>
                </a:spcBef>
              </a:pPr>
              <a:t>22</a:t>
            </a:fld>
            <a:endParaRPr lang="en-US" altLang="en-US" sz="1300"/>
          </a:p>
        </p:txBody>
      </p:sp>
      <p:sp>
        <p:nvSpPr>
          <p:cNvPr id="49157" name="Rectangle 2">
            <a:extLst>
              <a:ext uri="{FF2B5EF4-FFF2-40B4-BE49-F238E27FC236}">
                <a16:creationId xmlns:a16="http://schemas.microsoft.com/office/drawing/2014/main" id="{304C140A-CA50-154D-BA55-26B46E2B46DA}"/>
              </a:ext>
            </a:extLst>
          </p:cNvPr>
          <p:cNvSpPr>
            <a:spLocks noGrp="1" noRot="1" noChangeAspect="1" noChangeArrowheads="1" noTextEdit="1"/>
          </p:cNvSpPr>
          <p:nvPr>
            <p:ph type="sldImg"/>
          </p:nvPr>
        </p:nvSpPr>
        <p:spPr>
          <a:ln/>
        </p:spPr>
      </p:sp>
      <p:sp>
        <p:nvSpPr>
          <p:cNvPr id="49158" name="Rectangle 3">
            <a:extLst>
              <a:ext uri="{FF2B5EF4-FFF2-40B4-BE49-F238E27FC236}">
                <a16:creationId xmlns:a16="http://schemas.microsoft.com/office/drawing/2014/main" id="{574E26EF-108A-08CE-B469-55083E4BEE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9BF82934-48B9-CBEC-9297-D3D52447942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51202" name="Rectangle 3">
            <a:extLst>
              <a:ext uri="{FF2B5EF4-FFF2-40B4-BE49-F238E27FC236}">
                <a16:creationId xmlns:a16="http://schemas.microsoft.com/office/drawing/2014/main" id="{D4E834E4-608E-FD19-F07A-17E1B7F508A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8B4056-D731-4506-9447-175FC161658A}" type="datetime3">
              <a:rPr lang="en-US" altLang="en-US" sz="1300" smtClean="0"/>
              <a:pPr>
                <a:spcBef>
                  <a:spcPct val="0"/>
                </a:spcBef>
              </a:pPr>
              <a:t>26 April 2023</a:t>
            </a:fld>
            <a:endParaRPr lang="en-US" altLang="en-US" sz="1300"/>
          </a:p>
        </p:txBody>
      </p:sp>
      <p:sp>
        <p:nvSpPr>
          <p:cNvPr id="51203" name="Rectangle 6">
            <a:extLst>
              <a:ext uri="{FF2B5EF4-FFF2-40B4-BE49-F238E27FC236}">
                <a16:creationId xmlns:a16="http://schemas.microsoft.com/office/drawing/2014/main" id="{FD6FA37D-CC13-4907-4C9B-1CB0D5B0242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51204" name="Rectangle 7">
            <a:extLst>
              <a:ext uri="{FF2B5EF4-FFF2-40B4-BE49-F238E27FC236}">
                <a16:creationId xmlns:a16="http://schemas.microsoft.com/office/drawing/2014/main" id="{7CB50FA4-7FF7-0CBA-8DBC-9628284797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9FF0C83-FF92-415D-80F9-E84220104E52}" type="slidenum">
              <a:rPr lang="en-US" altLang="en-US" sz="1300"/>
              <a:pPr>
                <a:spcBef>
                  <a:spcPct val="0"/>
                </a:spcBef>
              </a:pPr>
              <a:t>23</a:t>
            </a:fld>
            <a:endParaRPr lang="en-US" altLang="en-US" sz="1300"/>
          </a:p>
        </p:txBody>
      </p:sp>
      <p:sp>
        <p:nvSpPr>
          <p:cNvPr id="51205" name="Rectangle 2">
            <a:extLst>
              <a:ext uri="{FF2B5EF4-FFF2-40B4-BE49-F238E27FC236}">
                <a16:creationId xmlns:a16="http://schemas.microsoft.com/office/drawing/2014/main" id="{34B3D55B-7DA4-7644-5293-593E01ABAFAC}"/>
              </a:ext>
            </a:extLst>
          </p:cNvPr>
          <p:cNvSpPr>
            <a:spLocks noGrp="1" noRot="1" noChangeAspect="1" noChangeArrowheads="1" noTextEdit="1"/>
          </p:cNvSpPr>
          <p:nvPr>
            <p:ph type="sldImg"/>
          </p:nvPr>
        </p:nvSpPr>
        <p:spPr>
          <a:ln/>
        </p:spPr>
      </p:sp>
      <p:sp>
        <p:nvSpPr>
          <p:cNvPr id="51206" name="Rectangle 3">
            <a:extLst>
              <a:ext uri="{FF2B5EF4-FFF2-40B4-BE49-F238E27FC236}">
                <a16:creationId xmlns:a16="http://schemas.microsoft.com/office/drawing/2014/main" id="{CBBF5C42-7DE0-BA2F-225E-2D4A88CC97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43EEAD0C-A78C-C390-5DD2-8124219C014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53250" name="Rectangle 3">
            <a:extLst>
              <a:ext uri="{FF2B5EF4-FFF2-40B4-BE49-F238E27FC236}">
                <a16:creationId xmlns:a16="http://schemas.microsoft.com/office/drawing/2014/main" id="{413D7C1B-FD27-6C2E-A777-24E8AF1F308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411E3E1-BF56-43A4-93E9-4432116D6FDD}" type="datetime3">
              <a:rPr lang="en-US" altLang="en-US" sz="1300" smtClean="0"/>
              <a:pPr>
                <a:spcBef>
                  <a:spcPct val="0"/>
                </a:spcBef>
              </a:pPr>
              <a:t>26 April 2023</a:t>
            </a:fld>
            <a:endParaRPr lang="en-US" altLang="en-US" sz="1300"/>
          </a:p>
        </p:txBody>
      </p:sp>
      <p:sp>
        <p:nvSpPr>
          <p:cNvPr id="53251" name="Rectangle 6">
            <a:extLst>
              <a:ext uri="{FF2B5EF4-FFF2-40B4-BE49-F238E27FC236}">
                <a16:creationId xmlns:a16="http://schemas.microsoft.com/office/drawing/2014/main" id="{25E205B0-117D-808C-0E80-95CFF51A5FE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53252" name="Rectangle 7">
            <a:extLst>
              <a:ext uri="{FF2B5EF4-FFF2-40B4-BE49-F238E27FC236}">
                <a16:creationId xmlns:a16="http://schemas.microsoft.com/office/drawing/2014/main" id="{45524F19-5CA3-5AC8-2DB5-94555DB6DA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B34353-CC5F-461D-AAF3-CA1B1D6283C6}" type="slidenum">
              <a:rPr lang="en-US" altLang="en-US" sz="1300"/>
              <a:pPr>
                <a:spcBef>
                  <a:spcPct val="0"/>
                </a:spcBef>
              </a:pPr>
              <a:t>24</a:t>
            </a:fld>
            <a:endParaRPr lang="en-US" altLang="en-US" sz="1300"/>
          </a:p>
        </p:txBody>
      </p:sp>
      <p:sp>
        <p:nvSpPr>
          <p:cNvPr id="53253" name="Rectangle 2">
            <a:extLst>
              <a:ext uri="{FF2B5EF4-FFF2-40B4-BE49-F238E27FC236}">
                <a16:creationId xmlns:a16="http://schemas.microsoft.com/office/drawing/2014/main" id="{D3C3BAEC-A110-4700-180A-119EE57FBD3A}"/>
              </a:ext>
            </a:extLst>
          </p:cNvPr>
          <p:cNvSpPr>
            <a:spLocks noGrp="1" noRot="1" noChangeAspect="1" noChangeArrowheads="1" noTextEdit="1"/>
          </p:cNvSpPr>
          <p:nvPr>
            <p:ph type="sldImg"/>
          </p:nvPr>
        </p:nvSpPr>
        <p:spPr>
          <a:ln/>
        </p:spPr>
      </p:sp>
      <p:sp>
        <p:nvSpPr>
          <p:cNvPr id="53254" name="Rectangle 3">
            <a:extLst>
              <a:ext uri="{FF2B5EF4-FFF2-40B4-BE49-F238E27FC236}">
                <a16:creationId xmlns:a16="http://schemas.microsoft.com/office/drawing/2014/main" id="{1FA16B88-A813-4F80-5346-E20734C923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4B5EB67-43FC-471C-A88C-9626357AB4F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55298" name="Rectangle 3">
            <a:extLst>
              <a:ext uri="{FF2B5EF4-FFF2-40B4-BE49-F238E27FC236}">
                <a16:creationId xmlns:a16="http://schemas.microsoft.com/office/drawing/2014/main" id="{9FFEAE5E-360E-1292-7C2D-570B12B529A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3C4487-D1B8-48C5-95F0-018D0D0CBA22}" type="datetime3">
              <a:rPr lang="en-US" altLang="en-US" sz="1300" smtClean="0"/>
              <a:pPr>
                <a:spcBef>
                  <a:spcPct val="0"/>
                </a:spcBef>
              </a:pPr>
              <a:t>26 April 2023</a:t>
            </a:fld>
            <a:endParaRPr lang="en-US" altLang="en-US" sz="1300"/>
          </a:p>
        </p:txBody>
      </p:sp>
      <p:sp>
        <p:nvSpPr>
          <p:cNvPr id="55299" name="Rectangle 6">
            <a:extLst>
              <a:ext uri="{FF2B5EF4-FFF2-40B4-BE49-F238E27FC236}">
                <a16:creationId xmlns:a16="http://schemas.microsoft.com/office/drawing/2014/main" id="{4AC618C8-375F-1AE1-6D6A-258E421D2AE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55300" name="Rectangle 7">
            <a:extLst>
              <a:ext uri="{FF2B5EF4-FFF2-40B4-BE49-F238E27FC236}">
                <a16:creationId xmlns:a16="http://schemas.microsoft.com/office/drawing/2014/main" id="{69DE3E6B-F4C6-1A92-695D-C2F001BBD1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7DE23A0-F8DD-4A7F-968D-02C7343BC2E6}" type="slidenum">
              <a:rPr lang="en-US" altLang="en-US" sz="1300"/>
              <a:pPr>
                <a:spcBef>
                  <a:spcPct val="0"/>
                </a:spcBef>
              </a:pPr>
              <a:t>25</a:t>
            </a:fld>
            <a:endParaRPr lang="en-US" altLang="en-US" sz="1300"/>
          </a:p>
        </p:txBody>
      </p:sp>
      <p:sp>
        <p:nvSpPr>
          <p:cNvPr id="55301" name="Rectangle 2">
            <a:extLst>
              <a:ext uri="{FF2B5EF4-FFF2-40B4-BE49-F238E27FC236}">
                <a16:creationId xmlns:a16="http://schemas.microsoft.com/office/drawing/2014/main" id="{3467B842-CB16-DF35-59F9-68ECA823CA98}"/>
              </a:ext>
            </a:extLst>
          </p:cNvPr>
          <p:cNvSpPr>
            <a:spLocks noGrp="1" noRot="1" noChangeAspect="1" noChangeArrowheads="1" noTextEdit="1"/>
          </p:cNvSpPr>
          <p:nvPr>
            <p:ph type="sldImg"/>
          </p:nvPr>
        </p:nvSpPr>
        <p:spPr>
          <a:ln/>
        </p:spPr>
      </p:sp>
      <p:sp>
        <p:nvSpPr>
          <p:cNvPr id="55302" name="Rectangle 3">
            <a:extLst>
              <a:ext uri="{FF2B5EF4-FFF2-40B4-BE49-F238E27FC236}">
                <a16:creationId xmlns:a16="http://schemas.microsoft.com/office/drawing/2014/main" id="{1ECAE436-AFA5-D28D-86D8-1988D9F556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134B7527-522F-9FB3-0AED-08CFA8A89E9E}"/>
              </a:ext>
            </a:extLst>
          </p:cNvPr>
          <p:cNvSpPr>
            <a:spLocks noGrp="1" noRot="1" noChangeAspect="1" noChangeArrowheads="1" noTextEdit="1"/>
          </p:cNvSpPr>
          <p:nvPr>
            <p:ph type="sldImg"/>
          </p:nvPr>
        </p:nvSpPr>
        <p:spPr>
          <a:xfrm>
            <a:off x="1000125" y="774700"/>
            <a:ext cx="5099050" cy="3824288"/>
          </a:xfrm>
          <a:ln/>
        </p:spPr>
      </p:sp>
      <p:sp>
        <p:nvSpPr>
          <p:cNvPr id="57346" name="Rectangle 3">
            <a:extLst>
              <a:ext uri="{FF2B5EF4-FFF2-40B4-BE49-F238E27FC236}">
                <a16:creationId xmlns:a16="http://schemas.microsoft.com/office/drawing/2014/main" id="{BDBB4543-F983-FB3A-C447-A3EA3ED81A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C4240122-0414-059D-053B-FDEAC5B3D127}"/>
              </a:ext>
            </a:extLst>
          </p:cNvPr>
          <p:cNvSpPr>
            <a:spLocks noGrp="1" noRot="1" noChangeAspect="1" noChangeArrowheads="1" noTextEdit="1"/>
          </p:cNvSpPr>
          <p:nvPr>
            <p:ph type="sldImg"/>
          </p:nvPr>
        </p:nvSpPr>
        <p:spPr>
          <a:xfrm>
            <a:off x="1000125" y="774700"/>
            <a:ext cx="5099050" cy="3824288"/>
          </a:xfrm>
          <a:ln/>
        </p:spPr>
      </p:sp>
      <p:sp>
        <p:nvSpPr>
          <p:cNvPr id="59394" name="Rectangle 3">
            <a:extLst>
              <a:ext uri="{FF2B5EF4-FFF2-40B4-BE49-F238E27FC236}">
                <a16:creationId xmlns:a16="http://schemas.microsoft.com/office/drawing/2014/main" id="{99910DF7-BE78-316A-2E82-284C497C7A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EFC6FAC-DDFE-503A-13F3-A3BCAE5F59ED}"/>
              </a:ext>
            </a:extLst>
          </p:cNvPr>
          <p:cNvSpPr>
            <a:spLocks noGrp="1" noRot="1" noChangeAspect="1" noChangeArrowheads="1" noTextEdit="1"/>
          </p:cNvSpPr>
          <p:nvPr>
            <p:ph type="sldImg"/>
          </p:nvPr>
        </p:nvSpPr>
        <p:spPr>
          <a:xfrm>
            <a:off x="1000125" y="774700"/>
            <a:ext cx="5099050" cy="3824288"/>
          </a:xfrm>
          <a:ln/>
        </p:spPr>
      </p:sp>
      <p:sp>
        <p:nvSpPr>
          <p:cNvPr id="61442" name="Rectangle 3">
            <a:extLst>
              <a:ext uri="{FF2B5EF4-FFF2-40B4-BE49-F238E27FC236}">
                <a16:creationId xmlns:a16="http://schemas.microsoft.com/office/drawing/2014/main" id="{65408F42-082F-A503-5D7E-1E28E55A61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AE99D530-9344-2AC4-544B-E1803DC3C67E}"/>
              </a:ext>
            </a:extLst>
          </p:cNvPr>
          <p:cNvSpPr>
            <a:spLocks noGrp="1" noRot="1" noChangeAspect="1" noChangeArrowheads="1" noTextEdit="1"/>
          </p:cNvSpPr>
          <p:nvPr>
            <p:ph type="sldImg"/>
          </p:nvPr>
        </p:nvSpPr>
        <p:spPr>
          <a:xfrm>
            <a:off x="1000125" y="774700"/>
            <a:ext cx="5099050" cy="3824288"/>
          </a:xfrm>
          <a:ln/>
        </p:spPr>
      </p:sp>
      <p:sp>
        <p:nvSpPr>
          <p:cNvPr id="63490" name="Rectangle 3">
            <a:extLst>
              <a:ext uri="{FF2B5EF4-FFF2-40B4-BE49-F238E27FC236}">
                <a16:creationId xmlns:a16="http://schemas.microsoft.com/office/drawing/2014/main" id="{036ABA98-F5CA-F499-C9BE-CAC3699C37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498FB29-4BFC-F3E2-B58A-531FED820CC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10242" name="Rectangle 3">
            <a:extLst>
              <a:ext uri="{FF2B5EF4-FFF2-40B4-BE49-F238E27FC236}">
                <a16:creationId xmlns:a16="http://schemas.microsoft.com/office/drawing/2014/main" id="{EE0D8942-0DE9-0E1E-163C-2196241A906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4E5E9C-2C8A-467E-82B1-AE96819CEC6C}" type="datetime3">
              <a:rPr lang="en-US" altLang="en-US" sz="1300" smtClean="0"/>
              <a:pPr>
                <a:spcBef>
                  <a:spcPct val="0"/>
                </a:spcBef>
              </a:pPr>
              <a:t>26 April 2023</a:t>
            </a:fld>
            <a:endParaRPr lang="en-US" altLang="en-US" sz="1300"/>
          </a:p>
        </p:txBody>
      </p:sp>
      <p:sp>
        <p:nvSpPr>
          <p:cNvPr id="10243" name="Rectangle 6">
            <a:extLst>
              <a:ext uri="{FF2B5EF4-FFF2-40B4-BE49-F238E27FC236}">
                <a16:creationId xmlns:a16="http://schemas.microsoft.com/office/drawing/2014/main" id="{E79655F4-BEA1-1EC9-653A-F3BB435E079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10244" name="Rectangle 7">
            <a:extLst>
              <a:ext uri="{FF2B5EF4-FFF2-40B4-BE49-F238E27FC236}">
                <a16:creationId xmlns:a16="http://schemas.microsoft.com/office/drawing/2014/main" id="{E3B431C9-3E41-9CC9-FB36-63319097CB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8E2FDB3-2B84-4BC2-97B2-FB0403DF1BCE}" type="slidenum">
              <a:rPr lang="en-US" altLang="en-US" sz="1300"/>
              <a:pPr>
                <a:spcBef>
                  <a:spcPct val="0"/>
                </a:spcBef>
              </a:pPr>
              <a:t>3</a:t>
            </a:fld>
            <a:endParaRPr lang="en-US" altLang="en-US" sz="1300"/>
          </a:p>
        </p:txBody>
      </p:sp>
      <p:sp>
        <p:nvSpPr>
          <p:cNvPr id="10245" name="Rectangle 2">
            <a:extLst>
              <a:ext uri="{FF2B5EF4-FFF2-40B4-BE49-F238E27FC236}">
                <a16:creationId xmlns:a16="http://schemas.microsoft.com/office/drawing/2014/main" id="{D8789006-2EDC-1359-40A1-13D397867899}"/>
              </a:ext>
            </a:extLst>
          </p:cNvPr>
          <p:cNvSpPr>
            <a:spLocks noGrp="1" noRot="1" noChangeAspect="1" noChangeArrowheads="1" noTextEdit="1"/>
          </p:cNvSpPr>
          <p:nvPr>
            <p:ph type="sldImg"/>
          </p:nvPr>
        </p:nvSpPr>
        <p:spPr>
          <a:ln/>
        </p:spPr>
      </p:sp>
      <p:sp>
        <p:nvSpPr>
          <p:cNvPr id="10246" name="Rectangle 3">
            <a:extLst>
              <a:ext uri="{FF2B5EF4-FFF2-40B4-BE49-F238E27FC236}">
                <a16:creationId xmlns:a16="http://schemas.microsoft.com/office/drawing/2014/main" id="{EDB08A0A-AB4F-1D1C-26DE-7A681B48D3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8510250-4350-4A82-FF81-55ADAD1071D7}"/>
              </a:ext>
            </a:extLst>
          </p:cNvPr>
          <p:cNvSpPr>
            <a:spLocks noGrp="1" noRot="1" noChangeAspect="1" noChangeArrowheads="1" noTextEdit="1"/>
          </p:cNvSpPr>
          <p:nvPr>
            <p:ph type="sldImg"/>
          </p:nvPr>
        </p:nvSpPr>
        <p:spPr>
          <a:xfrm>
            <a:off x="1000125" y="774700"/>
            <a:ext cx="5099050" cy="3824288"/>
          </a:xfrm>
          <a:ln/>
        </p:spPr>
      </p:sp>
      <p:sp>
        <p:nvSpPr>
          <p:cNvPr id="65538" name="Rectangle 3">
            <a:extLst>
              <a:ext uri="{FF2B5EF4-FFF2-40B4-BE49-F238E27FC236}">
                <a16:creationId xmlns:a16="http://schemas.microsoft.com/office/drawing/2014/main" id="{D3142A4B-7387-55A8-75DB-2C469344EC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DAB0A18A-6C19-46CC-ED9B-C8D4ECD30B19}"/>
              </a:ext>
            </a:extLst>
          </p:cNvPr>
          <p:cNvSpPr>
            <a:spLocks noGrp="1" noRot="1" noChangeAspect="1" noChangeArrowheads="1" noTextEdit="1"/>
          </p:cNvSpPr>
          <p:nvPr>
            <p:ph type="sldImg"/>
          </p:nvPr>
        </p:nvSpPr>
        <p:spPr>
          <a:xfrm>
            <a:off x="1000125" y="774700"/>
            <a:ext cx="5099050" cy="3824288"/>
          </a:xfrm>
          <a:ln/>
        </p:spPr>
      </p:sp>
      <p:sp>
        <p:nvSpPr>
          <p:cNvPr id="67586" name="Rectangle 3">
            <a:extLst>
              <a:ext uri="{FF2B5EF4-FFF2-40B4-BE49-F238E27FC236}">
                <a16:creationId xmlns:a16="http://schemas.microsoft.com/office/drawing/2014/main" id="{DA5C62DF-6A91-7FFB-274C-0F45162482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CD3FE475-C0A3-8708-E3F2-8A6274CBC268}"/>
              </a:ext>
            </a:extLst>
          </p:cNvPr>
          <p:cNvSpPr>
            <a:spLocks noGrp="1" noRot="1" noChangeAspect="1" noChangeArrowheads="1" noTextEdit="1"/>
          </p:cNvSpPr>
          <p:nvPr>
            <p:ph type="sldImg"/>
          </p:nvPr>
        </p:nvSpPr>
        <p:spPr>
          <a:xfrm>
            <a:off x="1000125" y="774700"/>
            <a:ext cx="5099050" cy="3824288"/>
          </a:xfrm>
          <a:ln/>
        </p:spPr>
      </p:sp>
      <p:sp>
        <p:nvSpPr>
          <p:cNvPr id="69634" name="Rectangle 3">
            <a:extLst>
              <a:ext uri="{FF2B5EF4-FFF2-40B4-BE49-F238E27FC236}">
                <a16:creationId xmlns:a16="http://schemas.microsoft.com/office/drawing/2014/main" id="{AC14FA8E-9CCA-0591-B33A-03B2A01E1A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D6623BD9-6BD7-3486-63AB-35920248A566}"/>
              </a:ext>
            </a:extLst>
          </p:cNvPr>
          <p:cNvSpPr>
            <a:spLocks noGrp="1" noRot="1" noChangeAspect="1" noChangeArrowheads="1" noTextEdit="1"/>
          </p:cNvSpPr>
          <p:nvPr>
            <p:ph type="sldImg"/>
          </p:nvPr>
        </p:nvSpPr>
        <p:spPr>
          <a:xfrm>
            <a:off x="1000125" y="774700"/>
            <a:ext cx="5099050" cy="3824288"/>
          </a:xfrm>
          <a:ln/>
        </p:spPr>
      </p:sp>
      <p:sp>
        <p:nvSpPr>
          <p:cNvPr id="71682" name="Rectangle 3">
            <a:extLst>
              <a:ext uri="{FF2B5EF4-FFF2-40B4-BE49-F238E27FC236}">
                <a16:creationId xmlns:a16="http://schemas.microsoft.com/office/drawing/2014/main" id="{986D4FF2-1755-7742-8920-74EC01CF3B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206A4439-AD5A-D5F9-E950-67B4CE89C628}"/>
              </a:ext>
            </a:extLst>
          </p:cNvPr>
          <p:cNvSpPr>
            <a:spLocks noGrp="1" noRot="1" noChangeAspect="1" noChangeArrowheads="1" noTextEdit="1"/>
          </p:cNvSpPr>
          <p:nvPr>
            <p:ph type="sldImg"/>
          </p:nvPr>
        </p:nvSpPr>
        <p:spPr>
          <a:xfrm>
            <a:off x="1000125" y="774700"/>
            <a:ext cx="5099050" cy="3824288"/>
          </a:xfrm>
          <a:ln/>
        </p:spPr>
      </p:sp>
      <p:sp>
        <p:nvSpPr>
          <p:cNvPr id="73730" name="Rectangle 3">
            <a:extLst>
              <a:ext uri="{FF2B5EF4-FFF2-40B4-BE49-F238E27FC236}">
                <a16:creationId xmlns:a16="http://schemas.microsoft.com/office/drawing/2014/main" id="{1EE3154A-6C90-FB16-7BF4-3695DDAE9C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DCD27B4F-ADCF-B70E-35BA-2981B15A1E62}"/>
              </a:ext>
            </a:extLst>
          </p:cNvPr>
          <p:cNvSpPr>
            <a:spLocks noGrp="1" noRot="1" noChangeAspect="1" noChangeArrowheads="1" noTextEdit="1"/>
          </p:cNvSpPr>
          <p:nvPr>
            <p:ph type="sldImg"/>
          </p:nvPr>
        </p:nvSpPr>
        <p:spPr>
          <a:xfrm>
            <a:off x="1000125" y="774700"/>
            <a:ext cx="5099050" cy="3824288"/>
          </a:xfrm>
          <a:ln/>
        </p:spPr>
      </p:sp>
      <p:sp>
        <p:nvSpPr>
          <p:cNvPr id="75778" name="Rectangle 3">
            <a:extLst>
              <a:ext uri="{FF2B5EF4-FFF2-40B4-BE49-F238E27FC236}">
                <a16:creationId xmlns:a16="http://schemas.microsoft.com/office/drawing/2014/main" id="{E085D63D-7F9C-FB41-F021-BFBFB6C8E2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EE249D00-6B50-1780-0644-55D985B6088A}"/>
              </a:ext>
            </a:extLst>
          </p:cNvPr>
          <p:cNvSpPr>
            <a:spLocks noGrp="1" noRot="1" noChangeAspect="1" noChangeArrowheads="1" noTextEdit="1"/>
          </p:cNvSpPr>
          <p:nvPr>
            <p:ph type="sldImg"/>
          </p:nvPr>
        </p:nvSpPr>
        <p:spPr>
          <a:xfrm>
            <a:off x="1000125" y="774700"/>
            <a:ext cx="5099050" cy="3824288"/>
          </a:xfrm>
          <a:ln/>
        </p:spPr>
      </p:sp>
      <p:sp>
        <p:nvSpPr>
          <p:cNvPr id="77826" name="Rectangle 3">
            <a:extLst>
              <a:ext uri="{FF2B5EF4-FFF2-40B4-BE49-F238E27FC236}">
                <a16:creationId xmlns:a16="http://schemas.microsoft.com/office/drawing/2014/main" id="{778A79CC-74F4-AAF6-ACED-53F7B2C64D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4861F926-30C1-6FE4-43BA-27331CCAD071}"/>
              </a:ext>
            </a:extLst>
          </p:cNvPr>
          <p:cNvSpPr>
            <a:spLocks noGrp="1" noRot="1" noChangeAspect="1" noChangeArrowheads="1" noTextEdit="1"/>
          </p:cNvSpPr>
          <p:nvPr>
            <p:ph type="sldImg"/>
          </p:nvPr>
        </p:nvSpPr>
        <p:spPr>
          <a:xfrm>
            <a:off x="1000125" y="774700"/>
            <a:ext cx="5099050" cy="3824288"/>
          </a:xfrm>
          <a:ln/>
        </p:spPr>
      </p:sp>
      <p:sp>
        <p:nvSpPr>
          <p:cNvPr id="79874" name="Rectangle 3">
            <a:extLst>
              <a:ext uri="{FF2B5EF4-FFF2-40B4-BE49-F238E27FC236}">
                <a16:creationId xmlns:a16="http://schemas.microsoft.com/office/drawing/2014/main" id="{2ECB4D3D-8F22-1D8F-66ED-6F6392208F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C684FC60-A0EF-6C56-9D87-769177ADA344}"/>
              </a:ext>
            </a:extLst>
          </p:cNvPr>
          <p:cNvSpPr>
            <a:spLocks noGrp="1" noRot="1" noChangeAspect="1" noChangeArrowheads="1" noTextEdit="1"/>
          </p:cNvSpPr>
          <p:nvPr>
            <p:ph type="sldImg"/>
          </p:nvPr>
        </p:nvSpPr>
        <p:spPr>
          <a:xfrm>
            <a:off x="1000125" y="774700"/>
            <a:ext cx="5099050" cy="3824288"/>
          </a:xfrm>
          <a:ln/>
        </p:spPr>
      </p:sp>
      <p:sp>
        <p:nvSpPr>
          <p:cNvPr id="81922" name="Rectangle 3">
            <a:extLst>
              <a:ext uri="{FF2B5EF4-FFF2-40B4-BE49-F238E27FC236}">
                <a16:creationId xmlns:a16="http://schemas.microsoft.com/office/drawing/2014/main" id="{D8FC9AFB-2DFE-5E96-AFAE-16B2FADE47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88E0853B-7BBA-2C87-9DFF-DE9ED2CF608F}"/>
              </a:ext>
            </a:extLst>
          </p:cNvPr>
          <p:cNvSpPr>
            <a:spLocks noGrp="1" noRot="1" noChangeAspect="1" noChangeArrowheads="1" noTextEdit="1"/>
          </p:cNvSpPr>
          <p:nvPr>
            <p:ph type="sldImg"/>
          </p:nvPr>
        </p:nvSpPr>
        <p:spPr>
          <a:xfrm>
            <a:off x="1000125" y="774700"/>
            <a:ext cx="5099050" cy="3824288"/>
          </a:xfrm>
          <a:ln/>
        </p:spPr>
      </p:sp>
      <p:sp>
        <p:nvSpPr>
          <p:cNvPr id="83970" name="Rectangle 3">
            <a:extLst>
              <a:ext uri="{FF2B5EF4-FFF2-40B4-BE49-F238E27FC236}">
                <a16:creationId xmlns:a16="http://schemas.microsoft.com/office/drawing/2014/main" id="{73F68EA8-5EAD-DDD6-ACA3-D712C0C067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2D53000-58F4-45B9-3A9B-BE98B4CC46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794462-43C7-44C0-B51D-E036139CC963}" type="slidenum">
              <a:rPr lang="en-US" altLang="en-US" sz="1300"/>
              <a:pPr>
                <a:spcBef>
                  <a:spcPct val="0"/>
                </a:spcBef>
              </a:pPr>
              <a:t>4</a:t>
            </a:fld>
            <a:endParaRPr lang="en-US" altLang="en-US" sz="1300"/>
          </a:p>
        </p:txBody>
      </p:sp>
      <p:sp>
        <p:nvSpPr>
          <p:cNvPr id="12290" name="Rectangle 2">
            <a:extLst>
              <a:ext uri="{FF2B5EF4-FFF2-40B4-BE49-F238E27FC236}">
                <a16:creationId xmlns:a16="http://schemas.microsoft.com/office/drawing/2014/main" id="{177A9B21-E737-2274-B524-B3312AEB41EB}"/>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3F56F885-6D9F-8D8A-77EC-3539648B84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11ADA95D-67F9-128E-FD8E-930496C583BD}"/>
              </a:ext>
            </a:extLst>
          </p:cNvPr>
          <p:cNvSpPr>
            <a:spLocks noGrp="1" noRot="1" noChangeAspect="1" noChangeArrowheads="1" noTextEdit="1"/>
          </p:cNvSpPr>
          <p:nvPr>
            <p:ph type="sldImg"/>
          </p:nvPr>
        </p:nvSpPr>
        <p:spPr>
          <a:xfrm>
            <a:off x="1000125" y="774700"/>
            <a:ext cx="5099050" cy="3824288"/>
          </a:xfrm>
          <a:ln/>
        </p:spPr>
      </p:sp>
      <p:sp>
        <p:nvSpPr>
          <p:cNvPr id="86018" name="Rectangle 3">
            <a:extLst>
              <a:ext uri="{FF2B5EF4-FFF2-40B4-BE49-F238E27FC236}">
                <a16:creationId xmlns:a16="http://schemas.microsoft.com/office/drawing/2014/main" id="{F3333DF7-CE38-97B3-6F16-CCDC6C113C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E5167212-7FDA-A1CD-A2F0-2A4883B197AD}"/>
              </a:ext>
            </a:extLst>
          </p:cNvPr>
          <p:cNvSpPr>
            <a:spLocks noGrp="1" noRot="1" noChangeAspect="1" noChangeArrowheads="1" noTextEdit="1"/>
          </p:cNvSpPr>
          <p:nvPr>
            <p:ph type="sldImg"/>
          </p:nvPr>
        </p:nvSpPr>
        <p:spPr>
          <a:xfrm>
            <a:off x="1000125" y="774700"/>
            <a:ext cx="5099050" cy="3824288"/>
          </a:xfrm>
          <a:ln/>
        </p:spPr>
      </p:sp>
      <p:sp>
        <p:nvSpPr>
          <p:cNvPr id="88066" name="Rectangle 3">
            <a:extLst>
              <a:ext uri="{FF2B5EF4-FFF2-40B4-BE49-F238E27FC236}">
                <a16:creationId xmlns:a16="http://schemas.microsoft.com/office/drawing/2014/main" id="{2BE9AD2D-B55B-9949-FDD3-44A80B9E7D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D9347691-5F51-4ED7-EFEC-F79D56BE154D}"/>
              </a:ext>
            </a:extLst>
          </p:cNvPr>
          <p:cNvSpPr>
            <a:spLocks noGrp="1" noRot="1" noChangeAspect="1" noChangeArrowheads="1" noTextEdit="1"/>
          </p:cNvSpPr>
          <p:nvPr>
            <p:ph type="sldImg"/>
          </p:nvPr>
        </p:nvSpPr>
        <p:spPr>
          <a:xfrm>
            <a:off x="1000125" y="774700"/>
            <a:ext cx="5099050" cy="3824288"/>
          </a:xfrm>
          <a:ln/>
        </p:spPr>
      </p:sp>
      <p:sp>
        <p:nvSpPr>
          <p:cNvPr id="90114" name="Rectangle 3">
            <a:extLst>
              <a:ext uri="{FF2B5EF4-FFF2-40B4-BE49-F238E27FC236}">
                <a16:creationId xmlns:a16="http://schemas.microsoft.com/office/drawing/2014/main" id="{3834BA1B-8990-9B5B-179A-2C19F06B93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7B7FAAF7-E869-8C23-7A2E-F3A5B0CE7744}"/>
              </a:ext>
            </a:extLst>
          </p:cNvPr>
          <p:cNvSpPr>
            <a:spLocks noGrp="1" noRot="1" noChangeAspect="1" noChangeArrowheads="1" noTextEdit="1"/>
          </p:cNvSpPr>
          <p:nvPr>
            <p:ph type="sldImg"/>
          </p:nvPr>
        </p:nvSpPr>
        <p:spPr>
          <a:xfrm>
            <a:off x="1000125" y="774700"/>
            <a:ext cx="5099050" cy="3824288"/>
          </a:xfrm>
          <a:ln/>
        </p:spPr>
      </p:sp>
      <p:sp>
        <p:nvSpPr>
          <p:cNvPr id="92162" name="Rectangle 3">
            <a:extLst>
              <a:ext uri="{FF2B5EF4-FFF2-40B4-BE49-F238E27FC236}">
                <a16:creationId xmlns:a16="http://schemas.microsoft.com/office/drawing/2014/main" id="{C92B84BB-C35D-9FC7-2824-BAAEB3AD7C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4925A8DF-09CC-0F7D-05E2-B7CC09F62C33}"/>
              </a:ext>
            </a:extLst>
          </p:cNvPr>
          <p:cNvSpPr>
            <a:spLocks noGrp="1" noRot="1" noChangeAspect="1" noChangeArrowheads="1" noTextEdit="1"/>
          </p:cNvSpPr>
          <p:nvPr>
            <p:ph type="sldImg"/>
          </p:nvPr>
        </p:nvSpPr>
        <p:spPr>
          <a:xfrm>
            <a:off x="1000125" y="774700"/>
            <a:ext cx="5099050" cy="3824288"/>
          </a:xfrm>
          <a:ln/>
        </p:spPr>
      </p:sp>
      <p:sp>
        <p:nvSpPr>
          <p:cNvPr id="94210" name="Rectangle 3">
            <a:extLst>
              <a:ext uri="{FF2B5EF4-FFF2-40B4-BE49-F238E27FC236}">
                <a16:creationId xmlns:a16="http://schemas.microsoft.com/office/drawing/2014/main" id="{D66D7245-9E4A-BDE3-679D-63BE3667C9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58973C09-2BDE-4FF6-E670-7C027493E1CD}"/>
              </a:ext>
            </a:extLst>
          </p:cNvPr>
          <p:cNvSpPr>
            <a:spLocks noGrp="1" noRot="1" noChangeAspect="1" noChangeArrowheads="1" noTextEdit="1"/>
          </p:cNvSpPr>
          <p:nvPr>
            <p:ph type="sldImg"/>
          </p:nvPr>
        </p:nvSpPr>
        <p:spPr>
          <a:xfrm>
            <a:off x="1000125" y="774700"/>
            <a:ext cx="5099050" cy="3824288"/>
          </a:xfrm>
          <a:ln/>
        </p:spPr>
      </p:sp>
      <p:sp>
        <p:nvSpPr>
          <p:cNvPr id="96258" name="Rectangle 3">
            <a:extLst>
              <a:ext uri="{FF2B5EF4-FFF2-40B4-BE49-F238E27FC236}">
                <a16:creationId xmlns:a16="http://schemas.microsoft.com/office/drawing/2014/main" id="{26899348-354D-7B77-7A9D-BC127BAAAA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305047DE-0629-218C-53B2-A37B3512336B}"/>
              </a:ext>
            </a:extLst>
          </p:cNvPr>
          <p:cNvSpPr>
            <a:spLocks noGrp="1" noRot="1" noChangeAspect="1" noChangeArrowheads="1" noTextEdit="1"/>
          </p:cNvSpPr>
          <p:nvPr>
            <p:ph type="sldImg"/>
          </p:nvPr>
        </p:nvSpPr>
        <p:spPr>
          <a:xfrm>
            <a:off x="1000125" y="774700"/>
            <a:ext cx="5099050" cy="3824288"/>
          </a:xfrm>
          <a:ln/>
        </p:spPr>
      </p:sp>
      <p:sp>
        <p:nvSpPr>
          <p:cNvPr id="98306" name="Rectangle 3">
            <a:extLst>
              <a:ext uri="{FF2B5EF4-FFF2-40B4-BE49-F238E27FC236}">
                <a16:creationId xmlns:a16="http://schemas.microsoft.com/office/drawing/2014/main" id="{5D378A7D-215D-D8DE-1E09-EB3D065CFE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CB17E169-0AF1-E9D2-4141-06E3869FB1D5}"/>
              </a:ext>
            </a:extLst>
          </p:cNvPr>
          <p:cNvSpPr>
            <a:spLocks noGrp="1" noRot="1" noChangeAspect="1" noChangeArrowheads="1" noTextEdit="1"/>
          </p:cNvSpPr>
          <p:nvPr>
            <p:ph type="sldImg"/>
          </p:nvPr>
        </p:nvSpPr>
        <p:spPr>
          <a:xfrm>
            <a:off x="1000125" y="774700"/>
            <a:ext cx="5099050" cy="3824288"/>
          </a:xfrm>
          <a:ln/>
        </p:spPr>
      </p:sp>
      <p:sp>
        <p:nvSpPr>
          <p:cNvPr id="100354" name="Rectangle 3">
            <a:extLst>
              <a:ext uri="{FF2B5EF4-FFF2-40B4-BE49-F238E27FC236}">
                <a16:creationId xmlns:a16="http://schemas.microsoft.com/office/drawing/2014/main" id="{71427E60-E8E3-346F-AF38-7B0583C67A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230834E2-831A-EBD4-7924-5B6F3DAAF5CE}"/>
              </a:ext>
            </a:extLst>
          </p:cNvPr>
          <p:cNvSpPr>
            <a:spLocks noGrp="1" noRot="1" noChangeAspect="1" noChangeArrowheads="1" noTextEdit="1"/>
          </p:cNvSpPr>
          <p:nvPr>
            <p:ph type="sldImg"/>
          </p:nvPr>
        </p:nvSpPr>
        <p:spPr>
          <a:xfrm>
            <a:off x="1000125" y="774700"/>
            <a:ext cx="5099050" cy="3824288"/>
          </a:xfrm>
          <a:ln/>
        </p:spPr>
      </p:sp>
      <p:sp>
        <p:nvSpPr>
          <p:cNvPr id="102402" name="Rectangle 3">
            <a:extLst>
              <a:ext uri="{FF2B5EF4-FFF2-40B4-BE49-F238E27FC236}">
                <a16:creationId xmlns:a16="http://schemas.microsoft.com/office/drawing/2014/main" id="{D7FD3E84-A1FE-82AF-FDBE-B4DB37C094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3550C234-B627-897E-E838-88D3A72420B2}"/>
              </a:ext>
            </a:extLst>
          </p:cNvPr>
          <p:cNvSpPr>
            <a:spLocks noGrp="1" noRot="1" noChangeAspect="1" noChangeArrowheads="1" noTextEdit="1"/>
          </p:cNvSpPr>
          <p:nvPr>
            <p:ph type="sldImg"/>
          </p:nvPr>
        </p:nvSpPr>
        <p:spPr>
          <a:xfrm>
            <a:off x="1000125" y="774700"/>
            <a:ext cx="5099050" cy="3824288"/>
          </a:xfrm>
          <a:ln/>
        </p:spPr>
      </p:sp>
      <p:sp>
        <p:nvSpPr>
          <p:cNvPr id="104450" name="Rectangle 3">
            <a:extLst>
              <a:ext uri="{FF2B5EF4-FFF2-40B4-BE49-F238E27FC236}">
                <a16:creationId xmlns:a16="http://schemas.microsoft.com/office/drawing/2014/main" id="{8B1C08A1-8886-EFC3-E4E4-C1211CBEB6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1CC5AD38-5865-C901-2F43-89C33E3B38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4E04FC8-BEB7-4020-8B3D-98410747368A}" type="slidenum">
              <a:rPr lang="en-US" altLang="en-US" sz="1300"/>
              <a:pPr>
                <a:spcBef>
                  <a:spcPct val="0"/>
                </a:spcBef>
              </a:pPr>
              <a:t>5</a:t>
            </a:fld>
            <a:endParaRPr lang="en-US" altLang="en-US" sz="1300"/>
          </a:p>
        </p:txBody>
      </p:sp>
      <p:sp>
        <p:nvSpPr>
          <p:cNvPr id="14338" name="Rectangle 2">
            <a:extLst>
              <a:ext uri="{FF2B5EF4-FFF2-40B4-BE49-F238E27FC236}">
                <a16:creationId xmlns:a16="http://schemas.microsoft.com/office/drawing/2014/main" id="{4681E394-12DC-A1FF-D569-026E21A92D8C}"/>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05AC4FC0-9D77-B85E-D07E-6F2F827306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BACBFB42-000F-6405-77BE-40C5F7EF916B}"/>
              </a:ext>
            </a:extLst>
          </p:cNvPr>
          <p:cNvSpPr>
            <a:spLocks noGrp="1" noRot="1" noChangeAspect="1" noChangeArrowheads="1" noTextEdit="1"/>
          </p:cNvSpPr>
          <p:nvPr>
            <p:ph type="sldImg"/>
          </p:nvPr>
        </p:nvSpPr>
        <p:spPr>
          <a:xfrm>
            <a:off x="1000125" y="774700"/>
            <a:ext cx="5099050" cy="3824288"/>
          </a:xfrm>
          <a:ln/>
        </p:spPr>
      </p:sp>
      <p:sp>
        <p:nvSpPr>
          <p:cNvPr id="106498" name="Rectangle 3">
            <a:extLst>
              <a:ext uri="{FF2B5EF4-FFF2-40B4-BE49-F238E27FC236}">
                <a16:creationId xmlns:a16="http://schemas.microsoft.com/office/drawing/2014/main" id="{F356E5EA-E6E5-6C7A-2BE2-49BBE84483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E3121DCE-CBC8-5ED0-34F5-650081ABD251}"/>
              </a:ext>
            </a:extLst>
          </p:cNvPr>
          <p:cNvSpPr>
            <a:spLocks noGrp="1" noRot="1" noChangeAspect="1" noChangeArrowheads="1" noTextEdit="1"/>
          </p:cNvSpPr>
          <p:nvPr>
            <p:ph type="sldImg"/>
          </p:nvPr>
        </p:nvSpPr>
        <p:spPr>
          <a:xfrm>
            <a:off x="1000125" y="774700"/>
            <a:ext cx="5099050" cy="3824288"/>
          </a:xfrm>
          <a:ln/>
        </p:spPr>
      </p:sp>
      <p:sp>
        <p:nvSpPr>
          <p:cNvPr id="108546" name="Rectangle 3">
            <a:extLst>
              <a:ext uri="{FF2B5EF4-FFF2-40B4-BE49-F238E27FC236}">
                <a16:creationId xmlns:a16="http://schemas.microsoft.com/office/drawing/2014/main" id="{D52FEC8C-E042-DAEC-D530-6F0A18C45E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0CAB0013-8690-278C-C7D5-88FDCE4D0AB2}"/>
              </a:ext>
            </a:extLst>
          </p:cNvPr>
          <p:cNvSpPr>
            <a:spLocks noGrp="1" noRot="1" noChangeAspect="1" noChangeArrowheads="1" noTextEdit="1"/>
          </p:cNvSpPr>
          <p:nvPr>
            <p:ph type="sldImg"/>
          </p:nvPr>
        </p:nvSpPr>
        <p:spPr>
          <a:xfrm>
            <a:off x="1000125" y="774700"/>
            <a:ext cx="5099050" cy="3824288"/>
          </a:xfrm>
          <a:ln/>
        </p:spPr>
      </p:sp>
      <p:sp>
        <p:nvSpPr>
          <p:cNvPr id="110594" name="Rectangle 3">
            <a:extLst>
              <a:ext uri="{FF2B5EF4-FFF2-40B4-BE49-F238E27FC236}">
                <a16:creationId xmlns:a16="http://schemas.microsoft.com/office/drawing/2014/main" id="{E37005C9-F17B-37E3-57E0-BB05A7F8E2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28E9AEA0-098D-77E7-2C66-AB3E4CD46B88}"/>
              </a:ext>
            </a:extLst>
          </p:cNvPr>
          <p:cNvSpPr>
            <a:spLocks noGrp="1" noRot="1" noChangeAspect="1" noChangeArrowheads="1" noTextEdit="1"/>
          </p:cNvSpPr>
          <p:nvPr>
            <p:ph type="sldImg"/>
          </p:nvPr>
        </p:nvSpPr>
        <p:spPr>
          <a:xfrm>
            <a:off x="1000125" y="774700"/>
            <a:ext cx="5099050" cy="3824288"/>
          </a:xfrm>
          <a:ln/>
        </p:spPr>
      </p:sp>
      <p:sp>
        <p:nvSpPr>
          <p:cNvPr id="112642" name="Rectangle 3">
            <a:extLst>
              <a:ext uri="{FF2B5EF4-FFF2-40B4-BE49-F238E27FC236}">
                <a16:creationId xmlns:a16="http://schemas.microsoft.com/office/drawing/2014/main" id="{B565DA64-3F89-CFEF-A563-6C616DFC99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C596F82B-E07D-7447-1660-EBA3159CC948}"/>
              </a:ext>
            </a:extLst>
          </p:cNvPr>
          <p:cNvSpPr>
            <a:spLocks noGrp="1" noRot="1" noChangeAspect="1" noChangeArrowheads="1" noTextEdit="1"/>
          </p:cNvSpPr>
          <p:nvPr>
            <p:ph type="sldImg"/>
          </p:nvPr>
        </p:nvSpPr>
        <p:spPr>
          <a:xfrm>
            <a:off x="1000125" y="774700"/>
            <a:ext cx="5099050" cy="3824288"/>
          </a:xfrm>
          <a:ln/>
        </p:spPr>
      </p:sp>
      <p:sp>
        <p:nvSpPr>
          <p:cNvPr id="114690" name="Rectangle 3">
            <a:extLst>
              <a:ext uri="{FF2B5EF4-FFF2-40B4-BE49-F238E27FC236}">
                <a16:creationId xmlns:a16="http://schemas.microsoft.com/office/drawing/2014/main" id="{2CB324F9-405C-A1BE-EEF0-21E3DFB4DB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a16="http://schemas.microsoft.com/office/drawing/2014/main" id="{46FD9652-4E68-C23C-F132-611D7AE2681B}"/>
              </a:ext>
            </a:extLst>
          </p:cNvPr>
          <p:cNvSpPr>
            <a:spLocks noGrp="1" noRot="1" noChangeAspect="1" noChangeArrowheads="1" noTextEdit="1"/>
          </p:cNvSpPr>
          <p:nvPr>
            <p:ph type="sldImg"/>
          </p:nvPr>
        </p:nvSpPr>
        <p:spPr>
          <a:xfrm>
            <a:off x="1000125" y="774700"/>
            <a:ext cx="5099050" cy="3824288"/>
          </a:xfrm>
          <a:ln/>
        </p:spPr>
      </p:sp>
      <p:sp>
        <p:nvSpPr>
          <p:cNvPr id="116738" name="Rectangle 3">
            <a:extLst>
              <a:ext uri="{FF2B5EF4-FFF2-40B4-BE49-F238E27FC236}">
                <a16:creationId xmlns:a16="http://schemas.microsoft.com/office/drawing/2014/main" id="{F94D35E6-D8D9-7124-E9F9-FE705DE9E5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a:extLst>
              <a:ext uri="{FF2B5EF4-FFF2-40B4-BE49-F238E27FC236}">
                <a16:creationId xmlns:a16="http://schemas.microsoft.com/office/drawing/2014/main" id="{E5748E05-DCA5-5E2B-4BDB-8B7C93C6FF43}"/>
              </a:ext>
            </a:extLst>
          </p:cNvPr>
          <p:cNvSpPr>
            <a:spLocks noGrp="1" noRot="1" noChangeAspect="1" noChangeArrowheads="1" noTextEdit="1"/>
          </p:cNvSpPr>
          <p:nvPr>
            <p:ph type="sldImg"/>
          </p:nvPr>
        </p:nvSpPr>
        <p:spPr>
          <a:xfrm>
            <a:off x="1000125" y="774700"/>
            <a:ext cx="5099050" cy="3824288"/>
          </a:xfrm>
          <a:ln/>
        </p:spPr>
      </p:sp>
      <p:sp>
        <p:nvSpPr>
          <p:cNvPr id="118786" name="Rectangle 3">
            <a:extLst>
              <a:ext uri="{FF2B5EF4-FFF2-40B4-BE49-F238E27FC236}">
                <a16:creationId xmlns:a16="http://schemas.microsoft.com/office/drawing/2014/main" id="{58E80E12-6E25-1E49-0A19-23145540CE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a:extLst>
              <a:ext uri="{FF2B5EF4-FFF2-40B4-BE49-F238E27FC236}">
                <a16:creationId xmlns:a16="http://schemas.microsoft.com/office/drawing/2014/main" id="{1FB9455E-8333-1029-3651-8A5FDD8D516A}"/>
              </a:ext>
            </a:extLst>
          </p:cNvPr>
          <p:cNvSpPr>
            <a:spLocks noGrp="1" noRot="1" noChangeAspect="1" noChangeArrowheads="1" noTextEdit="1"/>
          </p:cNvSpPr>
          <p:nvPr>
            <p:ph type="sldImg"/>
          </p:nvPr>
        </p:nvSpPr>
        <p:spPr>
          <a:xfrm>
            <a:off x="1000125" y="774700"/>
            <a:ext cx="5099050" cy="3824288"/>
          </a:xfrm>
          <a:ln/>
        </p:spPr>
      </p:sp>
      <p:sp>
        <p:nvSpPr>
          <p:cNvPr id="120834" name="Rectangle 3">
            <a:extLst>
              <a:ext uri="{FF2B5EF4-FFF2-40B4-BE49-F238E27FC236}">
                <a16:creationId xmlns:a16="http://schemas.microsoft.com/office/drawing/2014/main" id="{00A019A0-6D5D-112F-6241-0C303B01A7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F4E70721-6599-A3DB-47F6-F19F3C90FFDC}"/>
              </a:ext>
            </a:extLst>
          </p:cNvPr>
          <p:cNvSpPr>
            <a:spLocks noGrp="1" noRot="1" noChangeAspect="1" noChangeArrowheads="1" noTextEdit="1"/>
          </p:cNvSpPr>
          <p:nvPr>
            <p:ph type="sldImg"/>
          </p:nvPr>
        </p:nvSpPr>
        <p:spPr>
          <a:xfrm>
            <a:off x="1000125" y="774700"/>
            <a:ext cx="5099050" cy="3824288"/>
          </a:xfrm>
          <a:ln/>
        </p:spPr>
      </p:sp>
      <p:sp>
        <p:nvSpPr>
          <p:cNvPr id="122882" name="Rectangle 3">
            <a:extLst>
              <a:ext uri="{FF2B5EF4-FFF2-40B4-BE49-F238E27FC236}">
                <a16:creationId xmlns:a16="http://schemas.microsoft.com/office/drawing/2014/main" id="{A5CE649B-BFF4-2529-BF32-56CB567707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FD8AD999-1D66-308F-FD7D-93802FCD44EE}"/>
              </a:ext>
            </a:extLst>
          </p:cNvPr>
          <p:cNvSpPr>
            <a:spLocks noGrp="1" noRot="1" noChangeAspect="1" noChangeArrowheads="1" noTextEdit="1"/>
          </p:cNvSpPr>
          <p:nvPr>
            <p:ph type="sldImg"/>
          </p:nvPr>
        </p:nvSpPr>
        <p:spPr>
          <a:xfrm>
            <a:off x="1000125" y="774700"/>
            <a:ext cx="5099050" cy="3824288"/>
          </a:xfrm>
          <a:ln/>
        </p:spPr>
      </p:sp>
      <p:sp>
        <p:nvSpPr>
          <p:cNvPr id="124930" name="Rectangle 3">
            <a:extLst>
              <a:ext uri="{FF2B5EF4-FFF2-40B4-BE49-F238E27FC236}">
                <a16:creationId xmlns:a16="http://schemas.microsoft.com/office/drawing/2014/main" id="{EFCD5D9E-567A-6895-1F56-0C45ADFEA3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EC8FDF4-1555-78BA-8CAF-062F6CB941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B9F4B6E-685C-4F92-9FF3-5B52460E6B3E}" type="slidenum">
              <a:rPr lang="en-US" altLang="en-US" sz="1300"/>
              <a:pPr>
                <a:spcBef>
                  <a:spcPct val="0"/>
                </a:spcBef>
              </a:pPr>
              <a:t>6</a:t>
            </a:fld>
            <a:endParaRPr lang="en-US" altLang="en-US" sz="1300"/>
          </a:p>
        </p:txBody>
      </p:sp>
      <p:sp>
        <p:nvSpPr>
          <p:cNvPr id="16386" name="Rectangle 2">
            <a:extLst>
              <a:ext uri="{FF2B5EF4-FFF2-40B4-BE49-F238E27FC236}">
                <a16:creationId xmlns:a16="http://schemas.microsoft.com/office/drawing/2014/main" id="{A0A33172-3AFD-D22D-182B-7BD2DC8A1F4E}"/>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BEAB997E-E79F-6E95-09C6-37E6617402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a:extLst>
              <a:ext uri="{FF2B5EF4-FFF2-40B4-BE49-F238E27FC236}">
                <a16:creationId xmlns:a16="http://schemas.microsoft.com/office/drawing/2014/main" id="{7F2D37E8-DBB3-7AF7-84F0-1FF182806A82}"/>
              </a:ext>
            </a:extLst>
          </p:cNvPr>
          <p:cNvSpPr>
            <a:spLocks noGrp="1" noRot="1" noChangeAspect="1" noChangeArrowheads="1" noTextEdit="1"/>
          </p:cNvSpPr>
          <p:nvPr>
            <p:ph type="sldImg"/>
          </p:nvPr>
        </p:nvSpPr>
        <p:spPr>
          <a:xfrm>
            <a:off x="1000125" y="774700"/>
            <a:ext cx="5099050" cy="3824288"/>
          </a:xfrm>
          <a:ln/>
        </p:spPr>
      </p:sp>
      <p:sp>
        <p:nvSpPr>
          <p:cNvPr id="126978" name="Rectangle 3">
            <a:extLst>
              <a:ext uri="{FF2B5EF4-FFF2-40B4-BE49-F238E27FC236}">
                <a16:creationId xmlns:a16="http://schemas.microsoft.com/office/drawing/2014/main" id="{2A42EC82-63A7-04FB-312D-ACF6282E53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a:extLst>
              <a:ext uri="{FF2B5EF4-FFF2-40B4-BE49-F238E27FC236}">
                <a16:creationId xmlns:a16="http://schemas.microsoft.com/office/drawing/2014/main" id="{C3A91726-5EED-5355-F06B-ABFFAA67338F}"/>
              </a:ext>
            </a:extLst>
          </p:cNvPr>
          <p:cNvSpPr>
            <a:spLocks noGrp="1" noRot="1" noChangeAspect="1" noChangeArrowheads="1" noTextEdit="1"/>
          </p:cNvSpPr>
          <p:nvPr>
            <p:ph type="sldImg"/>
          </p:nvPr>
        </p:nvSpPr>
        <p:spPr>
          <a:xfrm>
            <a:off x="1000125" y="774700"/>
            <a:ext cx="5099050" cy="3824288"/>
          </a:xfrm>
          <a:ln/>
        </p:spPr>
      </p:sp>
      <p:sp>
        <p:nvSpPr>
          <p:cNvPr id="129026" name="Rectangle 3">
            <a:extLst>
              <a:ext uri="{FF2B5EF4-FFF2-40B4-BE49-F238E27FC236}">
                <a16:creationId xmlns:a16="http://schemas.microsoft.com/office/drawing/2014/main" id="{0696A6A3-D791-E248-84E3-E6CB34748B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a:extLst>
              <a:ext uri="{FF2B5EF4-FFF2-40B4-BE49-F238E27FC236}">
                <a16:creationId xmlns:a16="http://schemas.microsoft.com/office/drawing/2014/main" id="{3C626F04-9E74-F771-F1CC-7B3B2A9BCD82}"/>
              </a:ext>
            </a:extLst>
          </p:cNvPr>
          <p:cNvSpPr>
            <a:spLocks noGrp="1" noRot="1" noChangeAspect="1" noChangeArrowheads="1" noTextEdit="1"/>
          </p:cNvSpPr>
          <p:nvPr>
            <p:ph type="sldImg"/>
          </p:nvPr>
        </p:nvSpPr>
        <p:spPr>
          <a:xfrm>
            <a:off x="1000125" y="774700"/>
            <a:ext cx="5099050" cy="3824288"/>
          </a:xfrm>
          <a:ln/>
        </p:spPr>
      </p:sp>
      <p:sp>
        <p:nvSpPr>
          <p:cNvPr id="131074" name="Rectangle 3">
            <a:extLst>
              <a:ext uri="{FF2B5EF4-FFF2-40B4-BE49-F238E27FC236}">
                <a16:creationId xmlns:a16="http://schemas.microsoft.com/office/drawing/2014/main" id="{50D0D620-BDAB-8CBE-7711-36EBB43FF4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a:extLst>
              <a:ext uri="{FF2B5EF4-FFF2-40B4-BE49-F238E27FC236}">
                <a16:creationId xmlns:a16="http://schemas.microsoft.com/office/drawing/2014/main" id="{7A4D23D3-FCA3-66FE-E731-7B63FF1C5917}"/>
              </a:ext>
            </a:extLst>
          </p:cNvPr>
          <p:cNvSpPr>
            <a:spLocks noGrp="1" noRot="1" noChangeAspect="1" noChangeArrowheads="1" noTextEdit="1"/>
          </p:cNvSpPr>
          <p:nvPr>
            <p:ph type="sldImg"/>
          </p:nvPr>
        </p:nvSpPr>
        <p:spPr>
          <a:xfrm>
            <a:off x="1000125" y="774700"/>
            <a:ext cx="5099050" cy="3824288"/>
          </a:xfrm>
          <a:ln/>
        </p:spPr>
      </p:sp>
      <p:sp>
        <p:nvSpPr>
          <p:cNvPr id="133122" name="Rectangle 3">
            <a:extLst>
              <a:ext uri="{FF2B5EF4-FFF2-40B4-BE49-F238E27FC236}">
                <a16:creationId xmlns:a16="http://schemas.microsoft.com/office/drawing/2014/main" id="{564C0A3D-831B-6B9A-0B50-81C13056A1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a:extLst>
              <a:ext uri="{FF2B5EF4-FFF2-40B4-BE49-F238E27FC236}">
                <a16:creationId xmlns:a16="http://schemas.microsoft.com/office/drawing/2014/main" id="{47CC4DC1-C650-75B6-6B0D-A598073F6E4B}"/>
              </a:ext>
            </a:extLst>
          </p:cNvPr>
          <p:cNvSpPr>
            <a:spLocks noGrp="1" noRot="1" noChangeAspect="1" noChangeArrowheads="1" noTextEdit="1"/>
          </p:cNvSpPr>
          <p:nvPr>
            <p:ph type="sldImg"/>
          </p:nvPr>
        </p:nvSpPr>
        <p:spPr>
          <a:xfrm>
            <a:off x="1000125" y="774700"/>
            <a:ext cx="5099050" cy="3824288"/>
          </a:xfrm>
          <a:ln/>
        </p:spPr>
      </p:sp>
      <p:sp>
        <p:nvSpPr>
          <p:cNvPr id="135170" name="Rectangle 3">
            <a:extLst>
              <a:ext uri="{FF2B5EF4-FFF2-40B4-BE49-F238E27FC236}">
                <a16:creationId xmlns:a16="http://schemas.microsoft.com/office/drawing/2014/main" id="{1B295455-19B4-DCDB-E5CC-ABD9F1393D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a:extLst>
              <a:ext uri="{FF2B5EF4-FFF2-40B4-BE49-F238E27FC236}">
                <a16:creationId xmlns:a16="http://schemas.microsoft.com/office/drawing/2014/main" id="{E93A4D6B-CA78-B47A-B589-5C3877422D66}"/>
              </a:ext>
            </a:extLst>
          </p:cNvPr>
          <p:cNvSpPr>
            <a:spLocks noGrp="1" noRot="1" noChangeAspect="1" noChangeArrowheads="1" noTextEdit="1"/>
          </p:cNvSpPr>
          <p:nvPr>
            <p:ph type="sldImg"/>
          </p:nvPr>
        </p:nvSpPr>
        <p:spPr>
          <a:xfrm>
            <a:off x="1000125" y="774700"/>
            <a:ext cx="5099050" cy="3824288"/>
          </a:xfrm>
          <a:ln/>
        </p:spPr>
      </p:sp>
      <p:sp>
        <p:nvSpPr>
          <p:cNvPr id="137218" name="Rectangle 3">
            <a:extLst>
              <a:ext uri="{FF2B5EF4-FFF2-40B4-BE49-F238E27FC236}">
                <a16:creationId xmlns:a16="http://schemas.microsoft.com/office/drawing/2014/main" id="{78260180-2C76-0259-8271-AD6032D0A3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a:extLst>
              <a:ext uri="{FF2B5EF4-FFF2-40B4-BE49-F238E27FC236}">
                <a16:creationId xmlns:a16="http://schemas.microsoft.com/office/drawing/2014/main" id="{BFE961B8-A6D3-08CE-F323-1764AC8EFC5A}"/>
              </a:ext>
            </a:extLst>
          </p:cNvPr>
          <p:cNvSpPr>
            <a:spLocks noGrp="1" noRot="1" noChangeAspect="1" noChangeArrowheads="1" noTextEdit="1"/>
          </p:cNvSpPr>
          <p:nvPr>
            <p:ph type="sldImg"/>
          </p:nvPr>
        </p:nvSpPr>
        <p:spPr>
          <a:xfrm>
            <a:off x="1000125" y="774700"/>
            <a:ext cx="5099050" cy="3824288"/>
          </a:xfrm>
          <a:ln/>
        </p:spPr>
      </p:sp>
      <p:sp>
        <p:nvSpPr>
          <p:cNvPr id="139266" name="Rectangle 3">
            <a:extLst>
              <a:ext uri="{FF2B5EF4-FFF2-40B4-BE49-F238E27FC236}">
                <a16:creationId xmlns:a16="http://schemas.microsoft.com/office/drawing/2014/main" id="{C8C53A5C-520B-2C2C-DDC1-EFF7D777B6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a:extLst>
              <a:ext uri="{FF2B5EF4-FFF2-40B4-BE49-F238E27FC236}">
                <a16:creationId xmlns:a16="http://schemas.microsoft.com/office/drawing/2014/main" id="{00E607E1-3772-529B-F2F6-4F118DFB3358}"/>
              </a:ext>
            </a:extLst>
          </p:cNvPr>
          <p:cNvSpPr>
            <a:spLocks noGrp="1" noRot="1" noChangeAspect="1" noChangeArrowheads="1" noTextEdit="1"/>
          </p:cNvSpPr>
          <p:nvPr>
            <p:ph type="sldImg"/>
          </p:nvPr>
        </p:nvSpPr>
        <p:spPr>
          <a:xfrm>
            <a:off x="1000125" y="774700"/>
            <a:ext cx="5099050" cy="3824288"/>
          </a:xfrm>
          <a:ln/>
        </p:spPr>
      </p:sp>
      <p:sp>
        <p:nvSpPr>
          <p:cNvPr id="141314" name="Rectangle 3">
            <a:extLst>
              <a:ext uri="{FF2B5EF4-FFF2-40B4-BE49-F238E27FC236}">
                <a16:creationId xmlns:a16="http://schemas.microsoft.com/office/drawing/2014/main" id="{4DA8FC8F-CD50-FFB6-201A-CE0BDD3873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a:extLst>
              <a:ext uri="{FF2B5EF4-FFF2-40B4-BE49-F238E27FC236}">
                <a16:creationId xmlns:a16="http://schemas.microsoft.com/office/drawing/2014/main" id="{8410AAD7-DA49-4C09-C45E-A4E775ECA763}"/>
              </a:ext>
            </a:extLst>
          </p:cNvPr>
          <p:cNvSpPr>
            <a:spLocks noGrp="1" noRot="1" noChangeAspect="1" noChangeArrowheads="1" noTextEdit="1"/>
          </p:cNvSpPr>
          <p:nvPr>
            <p:ph type="sldImg"/>
          </p:nvPr>
        </p:nvSpPr>
        <p:spPr>
          <a:xfrm>
            <a:off x="1000125" y="774700"/>
            <a:ext cx="5099050" cy="3824288"/>
          </a:xfrm>
          <a:ln/>
        </p:spPr>
      </p:sp>
      <p:sp>
        <p:nvSpPr>
          <p:cNvPr id="143362" name="Rectangle 3">
            <a:extLst>
              <a:ext uri="{FF2B5EF4-FFF2-40B4-BE49-F238E27FC236}">
                <a16:creationId xmlns:a16="http://schemas.microsoft.com/office/drawing/2014/main" id="{7B4485CB-4002-486C-1679-6DA0C1E5AE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a:extLst>
              <a:ext uri="{FF2B5EF4-FFF2-40B4-BE49-F238E27FC236}">
                <a16:creationId xmlns:a16="http://schemas.microsoft.com/office/drawing/2014/main" id="{CC5D8529-FFA2-BFDC-F91F-D1341D79E858}"/>
              </a:ext>
            </a:extLst>
          </p:cNvPr>
          <p:cNvSpPr>
            <a:spLocks noGrp="1" noRot="1" noChangeAspect="1" noChangeArrowheads="1" noTextEdit="1"/>
          </p:cNvSpPr>
          <p:nvPr>
            <p:ph type="sldImg"/>
          </p:nvPr>
        </p:nvSpPr>
        <p:spPr>
          <a:xfrm>
            <a:off x="1000125" y="774700"/>
            <a:ext cx="5099050" cy="3824288"/>
          </a:xfrm>
          <a:ln/>
        </p:spPr>
      </p:sp>
      <p:sp>
        <p:nvSpPr>
          <p:cNvPr id="145410" name="Rectangle 3">
            <a:extLst>
              <a:ext uri="{FF2B5EF4-FFF2-40B4-BE49-F238E27FC236}">
                <a16:creationId xmlns:a16="http://schemas.microsoft.com/office/drawing/2014/main" id="{8B82804A-A177-2AD0-DEC0-DA56E859D1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0A13D176-8BF3-7AB5-6B92-14EBE5447C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848CD16-DB19-4EC8-B763-AD7D829C97FC}" type="slidenum">
              <a:rPr lang="en-US" altLang="en-US" sz="1300"/>
              <a:pPr>
                <a:spcBef>
                  <a:spcPct val="0"/>
                </a:spcBef>
              </a:pPr>
              <a:t>7</a:t>
            </a:fld>
            <a:endParaRPr lang="en-US" altLang="en-US" sz="1300"/>
          </a:p>
        </p:txBody>
      </p:sp>
      <p:sp>
        <p:nvSpPr>
          <p:cNvPr id="18434" name="Rectangle 2">
            <a:extLst>
              <a:ext uri="{FF2B5EF4-FFF2-40B4-BE49-F238E27FC236}">
                <a16:creationId xmlns:a16="http://schemas.microsoft.com/office/drawing/2014/main" id="{1B50DC40-D773-797F-B395-D67BF8AFCDD7}"/>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3B84D392-6432-CA42-FE11-126B4AF79D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a:extLst>
              <a:ext uri="{FF2B5EF4-FFF2-40B4-BE49-F238E27FC236}">
                <a16:creationId xmlns:a16="http://schemas.microsoft.com/office/drawing/2014/main" id="{89FEB39B-D629-D7B9-237E-0D0B717992DD}"/>
              </a:ext>
            </a:extLst>
          </p:cNvPr>
          <p:cNvSpPr>
            <a:spLocks noGrp="1" noRot="1" noChangeAspect="1" noChangeArrowheads="1" noTextEdit="1"/>
          </p:cNvSpPr>
          <p:nvPr>
            <p:ph type="sldImg"/>
          </p:nvPr>
        </p:nvSpPr>
        <p:spPr>
          <a:xfrm>
            <a:off x="1000125" y="774700"/>
            <a:ext cx="5099050" cy="3824288"/>
          </a:xfrm>
          <a:ln/>
        </p:spPr>
      </p:sp>
      <p:sp>
        <p:nvSpPr>
          <p:cNvPr id="147458" name="Rectangle 3">
            <a:extLst>
              <a:ext uri="{FF2B5EF4-FFF2-40B4-BE49-F238E27FC236}">
                <a16:creationId xmlns:a16="http://schemas.microsoft.com/office/drawing/2014/main" id="{7C834EF4-AB90-9BD7-6788-140BF2F408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a:extLst>
              <a:ext uri="{FF2B5EF4-FFF2-40B4-BE49-F238E27FC236}">
                <a16:creationId xmlns:a16="http://schemas.microsoft.com/office/drawing/2014/main" id="{50B1C1AF-4940-4A92-0F12-FB0FAE33296F}"/>
              </a:ext>
            </a:extLst>
          </p:cNvPr>
          <p:cNvSpPr>
            <a:spLocks noGrp="1" noRot="1" noChangeAspect="1" noChangeArrowheads="1" noTextEdit="1"/>
          </p:cNvSpPr>
          <p:nvPr>
            <p:ph type="sldImg"/>
          </p:nvPr>
        </p:nvSpPr>
        <p:spPr>
          <a:xfrm>
            <a:off x="1000125" y="774700"/>
            <a:ext cx="5099050" cy="3824288"/>
          </a:xfrm>
          <a:ln/>
        </p:spPr>
      </p:sp>
      <p:sp>
        <p:nvSpPr>
          <p:cNvPr id="149506" name="Rectangle 3">
            <a:extLst>
              <a:ext uri="{FF2B5EF4-FFF2-40B4-BE49-F238E27FC236}">
                <a16:creationId xmlns:a16="http://schemas.microsoft.com/office/drawing/2014/main" id="{572A1D0D-38AF-AB17-AA74-D4369BAFF7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a:extLst>
              <a:ext uri="{FF2B5EF4-FFF2-40B4-BE49-F238E27FC236}">
                <a16:creationId xmlns:a16="http://schemas.microsoft.com/office/drawing/2014/main" id="{E12F6D0D-11EF-12B2-503D-6F5B4831DB46}"/>
              </a:ext>
            </a:extLst>
          </p:cNvPr>
          <p:cNvSpPr>
            <a:spLocks noGrp="1" noRot="1" noChangeAspect="1" noChangeArrowheads="1" noTextEdit="1"/>
          </p:cNvSpPr>
          <p:nvPr>
            <p:ph type="sldImg"/>
          </p:nvPr>
        </p:nvSpPr>
        <p:spPr>
          <a:xfrm>
            <a:off x="1000125" y="774700"/>
            <a:ext cx="5099050" cy="3824288"/>
          </a:xfrm>
          <a:ln/>
        </p:spPr>
      </p:sp>
      <p:sp>
        <p:nvSpPr>
          <p:cNvPr id="151554" name="Rectangle 3">
            <a:extLst>
              <a:ext uri="{FF2B5EF4-FFF2-40B4-BE49-F238E27FC236}">
                <a16:creationId xmlns:a16="http://schemas.microsoft.com/office/drawing/2014/main" id="{49672B25-3E00-5EB5-A298-BA028B1F25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a:extLst>
              <a:ext uri="{FF2B5EF4-FFF2-40B4-BE49-F238E27FC236}">
                <a16:creationId xmlns:a16="http://schemas.microsoft.com/office/drawing/2014/main" id="{64285C13-34BD-B20A-6D13-ADE6673FC0FA}"/>
              </a:ext>
            </a:extLst>
          </p:cNvPr>
          <p:cNvSpPr>
            <a:spLocks noGrp="1" noRot="1" noChangeAspect="1" noChangeArrowheads="1" noTextEdit="1"/>
          </p:cNvSpPr>
          <p:nvPr>
            <p:ph type="sldImg"/>
          </p:nvPr>
        </p:nvSpPr>
        <p:spPr>
          <a:xfrm>
            <a:off x="1000125" y="774700"/>
            <a:ext cx="5099050" cy="3824288"/>
          </a:xfrm>
          <a:ln/>
        </p:spPr>
      </p:sp>
      <p:sp>
        <p:nvSpPr>
          <p:cNvPr id="153602" name="Rectangle 3">
            <a:extLst>
              <a:ext uri="{FF2B5EF4-FFF2-40B4-BE49-F238E27FC236}">
                <a16:creationId xmlns:a16="http://schemas.microsoft.com/office/drawing/2014/main" id="{B0FB01B8-2CE1-F551-6659-418C769F81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a:extLst>
              <a:ext uri="{FF2B5EF4-FFF2-40B4-BE49-F238E27FC236}">
                <a16:creationId xmlns:a16="http://schemas.microsoft.com/office/drawing/2014/main" id="{9736D272-7005-8C3D-0643-C244BE08C4D7}"/>
              </a:ext>
            </a:extLst>
          </p:cNvPr>
          <p:cNvSpPr>
            <a:spLocks noGrp="1" noRot="1" noChangeAspect="1" noChangeArrowheads="1" noTextEdit="1"/>
          </p:cNvSpPr>
          <p:nvPr>
            <p:ph type="sldImg"/>
          </p:nvPr>
        </p:nvSpPr>
        <p:spPr>
          <a:xfrm>
            <a:off x="1000125" y="774700"/>
            <a:ext cx="5099050" cy="3824288"/>
          </a:xfrm>
          <a:ln/>
        </p:spPr>
      </p:sp>
      <p:sp>
        <p:nvSpPr>
          <p:cNvPr id="155650" name="Rectangle 3">
            <a:extLst>
              <a:ext uri="{FF2B5EF4-FFF2-40B4-BE49-F238E27FC236}">
                <a16:creationId xmlns:a16="http://schemas.microsoft.com/office/drawing/2014/main" id="{9E892B9E-D68A-FD37-17F1-E70880F165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a:extLst>
              <a:ext uri="{FF2B5EF4-FFF2-40B4-BE49-F238E27FC236}">
                <a16:creationId xmlns:a16="http://schemas.microsoft.com/office/drawing/2014/main" id="{D152643F-9A57-5C0D-09F4-2B6BBE3A9487}"/>
              </a:ext>
            </a:extLst>
          </p:cNvPr>
          <p:cNvSpPr>
            <a:spLocks noGrp="1" noRot="1" noChangeAspect="1" noChangeArrowheads="1" noTextEdit="1"/>
          </p:cNvSpPr>
          <p:nvPr>
            <p:ph type="sldImg"/>
          </p:nvPr>
        </p:nvSpPr>
        <p:spPr>
          <a:xfrm>
            <a:off x="1000125" y="774700"/>
            <a:ext cx="5099050" cy="3824288"/>
          </a:xfrm>
          <a:ln/>
        </p:spPr>
      </p:sp>
      <p:sp>
        <p:nvSpPr>
          <p:cNvPr id="157698" name="Rectangle 3">
            <a:extLst>
              <a:ext uri="{FF2B5EF4-FFF2-40B4-BE49-F238E27FC236}">
                <a16:creationId xmlns:a16="http://schemas.microsoft.com/office/drawing/2014/main" id="{84C96BE5-A0B4-E9A1-874E-980412CF74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a:extLst>
              <a:ext uri="{FF2B5EF4-FFF2-40B4-BE49-F238E27FC236}">
                <a16:creationId xmlns:a16="http://schemas.microsoft.com/office/drawing/2014/main" id="{7CE5E767-5836-CFD2-6FCF-3A474D501780}"/>
              </a:ext>
            </a:extLst>
          </p:cNvPr>
          <p:cNvSpPr>
            <a:spLocks noGrp="1" noRot="1" noChangeAspect="1" noChangeArrowheads="1" noTextEdit="1"/>
          </p:cNvSpPr>
          <p:nvPr>
            <p:ph type="sldImg"/>
          </p:nvPr>
        </p:nvSpPr>
        <p:spPr>
          <a:xfrm>
            <a:off x="1000125" y="774700"/>
            <a:ext cx="5099050" cy="3824288"/>
          </a:xfrm>
          <a:ln/>
        </p:spPr>
      </p:sp>
      <p:sp>
        <p:nvSpPr>
          <p:cNvPr id="159746" name="Rectangle 3">
            <a:extLst>
              <a:ext uri="{FF2B5EF4-FFF2-40B4-BE49-F238E27FC236}">
                <a16:creationId xmlns:a16="http://schemas.microsoft.com/office/drawing/2014/main" id="{88B35033-96D0-52E3-AF1B-720FF700B4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a:extLst>
              <a:ext uri="{FF2B5EF4-FFF2-40B4-BE49-F238E27FC236}">
                <a16:creationId xmlns:a16="http://schemas.microsoft.com/office/drawing/2014/main" id="{FD60E045-119F-E52B-816A-17E7359573C3}"/>
              </a:ext>
            </a:extLst>
          </p:cNvPr>
          <p:cNvSpPr>
            <a:spLocks noGrp="1" noRot="1" noChangeAspect="1" noChangeArrowheads="1" noTextEdit="1"/>
          </p:cNvSpPr>
          <p:nvPr>
            <p:ph type="sldImg"/>
          </p:nvPr>
        </p:nvSpPr>
        <p:spPr>
          <a:xfrm>
            <a:off x="1000125" y="774700"/>
            <a:ext cx="5099050" cy="3824288"/>
          </a:xfrm>
          <a:ln/>
        </p:spPr>
      </p:sp>
      <p:sp>
        <p:nvSpPr>
          <p:cNvPr id="161794" name="Rectangle 3">
            <a:extLst>
              <a:ext uri="{FF2B5EF4-FFF2-40B4-BE49-F238E27FC236}">
                <a16:creationId xmlns:a16="http://schemas.microsoft.com/office/drawing/2014/main" id="{FBEA37B3-E949-1570-2B92-06B5834CA0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a:extLst>
              <a:ext uri="{FF2B5EF4-FFF2-40B4-BE49-F238E27FC236}">
                <a16:creationId xmlns:a16="http://schemas.microsoft.com/office/drawing/2014/main" id="{3F71974B-200E-F731-945D-8D81CEBE5304}"/>
              </a:ext>
            </a:extLst>
          </p:cNvPr>
          <p:cNvSpPr>
            <a:spLocks noGrp="1" noRot="1" noChangeAspect="1" noChangeArrowheads="1" noTextEdit="1"/>
          </p:cNvSpPr>
          <p:nvPr>
            <p:ph type="sldImg"/>
          </p:nvPr>
        </p:nvSpPr>
        <p:spPr>
          <a:xfrm>
            <a:off x="1000125" y="774700"/>
            <a:ext cx="5099050" cy="3824288"/>
          </a:xfrm>
          <a:ln/>
        </p:spPr>
      </p:sp>
      <p:sp>
        <p:nvSpPr>
          <p:cNvPr id="163842" name="Rectangle 3">
            <a:extLst>
              <a:ext uri="{FF2B5EF4-FFF2-40B4-BE49-F238E27FC236}">
                <a16:creationId xmlns:a16="http://schemas.microsoft.com/office/drawing/2014/main" id="{EFA70341-4894-5DF9-6BB2-7BE92199FD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a:extLst>
              <a:ext uri="{FF2B5EF4-FFF2-40B4-BE49-F238E27FC236}">
                <a16:creationId xmlns:a16="http://schemas.microsoft.com/office/drawing/2014/main" id="{C7CA303F-8C6E-404E-BD7D-72F754ED1055}"/>
              </a:ext>
            </a:extLst>
          </p:cNvPr>
          <p:cNvSpPr>
            <a:spLocks noGrp="1" noRot="1" noChangeAspect="1" noChangeArrowheads="1" noTextEdit="1"/>
          </p:cNvSpPr>
          <p:nvPr>
            <p:ph type="sldImg"/>
          </p:nvPr>
        </p:nvSpPr>
        <p:spPr>
          <a:xfrm>
            <a:off x="1000125" y="774700"/>
            <a:ext cx="5099050" cy="3824288"/>
          </a:xfrm>
          <a:ln/>
        </p:spPr>
      </p:sp>
      <p:sp>
        <p:nvSpPr>
          <p:cNvPr id="165890" name="Rectangle 3">
            <a:extLst>
              <a:ext uri="{FF2B5EF4-FFF2-40B4-BE49-F238E27FC236}">
                <a16:creationId xmlns:a16="http://schemas.microsoft.com/office/drawing/2014/main" id="{3A07255D-3CA3-BEB3-EDEC-A344E72171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11EC3956-A850-1B8B-7F33-D2AE8C678A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B8D0D61-18B1-4A95-B9FB-6E82E73510E8}" type="slidenum">
              <a:rPr lang="en-US" altLang="en-US" sz="1300"/>
              <a:pPr>
                <a:spcBef>
                  <a:spcPct val="0"/>
                </a:spcBef>
              </a:pPr>
              <a:t>8</a:t>
            </a:fld>
            <a:endParaRPr lang="en-US" altLang="en-US" sz="1300"/>
          </a:p>
        </p:txBody>
      </p:sp>
      <p:sp>
        <p:nvSpPr>
          <p:cNvPr id="20482" name="Rectangle 2">
            <a:extLst>
              <a:ext uri="{FF2B5EF4-FFF2-40B4-BE49-F238E27FC236}">
                <a16:creationId xmlns:a16="http://schemas.microsoft.com/office/drawing/2014/main" id="{78EE3540-43AC-097D-7700-274BB0447CAE}"/>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DF8B9AC9-2455-D827-95CE-6AC6C9C9F2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a:extLst>
              <a:ext uri="{FF2B5EF4-FFF2-40B4-BE49-F238E27FC236}">
                <a16:creationId xmlns:a16="http://schemas.microsoft.com/office/drawing/2014/main" id="{2D52038C-7E16-92EF-7F5D-21976C60E8A1}"/>
              </a:ext>
            </a:extLst>
          </p:cNvPr>
          <p:cNvSpPr>
            <a:spLocks noGrp="1" noRot="1" noChangeAspect="1" noChangeArrowheads="1" noTextEdit="1"/>
          </p:cNvSpPr>
          <p:nvPr>
            <p:ph type="sldImg"/>
          </p:nvPr>
        </p:nvSpPr>
        <p:spPr>
          <a:xfrm>
            <a:off x="1000125" y="774700"/>
            <a:ext cx="5099050" cy="3824288"/>
          </a:xfrm>
          <a:ln/>
        </p:spPr>
      </p:sp>
      <p:sp>
        <p:nvSpPr>
          <p:cNvPr id="167938" name="Rectangle 3">
            <a:extLst>
              <a:ext uri="{FF2B5EF4-FFF2-40B4-BE49-F238E27FC236}">
                <a16:creationId xmlns:a16="http://schemas.microsoft.com/office/drawing/2014/main" id="{CFD7DB89-5649-83B3-1808-0E5540C8B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a:extLst>
              <a:ext uri="{FF2B5EF4-FFF2-40B4-BE49-F238E27FC236}">
                <a16:creationId xmlns:a16="http://schemas.microsoft.com/office/drawing/2014/main" id="{3C23A5D9-A2A5-BABC-1156-B34906E7AB4C}"/>
              </a:ext>
            </a:extLst>
          </p:cNvPr>
          <p:cNvSpPr>
            <a:spLocks noGrp="1" noRot="1" noChangeAspect="1" noChangeArrowheads="1" noTextEdit="1"/>
          </p:cNvSpPr>
          <p:nvPr>
            <p:ph type="sldImg"/>
          </p:nvPr>
        </p:nvSpPr>
        <p:spPr>
          <a:xfrm>
            <a:off x="1000125" y="774700"/>
            <a:ext cx="5099050" cy="3824288"/>
          </a:xfrm>
          <a:ln/>
        </p:spPr>
      </p:sp>
      <p:sp>
        <p:nvSpPr>
          <p:cNvPr id="169986" name="Rectangle 3">
            <a:extLst>
              <a:ext uri="{FF2B5EF4-FFF2-40B4-BE49-F238E27FC236}">
                <a16:creationId xmlns:a16="http://schemas.microsoft.com/office/drawing/2014/main" id="{808987A8-8892-B45B-602E-2071154C5D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a:extLst>
              <a:ext uri="{FF2B5EF4-FFF2-40B4-BE49-F238E27FC236}">
                <a16:creationId xmlns:a16="http://schemas.microsoft.com/office/drawing/2014/main" id="{5194D5D9-6D45-414F-4598-BA6CDFBED209}"/>
              </a:ext>
            </a:extLst>
          </p:cNvPr>
          <p:cNvSpPr>
            <a:spLocks noGrp="1" noRot="1" noChangeAspect="1" noChangeArrowheads="1" noTextEdit="1"/>
          </p:cNvSpPr>
          <p:nvPr>
            <p:ph type="sldImg"/>
          </p:nvPr>
        </p:nvSpPr>
        <p:spPr>
          <a:xfrm>
            <a:off x="1000125" y="774700"/>
            <a:ext cx="5099050" cy="3824288"/>
          </a:xfrm>
          <a:ln/>
        </p:spPr>
      </p:sp>
      <p:sp>
        <p:nvSpPr>
          <p:cNvPr id="172034" name="Rectangle 3">
            <a:extLst>
              <a:ext uri="{FF2B5EF4-FFF2-40B4-BE49-F238E27FC236}">
                <a16:creationId xmlns:a16="http://schemas.microsoft.com/office/drawing/2014/main" id="{BA07F9A9-0D0B-3F15-B838-0510336B96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a:extLst>
              <a:ext uri="{FF2B5EF4-FFF2-40B4-BE49-F238E27FC236}">
                <a16:creationId xmlns:a16="http://schemas.microsoft.com/office/drawing/2014/main" id="{A4A0D241-7830-074C-6EC4-E7EA487CF51D}"/>
              </a:ext>
            </a:extLst>
          </p:cNvPr>
          <p:cNvSpPr>
            <a:spLocks noGrp="1" noRot="1" noChangeAspect="1" noChangeArrowheads="1" noTextEdit="1"/>
          </p:cNvSpPr>
          <p:nvPr>
            <p:ph type="sldImg"/>
          </p:nvPr>
        </p:nvSpPr>
        <p:spPr>
          <a:xfrm>
            <a:off x="1000125" y="774700"/>
            <a:ext cx="5099050" cy="3824288"/>
          </a:xfrm>
          <a:ln/>
        </p:spPr>
      </p:sp>
      <p:sp>
        <p:nvSpPr>
          <p:cNvPr id="174082" name="Rectangle 3">
            <a:extLst>
              <a:ext uri="{FF2B5EF4-FFF2-40B4-BE49-F238E27FC236}">
                <a16:creationId xmlns:a16="http://schemas.microsoft.com/office/drawing/2014/main" id="{2D26EEAE-444F-CE27-C9AC-6928EF757E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a:extLst>
              <a:ext uri="{FF2B5EF4-FFF2-40B4-BE49-F238E27FC236}">
                <a16:creationId xmlns:a16="http://schemas.microsoft.com/office/drawing/2014/main" id="{374D8F3C-058A-3CF1-C1CB-7702B13A1410}"/>
              </a:ext>
            </a:extLst>
          </p:cNvPr>
          <p:cNvSpPr>
            <a:spLocks noGrp="1" noRot="1" noChangeAspect="1" noChangeArrowheads="1" noTextEdit="1"/>
          </p:cNvSpPr>
          <p:nvPr>
            <p:ph type="sldImg"/>
          </p:nvPr>
        </p:nvSpPr>
        <p:spPr>
          <a:xfrm>
            <a:off x="1000125" y="774700"/>
            <a:ext cx="5099050" cy="3824288"/>
          </a:xfrm>
          <a:ln/>
        </p:spPr>
      </p:sp>
      <p:sp>
        <p:nvSpPr>
          <p:cNvPr id="176130" name="Rectangle 3">
            <a:extLst>
              <a:ext uri="{FF2B5EF4-FFF2-40B4-BE49-F238E27FC236}">
                <a16:creationId xmlns:a16="http://schemas.microsoft.com/office/drawing/2014/main" id="{0588B264-11FE-0BCD-423B-BEBB93AA60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a:extLst>
              <a:ext uri="{FF2B5EF4-FFF2-40B4-BE49-F238E27FC236}">
                <a16:creationId xmlns:a16="http://schemas.microsoft.com/office/drawing/2014/main" id="{9D4B8958-CF1C-51B6-F076-89A96A0A18BD}"/>
              </a:ext>
            </a:extLst>
          </p:cNvPr>
          <p:cNvSpPr>
            <a:spLocks noGrp="1" noRot="1" noChangeAspect="1" noChangeArrowheads="1" noTextEdit="1"/>
          </p:cNvSpPr>
          <p:nvPr>
            <p:ph type="sldImg"/>
          </p:nvPr>
        </p:nvSpPr>
        <p:spPr>
          <a:xfrm>
            <a:off x="1000125" y="774700"/>
            <a:ext cx="5099050" cy="3824288"/>
          </a:xfrm>
          <a:ln/>
        </p:spPr>
      </p:sp>
      <p:sp>
        <p:nvSpPr>
          <p:cNvPr id="178178" name="Rectangle 3">
            <a:extLst>
              <a:ext uri="{FF2B5EF4-FFF2-40B4-BE49-F238E27FC236}">
                <a16:creationId xmlns:a16="http://schemas.microsoft.com/office/drawing/2014/main" id="{221E6411-1D03-6D05-23CD-5CF75A34A1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a:extLst>
              <a:ext uri="{FF2B5EF4-FFF2-40B4-BE49-F238E27FC236}">
                <a16:creationId xmlns:a16="http://schemas.microsoft.com/office/drawing/2014/main" id="{B74D22D3-FB1D-5E9E-EAF0-88737BA2C7B1}"/>
              </a:ext>
            </a:extLst>
          </p:cNvPr>
          <p:cNvSpPr>
            <a:spLocks noGrp="1" noRot="1" noChangeAspect="1" noChangeArrowheads="1" noTextEdit="1"/>
          </p:cNvSpPr>
          <p:nvPr>
            <p:ph type="sldImg"/>
          </p:nvPr>
        </p:nvSpPr>
        <p:spPr>
          <a:xfrm>
            <a:off x="1000125" y="774700"/>
            <a:ext cx="5099050" cy="3824288"/>
          </a:xfrm>
          <a:ln/>
        </p:spPr>
      </p:sp>
      <p:sp>
        <p:nvSpPr>
          <p:cNvPr id="180226" name="Rectangle 3">
            <a:extLst>
              <a:ext uri="{FF2B5EF4-FFF2-40B4-BE49-F238E27FC236}">
                <a16:creationId xmlns:a16="http://schemas.microsoft.com/office/drawing/2014/main" id="{63FE30EE-8E5A-E74D-EA8C-1C0DAD35FA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a:extLst>
              <a:ext uri="{FF2B5EF4-FFF2-40B4-BE49-F238E27FC236}">
                <a16:creationId xmlns:a16="http://schemas.microsoft.com/office/drawing/2014/main" id="{3EEB55A8-FBD6-419E-C73B-81E361EED097}"/>
              </a:ext>
            </a:extLst>
          </p:cNvPr>
          <p:cNvSpPr>
            <a:spLocks noGrp="1" noRot="1" noChangeAspect="1" noChangeArrowheads="1" noTextEdit="1"/>
          </p:cNvSpPr>
          <p:nvPr>
            <p:ph type="sldImg"/>
          </p:nvPr>
        </p:nvSpPr>
        <p:spPr>
          <a:xfrm>
            <a:off x="1000125" y="774700"/>
            <a:ext cx="5099050" cy="3824288"/>
          </a:xfrm>
          <a:ln/>
        </p:spPr>
      </p:sp>
      <p:sp>
        <p:nvSpPr>
          <p:cNvPr id="182274" name="Rectangle 3">
            <a:extLst>
              <a:ext uri="{FF2B5EF4-FFF2-40B4-BE49-F238E27FC236}">
                <a16:creationId xmlns:a16="http://schemas.microsoft.com/office/drawing/2014/main" id="{F343301B-1C5D-35C3-0206-1B12523A2E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a:extLst>
              <a:ext uri="{FF2B5EF4-FFF2-40B4-BE49-F238E27FC236}">
                <a16:creationId xmlns:a16="http://schemas.microsoft.com/office/drawing/2014/main" id="{A5987D45-1D89-87D8-C134-F9B98CBA7207}"/>
              </a:ext>
            </a:extLst>
          </p:cNvPr>
          <p:cNvSpPr>
            <a:spLocks noGrp="1" noRot="1" noChangeAspect="1" noChangeArrowheads="1" noTextEdit="1"/>
          </p:cNvSpPr>
          <p:nvPr>
            <p:ph type="sldImg"/>
          </p:nvPr>
        </p:nvSpPr>
        <p:spPr>
          <a:xfrm>
            <a:off x="1000125" y="774700"/>
            <a:ext cx="5099050" cy="3824288"/>
          </a:xfrm>
          <a:ln/>
        </p:spPr>
      </p:sp>
      <p:sp>
        <p:nvSpPr>
          <p:cNvPr id="184322" name="Rectangle 3">
            <a:extLst>
              <a:ext uri="{FF2B5EF4-FFF2-40B4-BE49-F238E27FC236}">
                <a16:creationId xmlns:a16="http://schemas.microsoft.com/office/drawing/2014/main" id="{1C89497A-65E6-7C7B-E831-E8970BA7FA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a:extLst>
              <a:ext uri="{FF2B5EF4-FFF2-40B4-BE49-F238E27FC236}">
                <a16:creationId xmlns:a16="http://schemas.microsoft.com/office/drawing/2014/main" id="{2CB04937-2A1D-84C9-94A1-8F93410B9AC3}"/>
              </a:ext>
            </a:extLst>
          </p:cNvPr>
          <p:cNvSpPr>
            <a:spLocks noGrp="1" noRot="1" noChangeAspect="1" noChangeArrowheads="1" noTextEdit="1"/>
          </p:cNvSpPr>
          <p:nvPr>
            <p:ph type="sldImg"/>
          </p:nvPr>
        </p:nvSpPr>
        <p:spPr>
          <a:xfrm>
            <a:off x="1000125" y="774700"/>
            <a:ext cx="5099050" cy="3824288"/>
          </a:xfrm>
          <a:ln/>
        </p:spPr>
      </p:sp>
      <p:sp>
        <p:nvSpPr>
          <p:cNvPr id="186370" name="Rectangle 3">
            <a:extLst>
              <a:ext uri="{FF2B5EF4-FFF2-40B4-BE49-F238E27FC236}">
                <a16:creationId xmlns:a16="http://schemas.microsoft.com/office/drawing/2014/main" id="{083CA7E0-A8BE-9C6E-BA1A-7F196204AD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8FA41177-348D-F80B-9CC3-2A39414B0B9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The University of Adelaide, School of Computer Science</a:t>
            </a:r>
          </a:p>
        </p:txBody>
      </p:sp>
      <p:sp>
        <p:nvSpPr>
          <p:cNvPr id="22530" name="Rectangle 3">
            <a:extLst>
              <a:ext uri="{FF2B5EF4-FFF2-40B4-BE49-F238E27FC236}">
                <a16:creationId xmlns:a16="http://schemas.microsoft.com/office/drawing/2014/main" id="{795F6F90-85D2-F48E-D774-1E8F4852F21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EE6FC0B-8273-488B-B2E9-30354BA8399D}" type="datetime3">
              <a:rPr lang="en-US" altLang="en-US" sz="1300" smtClean="0"/>
              <a:pPr>
                <a:spcBef>
                  <a:spcPct val="0"/>
                </a:spcBef>
              </a:pPr>
              <a:t>26 April 2023</a:t>
            </a:fld>
            <a:endParaRPr lang="en-US" altLang="en-US" sz="1300"/>
          </a:p>
        </p:txBody>
      </p:sp>
      <p:sp>
        <p:nvSpPr>
          <p:cNvPr id="22531" name="Rectangle 6">
            <a:extLst>
              <a:ext uri="{FF2B5EF4-FFF2-40B4-BE49-F238E27FC236}">
                <a16:creationId xmlns:a16="http://schemas.microsoft.com/office/drawing/2014/main" id="{28AEE180-72EE-740B-49DB-42A3E15C253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sz="1300"/>
              <a:t>Chapter 2 — Instructions: Language of the Computer</a:t>
            </a:r>
          </a:p>
        </p:txBody>
      </p:sp>
      <p:sp>
        <p:nvSpPr>
          <p:cNvPr id="22532" name="Rectangle 7">
            <a:extLst>
              <a:ext uri="{FF2B5EF4-FFF2-40B4-BE49-F238E27FC236}">
                <a16:creationId xmlns:a16="http://schemas.microsoft.com/office/drawing/2014/main" id="{43240C0C-114B-CEA0-8BE6-B82A2B4B67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13CB73F-7CF2-4C32-980C-49E7835E5F2C}" type="slidenum">
              <a:rPr lang="en-US" altLang="en-US" sz="1300"/>
              <a:pPr>
                <a:spcBef>
                  <a:spcPct val="0"/>
                </a:spcBef>
              </a:pPr>
              <a:t>9</a:t>
            </a:fld>
            <a:endParaRPr lang="en-US" altLang="en-US" sz="1300"/>
          </a:p>
        </p:txBody>
      </p:sp>
      <p:sp>
        <p:nvSpPr>
          <p:cNvPr id="22533" name="Rectangle 2">
            <a:extLst>
              <a:ext uri="{FF2B5EF4-FFF2-40B4-BE49-F238E27FC236}">
                <a16:creationId xmlns:a16="http://schemas.microsoft.com/office/drawing/2014/main" id="{3D0A5370-7E8C-81EF-8EA6-7C6A2BDD8309}"/>
              </a:ext>
            </a:extLst>
          </p:cNvPr>
          <p:cNvSpPr>
            <a:spLocks noGrp="1" noRot="1" noChangeAspect="1" noChangeArrowheads="1" noTextEdit="1"/>
          </p:cNvSpPr>
          <p:nvPr>
            <p:ph type="sldImg"/>
          </p:nvPr>
        </p:nvSpPr>
        <p:spPr>
          <a:ln/>
        </p:spPr>
      </p:sp>
      <p:sp>
        <p:nvSpPr>
          <p:cNvPr id="22534" name="Rectangle 3">
            <a:extLst>
              <a:ext uri="{FF2B5EF4-FFF2-40B4-BE49-F238E27FC236}">
                <a16:creationId xmlns:a16="http://schemas.microsoft.com/office/drawing/2014/main" id="{FD3A61D4-4872-762B-5403-8F04463359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a:extLst>
              <a:ext uri="{FF2B5EF4-FFF2-40B4-BE49-F238E27FC236}">
                <a16:creationId xmlns:a16="http://schemas.microsoft.com/office/drawing/2014/main" id="{40D12EC2-885B-603D-6AAB-F711071D337A}"/>
              </a:ext>
            </a:extLst>
          </p:cNvPr>
          <p:cNvSpPr>
            <a:spLocks noGrp="1" noRot="1" noChangeAspect="1" noChangeArrowheads="1" noTextEdit="1"/>
          </p:cNvSpPr>
          <p:nvPr>
            <p:ph type="sldImg"/>
          </p:nvPr>
        </p:nvSpPr>
        <p:spPr>
          <a:xfrm>
            <a:off x="1000125" y="774700"/>
            <a:ext cx="5099050" cy="3824288"/>
          </a:xfrm>
          <a:ln/>
        </p:spPr>
      </p:sp>
      <p:sp>
        <p:nvSpPr>
          <p:cNvPr id="188418" name="Rectangle 3">
            <a:extLst>
              <a:ext uri="{FF2B5EF4-FFF2-40B4-BE49-F238E27FC236}">
                <a16:creationId xmlns:a16="http://schemas.microsoft.com/office/drawing/2014/main" id="{94C495B6-9BA9-129A-5712-15B39D7467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Rectangle 2">
            <a:extLst>
              <a:ext uri="{FF2B5EF4-FFF2-40B4-BE49-F238E27FC236}">
                <a16:creationId xmlns:a16="http://schemas.microsoft.com/office/drawing/2014/main" id="{B4350C63-D9A8-CB07-0CA0-7990FC8EB4B4}"/>
              </a:ext>
            </a:extLst>
          </p:cNvPr>
          <p:cNvSpPr>
            <a:spLocks noGrp="1" noRot="1" noChangeAspect="1" noChangeArrowheads="1" noTextEdit="1"/>
          </p:cNvSpPr>
          <p:nvPr>
            <p:ph type="sldImg"/>
          </p:nvPr>
        </p:nvSpPr>
        <p:spPr>
          <a:xfrm>
            <a:off x="1000125" y="774700"/>
            <a:ext cx="5099050" cy="3824288"/>
          </a:xfrm>
          <a:ln/>
        </p:spPr>
      </p:sp>
      <p:sp>
        <p:nvSpPr>
          <p:cNvPr id="190466" name="Rectangle 3">
            <a:extLst>
              <a:ext uri="{FF2B5EF4-FFF2-40B4-BE49-F238E27FC236}">
                <a16:creationId xmlns:a16="http://schemas.microsoft.com/office/drawing/2014/main" id="{3E4538D6-0849-1AC5-4C44-CF470EB169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a:extLst>
              <a:ext uri="{FF2B5EF4-FFF2-40B4-BE49-F238E27FC236}">
                <a16:creationId xmlns:a16="http://schemas.microsoft.com/office/drawing/2014/main" id="{FAD29E84-1DF1-383B-3152-E010D3E16DBD}"/>
              </a:ext>
            </a:extLst>
          </p:cNvPr>
          <p:cNvSpPr>
            <a:spLocks noGrp="1" noRot="1" noChangeAspect="1" noChangeArrowheads="1" noTextEdit="1"/>
          </p:cNvSpPr>
          <p:nvPr>
            <p:ph type="sldImg"/>
          </p:nvPr>
        </p:nvSpPr>
        <p:spPr>
          <a:xfrm>
            <a:off x="1000125" y="774700"/>
            <a:ext cx="5099050" cy="3824288"/>
          </a:xfrm>
          <a:ln/>
        </p:spPr>
      </p:sp>
      <p:sp>
        <p:nvSpPr>
          <p:cNvPr id="192514" name="Rectangle 3">
            <a:extLst>
              <a:ext uri="{FF2B5EF4-FFF2-40B4-BE49-F238E27FC236}">
                <a16:creationId xmlns:a16="http://schemas.microsoft.com/office/drawing/2014/main" id="{463D57B7-CE7D-D51D-912F-0A4D0E00D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a:extLst>
              <a:ext uri="{FF2B5EF4-FFF2-40B4-BE49-F238E27FC236}">
                <a16:creationId xmlns:a16="http://schemas.microsoft.com/office/drawing/2014/main" id="{7FB63B8B-C79D-EF3E-D798-DCD1942341ED}"/>
              </a:ext>
            </a:extLst>
          </p:cNvPr>
          <p:cNvSpPr>
            <a:spLocks noGrp="1" noRot="1" noChangeAspect="1" noChangeArrowheads="1" noTextEdit="1"/>
          </p:cNvSpPr>
          <p:nvPr>
            <p:ph type="sldImg"/>
          </p:nvPr>
        </p:nvSpPr>
        <p:spPr>
          <a:xfrm>
            <a:off x="1000125" y="774700"/>
            <a:ext cx="5099050" cy="3824288"/>
          </a:xfrm>
          <a:ln/>
        </p:spPr>
      </p:sp>
      <p:sp>
        <p:nvSpPr>
          <p:cNvPr id="194562" name="Rectangle 3">
            <a:extLst>
              <a:ext uri="{FF2B5EF4-FFF2-40B4-BE49-F238E27FC236}">
                <a16:creationId xmlns:a16="http://schemas.microsoft.com/office/drawing/2014/main" id="{4A6F83F3-CD14-980F-2A6A-AB755D0ACD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a:extLst>
              <a:ext uri="{FF2B5EF4-FFF2-40B4-BE49-F238E27FC236}">
                <a16:creationId xmlns:a16="http://schemas.microsoft.com/office/drawing/2014/main" id="{62B0BC20-BD98-A67C-ED00-F7C563752F58}"/>
              </a:ext>
            </a:extLst>
          </p:cNvPr>
          <p:cNvSpPr>
            <a:spLocks noGrp="1" noRot="1" noChangeAspect="1" noChangeArrowheads="1" noTextEdit="1"/>
          </p:cNvSpPr>
          <p:nvPr>
            <p:ph type="sldImg"/>
          </p:nvPr>
        </p:nvSpPr>
        <p:spPr>
          <a:xfrm>
            <a:off x="1000125" y="774700"/>
            <a:ext cx="5099050" cy="3824288"/>
          </a:xfrm>
          <a:ln/>
        </p:spPr>
      </p:sp>
      <p:sp>
        <p:nvSpPr>
          <p:cNvPr id="196610" name="Rectangle 3">
            <a:extLst>
              <a:ext uri="{FF2B5EF4-FFF2-40B4-BE49-F238E27FC236}">
                <a16:creationId xmlns:a16="http://schemas.microsoft.com/office/drawing/2014/main" id="{2274E1A0-5B36-FB87-59C2-3241591BC2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a:extLst>
              <a:ext uri="{FF2B5EF4-FFF2-40B4-BE49-F238E27FC236}">
                <a16:creationId xmlns:a16="http://schemas.microsoft.com/office/drawing/2014/main" id="{C61DDF0C-D014-F89E-AE87-652256AA47E0}"/>
              </a:ext>
            </a:extLst>
          </p:cNvPr>
          <p:cNvSpPr>
            <a:spLocks noGrp="1" noRot="1" noChangeAspect="1" noChangeArrowheads="1" noTextEdit="1"/>
          </p:cNvSpPr>
          <p:nvPr>
            <p:ph type="sldImg"/>
          </p:nvPr>
        </p:nvSpPr>
        <p:spPr>
          <a:xfrm>
            <a:off x="1000125" y="774700"/>
            <a:ext cx="5099050" cy="3824288"/>
          </a:xfrm>
          <a:ln/>
        </p:spPr>
      </p:sp>
      <p:sp>
        <p:nvSpPr>
          <p:cNvPr id="198658" name="Rectangle 3">
            <a:extLst>
              <a:ext uri="{FF2B5EF4-FFF2-40B4-BE49-F238E27FC236}">
                <a16:creationId xmlns:a16="http://schemas.microsoft.com/office/drawing/2014/main" id="{B9F6AC89-D23F-8819-A1A6-5450FD864A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a:extLst>
              <a:ext uri="{FF2B5EF4-FFF2-40B4-BE49-F238E27FC236}">
                <a16:creationId xmlns:a16="http://schemas.microsoft.com/office/drawing/2014/main" id="{722D964B-9832-43A9-A0B0-8048EB26B559}"/>
              </a:ext>
            </a:extLst>
          </p:cNvPr>
          <p:cNvSpPr>
            <a:spLocks noGrp="1" noRot="1" noChangeAspect="1" noChangeArrowheads="1" noTextEdit="1"/>
          </p:cNvSpPr>
          <p:nvPr>
            <p:ph type="sldImg"/>
          </p:nvPr>
        </p:nvSpPr>
        <p:spPr>
          <a:xfrm>
            <a:off x="1000125" y="774700"/>
            <a:ext cx="5099050" cy="3824288"/>
          </a:xfrm>
          <a:ln/>
        </p:spPr>
      </p:sp>
      <p:sp>
        <p:nvSpPr>
          <p:cNvPr id="200706" name="Rectangle 3">
            <a:extLst>
              <a:ext uri="{FF2B5EF4-FFF2-40B4-BE49-F238E27FC236}">
                <a16:creationId xmlns:a16="http://schemas.microsoft.com/office/drawing/2014/main" id="{EF4AB1CA-219F-7F18-7CFC-0B3F3E7429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a:extLst>
              <a:ext uri="{FF2B5EF4-FFF2-40B4-BE49-F238E27FC236}">
                <a16:creationId xmlns:a16="http://schemas.microsoft.com/office/drawing/2014/main" id="{E90A6586-CEB3-BB33-3802-DCC8E1ADAD17}"/>
              </a:ext>
            </a:extLst>
          </p:cNvPr>
          <p:cNvSpPr>
            <a:spLocks noGrp="1" noRot="1" noChangeAspect="1" noChangeArrowheads="1" noTextEdit="1"/>
          </p:cNvSpPr>
          <p:nvPr>
            <p:ph type="sldImg"/>
          </p:nvPr>
        </p:nvSpPr>
        <p:spPr>
          <a:xfrm>
            <a:off x="1000125" y="774700"/>
            <a:ext cx="5099050" cy="3824288"/>
          </a:xfrm>
          <a:ln/>
        </p:spPr>
      </p:sp>
      <p:sp>
        <p:nvSpPr>
          <p:cNvPr id="202754" name="Rectangle 3">
            <a:extLst>
              <a:ext uri="{FF2B5EF4-FFF2-40B4-BE49-F238E27FC236}">
                <a16:creationId xmlns:a16="http://schemas.microsoft.com/office/drawing/2014/main" id="{0AE72F49-B3B3-9760-C2B9-B13EB9B9BC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a:extLst>
              <a:ext uri="{FF2B5EF4-FFF2-40B4-BE49-F238E27FC236}">
                <a16:creationId xmlns:a16="http://schemas.microsoft.com/office/drawing/2014/main" id="{C3E21F46-41A0-80BF-1221-4040B0061F1B}"/>
              </a:ext>
            </a:extLst>
          </p:cNvPr>
          <p:cNvSpPr>
            <a:spLocks noGrp="1" noRot="1" noChangeAspect="1" noChangeArrowheads="1" noTextEdit="1"/>
          </p:cNvSpPr>
          <p:nvPr>
            <p:ph type="sldImg"/>
          </p:nvPr>
        </p:nvSpPr>
        <p:spPr>
          <a:xfrm>
            <a:off x="1000125" y="774700"/>
            <a:ext cx="5099050" cy="3824288"/>
          </a:xfrm>
          <a:ln/>
        </p:spPr>
      </p:sp>
      <p:sp>
        <p:nvSpPr>
          <p:cNvPr id="204802" name="Rectangle 3">
            <a:extLst>
              <a:ext uri="{FF2B5EF4-FFF2-40B4-BE49-F238E27FC236}">
                <a16:creationId xmlns:a16="http://schemas.microsoft.com/office/drawing/2014/main" id="{6FCD2398-C9E2-DAC1-F1E7-8D43A10593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a:extLst>
              <a:ext uri="{FF2B5EF4-FFF2-40B4-BE49-F238E27FC236}">
                <a16:creationId xmlns:a16="http://schemas.microsoft.com/office/drawing/2014/main" id="{7C78A6D0-8D43-808A-A68F-635BBA463F3F}"/>
              </a:ext>
            </a:extLst>
          </p:cNvPr>
          <p:cNvSpPr>
            <a:spLocks noGrp="1" noRot="1" noChangeAspect="1" noChangeArrowheads="1" noTextEdit="1"/>
          </p:cNvSpPr>
          <p:nvPr>
            <p:ph type="sldImg"/>
          </p:nvPr>
        </p:nvSpPr>
        <p:spPr>
          <a:xfrm>
            <a:off x="1000125" y="774700"/>
            <a:ext cx="5099050" cy="3824288"/>
          </a:xfrm>
          <a:ln/>
        </p:spPr>
      </p:sp>
      <p:sp>
        <p:nvSpPr>
          <p:cNvPr id="206850" name="Rectangle 3">
            <a:extLst>
              <a:ext uri="{FF2B5EF4-FFF2-40B4-BE49-F238E27FC236}">
                <a16:creationId xmlns:a16="http://schemas.microsoft.com/office/drawing/2014/main" id="{2CC37F84-B4C1-C110-560D-B67756FB7D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51FF34A-DD3B-03AE-57E9-E7A82C3CE5AC}"/>
              </a:ext>
            </a:extLst>
          </p:cNvPr>
          <p:cNvSpPr>
            <a:spLocks noChangeArrowheads="1"/>
          </p:cNvSpPr>
          <p:nvPr userDrawn="1"/>
        </p:nvSpPr>
        <p:spPr bwMode="auto">
          <a:xfrm>
            <a:off x="0" y="0"/>
            <a:ext cx="9144000" cy="765175"/>
          </a:xfrm>
          <a:prstGeom prst="rect">
            <a:avLst/>
          </a:prstGeom>
          <a:solidFill>
            <a:srgbClr val="767D7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algn="ctr">
              <a:spcBef>
                <a:spcPct val="0"/>
              </a:spcBef>
              <a:buClrTx/>
              <a:buSzTx/>
              <a:buFontTx/>
              <a:buNone/>
            </a:pPr>
            <a:endParaRPr lang="en-GB" altLang="es-ES" sz="2400">
              <a:solidFill>
                <a:schemeClr val="bg1"/>
              </a:solidFill>
              <a:latin typeface="Arial" panose="020B0604020202020204" pitchFamily="34" charset="0"/>
            </a:endParaRPr>
          </a:p>
        </p:txBody>
      </p:sp>
      <p:sp>
        <p:nvSpPr>
          <p:cNvPr id="3" name="Rectangle 9">
            <a:extLst>
              <a:ext uri="{FF2B5EF4-FFF2-40B4-BE49-F238E27FC236}">
                <a16:creationId xmlns:a16="http://schemas.microsoft.com/office/drawing/2014/main" id="{384F08F8-C8CD-06A7-0EAA-E3CB0492A6DB}"/>
              </a:ext>
            </a:extLst>
          </p:cNvPr>
          <p:cNvSpPr>
            <a:spLocks noChangeArrowheads="1"/>
          </p:cNvSpPr>
          <p:nvPr userDrawn="1"/>
        </p:nvSpPr>
        <p:spPr bwMode="auto">
          <a:xfrm>
            <a:off x="0" y="765175"/>
            <a:ext cx="914400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endParaRPr lang="es-ES" altLang="es-ES"/>
          </a:p>
        </p:txBody>
      </p:sp>
      <p:pic>
        <p:nvPicPr>
          <p:cNvPr id="4" name="Picture 17" descr="MK_logo2">
            <a:extLst>
              <a:ext uri="{FF2B5EF4-FFF2-40B4-BE49-F238E27FC236}">
                <a16:creationId xmlns:a16="http://schemas.microsoft.com/office/drawing/2014/main" id="{8E1381DF-DD68-B8A4-9B13-8349E20ACB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0" y="50800"/>
            <a:ext cx="12287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9">
            <a:extLst>
              <a:ext uri="{FF2B5EF4-FFF2-40B4-BE49-F238E27FC236}">
                <a16:creationId xmlns:a16="http://schemas.microsoft.com/office/drawing/2014/main" id="{C43B7BD9-B862-A15B-A00D-28D97D8660EB}"/>
              </a:ext>
            </a:extLst>
          </p:cNvPr>
          <p:cNvSpPr>
            <a:spLocks noChangeArrowheads="1"/>
          </p:cNvSpPr>
          <p:nvPr userDrawn="1"/>
        </p:nvSpPr>
        <p:spPr bwMode="auto">
          <a:xfrm>
            <a:off x="2197100" y="765175"/>
            <a:ext cx="46038" cy="5732463"/>
          </a:xfrm>
          <a:prstGeom prst="rect">
            <a:avLst/>
          </a:prstGeom>
          <a:gradFill rotWithShape="1">
            <a:gsLst>
              <a:gs pos="0">
                <a:srgbClr val="808080"/>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endParaRPr lang="es-ES" altLang="es-ES"/>
          </a:p>
        </p:txBody>
      </p:sp>
      <p:sp>
        <p:nvSpPr>
          <p:cNvPr id="6" name="Rectangle 20">
            <a:extLst>
              <a:ext uri="{FF2B5EF4-FFF2-40B4-BE49-F238E27FC236}">
                <a16:creationId xmlns:a16="http://schemas.microsoft.com/office/drawing/2014/main" id="{72EDC397-877E-E843-AE87-481C9D39CC51}"/>
              </a:ext>
            </a:extLst>
          </p:cNvPr>
          <p:cNvSpPr>
            <a:spLocks noChangeArrowheads="1"/>
          </p:cNvSpPr>
          <p:nvPr userDrawn="1"/>
        </p:nvSpPr>
        <p:spPr bwMode="auto">
          <a:xfrm>
            <a:off x="2559050" y="1195388"/>
            <a:ext cx="46038" cy="3816350"/>
          </a:xfrm>
          <a:prstGeom prst="rect">
            <a:avLst/>
          </a:prstGeom>
          <a:gradFill rotWithShape="1">
            <a:gsLst>
              <a:gs pos="0">
                <a:srgbClr val="767D7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endParaRPr lang="es-ES" altLang="es-ES"/>
          </a:p>
        </p:txBody>
      </p:sp>
      <p:sp>
        <p:nvSpPr>
          <p:cNvPr id="7" name="Rectangle 21">
            <a:extLst>
              <a:ext uri="{FF2B5EF4-FFF2-40B4-BE49-F238E27FC236}">
                <a16:creationId xmlns:a16="http://schemas.microsoft.com/office/drawing/2014/main" id="{8FDBA20A-E160-5CD3-359F-5BF5BDFB57EF}"/>
              </a:ext>
            </a:extLst>
          </p:cNvPr>
          <p:cNvSpPr>
            <a:spLocks noChangeArrowheads="1"/>
          </p:cNvSpPr>
          <p:nvPr userDrawn="1"/>
        </p:nvSpPr>
        <p:spPr bwMode="auto">
          <a:xfrm>
            <a:off x="2341563" y="1916113"/>
            <a:ext cx="6623050" cy="46037"/>
          </a:xfrm>
          <a:prstGeom prst="rect">
            <a:avLst/>
          </a:prstGeom>
          <a:gradFill rotWithShape="1">
            <a:gsLst>
              <a:gs pos="0">
                <a:srgbClr val="5F5F5F"/>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endParaRPr lang="es-ES" altLang="es-ES"/>
          </a:p>
        </p:txBody>
      </p:sp>
      <p:sp>
        <p:nvSpPr>
          <p:cNvPr id="8" name="Rectangle 38">
            <a:extLst>
              <a:ext uri="{FF2B5EF4-FFF2-40B4-BE49-F238E27FC236}">
                <a16:creationId xmlns:a16="http://schemas.microsoft.com/office/drawing/2014/main" id="{6DA375F0-C46E-B250-05A6-265F1D19ADC0}"/>
              </a:ext>
            </a:extLst>
          </p:cNvPr>
          <p:cNvSpPr>
            <a:spLocks noChangeArrowheads="1"/>
          </p:cNvSpPr>
          <p:nvPr userDrawn="1"/>
        </p:nvSpPr>
        <p:spPr bwMode="auto">
          <a:xfrm>
            <a:off x="0" y="6308725"/>
            <a:ext cx="9144000" cy="549275"/>
          </a:xfrm>
          <a:prstGeom prst="rect">
            <a:avLst/>
          </a:prstGeom>
          <a:solidFill>
            <a:srgbClr val="767D7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endParaRPr lang="es-ES" altLang="es-ES"/>
          </a:p>
        </p:txBody>
      </p:sp>
      <p:sp>
        <p:nvSpPr>
          <p:cNvPr id="9" name="Rectangle 39">
            <a:extLst>
              <a:ext uri="{FF2B5EF4-FFF2-40B4-BE49-F238E27FC236}">
                <a16:creationId xmlns:a16="http://schemas.microsoft.com/office/drawing/2014/main" id="{0BE9CF5E-DBED-D7A7-99A3-0A955008505E}"/>
              </a:ext>
            </a:extLst>
          </p:cNvPr>
          <p:cNvSpPr>
            <a:spLocks noChangeArrowheads="1"/>
          </p:cNvSpPr>
          <p:nvPr userDrawn="1"/>
        </p:nvSpPr>
        <p:spPr bwMode="auto">
          <a:xfrm>
            <a:off x="0" y="6308725"/>
            <a:ext cx="914400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endParaRPr lang="es-ES" altLang="es-ES"/>
          </a:p>
        </p:txBody>
      </p:sp>
      <p:pic>
        <p:nvPicPr>
          <p:cNvPr id="10" name="Picture 41" descr="MK_logo2">
            <a:extLst>
              <a:ext uri="{FF2B5EF4-FFF2-40B4-BE49-F238E27FC236}">
                <a16:creationId xmlns:a16="http://schemas.microsoft.com/office/drawing/2014/main" id="{EB6A431B-D476-37D1-BAD3-290E848D6ED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6381750"/>
            <a:ext cx="792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2">
            <a:extLst>
              <a:ext uri="{FF2B5EF4-FFF2-40B4-BE49-F238E27FC236}">
                <a16:creationId xmlns:a16="http://schemas.microsoft.com/office/drawing/2014/main" id="{A3667C8B-5D43-4C3F-D728-FBB0E9D09418}"/>
              </a:ext>
            </a:extLst>
          </p:cNvPr>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algn="r" eaLnBrk="1" hangingPunct="1">
              <a:spcBef>
                <a:spcPct val="0"/>
              </a:spcBef>
              <a:buClrTx/>
              <a:buSzTx/>
              <a:buFontTx/>
              <a:buNone/>
            </a:pPr>
            <a:fld id="{72DBA3E8-2F32-4C4A-A213-F48A26AD6EFA}" type="slidenum">
              <a:rPr lang="en-AU" altLang="en-US" sz="1200" b="1">
                <a:latin typeface="Arial" panose="020B0604020202020204" pitchFamily="34" charset="0"/>
              </a:rPr>
              <a:pPr algn="r" eaLnBrk="1" hangingPunct="1">
                <a:spcBef>
                  <a:spcPct val="0"/>
                </a:spcBef>
                <a:buClrTx/>
                <a:buSzTx/>
                <a:buFontTx/>
                <a:buNone/>
              </a:pPr>
              <a:t>‹#›</a:t>
            </a:fld>
            <a:endParaRPr lang="en-GB" altLang="en-US" sz="1200">
              <a:latin typeface="Arial" panose="020B0604020202020204" pitchFamily="34" charset="0"/>
            </a:endParaRPr>
          </a:p>
        </p:txBody>
      </p:sp>
      <p:sp>
        <p:nvSpPr>
          <p:cNvPr id="12" name="Text Box 13">
            <a:extLst>
              <a:ext uri="{FF2B5EF4-FFF2-40B4-BE49-F238E27FC236}">
                <a16:creationId xmlns:a16="http://schemas.microsoft.com/office/drawing/2014/main" id="{BF714391-F6AF-0CAD-3654-4AC4CF646404}"/>
              </a:ext>
            </a:extLst>
          </p:cNvPr>
          <p:cNvSpPr txBox="1">
            <a:spLocks noChangeArrowheads="1"/>
          </p:cNvSpPr>
          <p:nvPr userDrawn="1"/>
        </p:nvSpPr>
        <p:spPr bwMode="auto">
          <a:xfrm>
            <a:off x="1638300" y="-74613"/>
            <a:ext cx="6804025" cy="892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algn="ctr" eaLnBrk="1" hangingPunct="1"/>
            <a:r>
              <a:rPr lang="en-US" altLang="es-ES" sz="2800">
                <a:solidFill>
                  <a:schemeClr val="bg1"/>
                </a:solidFill>
                <a:latin typeface="Times New Roman" panose="02020603050405020304" pitchFamily="18" charset="0"/>
              </a:rPr>
              <a:t>Computer Networks: A Systems Approach, 6e</a:t>
            </a:r>
          </a:p>
          <a:p>
            <a:pPr algn="ctr" eaLnBrk="1" hangingPunct="1"/>
            <a:r>
              <a:rPr lang="en-US" altLang="es-ES" sz="2000">
                <a:solidFill>
                  <a:schemeClr val="bg1"/>
                </a:solidFill>
                <a:latin typeface="Arial" panose="020B0604020202020204" pitchFamily="34" charset="0"/>
              </a:rPr>
              <a:t>Larry L. Peterson and Bruce S. Davie</a:t>
            </a:r>
            <a:endParaRPr lang="en-GB" altLang="es-ES" sz="2000">
              <a:solidFill>
                <a:schemeClr val="bg1"/>
              </a:solidFill>
              <a:latin typeface="Arial" panose="020B0604020202020204" pitchFamily="34" charset="0"/>
            </a:endParaRPr>
          </a:p>
        </p:txBody>
      </p:sp>
      <p:pic>
        <p:nvPicPr>
          <p:cNvPr id="13" name="Picture 20">
            <a:extLst>
              <a:ext uri="{FF2B5EF4-FFF2-40B4-BE49-F238E27FC236}">
                <a16:creationId xmlns:a16="http://schemas.microsoft.com/office/drawing/2014/main" id="{09F6A6FE-3BB0-9C17-0EEE-3A4CB6E52A7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8450" y="1176338"/>
            <a:ext cx="1800225" cy="254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792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82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115888"/>
            <a:ext cx="2085975" cy="612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115888"/>
            <a:ext cx="6105525" cy="6121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7762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pPr lvl="0"/>
            <a:endParaRPr lang="en-US" noProof="0"/>
          </a:p>
        </p:txBody>
      </p:sp>
    </p:spTree>
    <p:extLst>
      <p:ext uri="{BB962C8B-B14F-4D97-AF65-F5344CB8AC3E}">
        <p14:creationId xmlns:p14="http://schemas.microsoft.com/office/powerpoint/2010/main" val="1098871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42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4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430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700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485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971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22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7584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5587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2">
            <a:extLst>
              <a:ext uri="{FF2B5EF4-FFF2-40B4-BE49-F238E27FC236}">
                <a16:creationId xmlns:a16="http://schemas.microsoft.com/office/drawing/2014/main" id="{F7C98483-A487-DE86-3BC3-397523E7ADE1}"/>
              </a:ext>
            </a:extLst>
          </p:cNvPr>
          <p:cNvSpPr>
            <a:spLocks noChangeArrowheads="1"/>
          </p:cNvSpPr>
          <p:nvPr userDrawn="1"/>
        </p:nvSpPr>
        <p:spPr bwMode="auto">
          <a:xfrm>
            <a:off x="0" y="6308725"/>
            <a:ext cx="9144000" cy="549275"/>
          </a:xfrm>
          <a:prstGeom prst="rect">
            <a:avLst/>
          </a:prstGeom>
          <a:solidFill>
            <a:srgbClr val="767D7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endParaRPr lang="es-ES" altLang="es-ES"/>
          </a:p>
        </p:txBody>
      </p:sp>
      <p:sp>
        <p:nvSpPr>
          <p:cNvPr id="1027" name="Rectangle 13">
            <a:extLst>
              <a:ext uri="{FF2B5EF4-FFF2-40B4-BE49-F238E27FC236}">
                <a16:creationId xmlns:a16="http://schemas.microsoft.com/office/drawing/2014/main" id="{8150D3E4-4A60-C7A7-A0DE-407E58FEA933}"/>
              </a:ext>
            </a:extLst>
          </p:cNvPr>
          <p:cNvSpPr>
            <a:spLocks noChangeArrowheads="1"/>
          </p:cNvSpPr>
          <p:nvPr userDrawn="1"/>
        </p:nvSpPr>
        <p:spPr bwMode="auto">
          <a:xfrm>
            <a:off x="0" y="6308725"/>
            <a:ext cx="9144000"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endParaRPr lang="es-ES" altLang="es-ES"/>
          </a:p>
        </p:txBody>
      </p:sp>
      <p:sp>
        <p:nvSpPr>
          <p:cNvPr id="1028" name="Rectangle 4">
            <a:extLst>
              <a:ext uri="{FF2B5EF4-FFF2-40B4-BE49-F238E27FC236}">
                <a16:creationId xmlns:a16="http://schemas.microsoft.com/office/drawing/2014/main" id="{0A34F73A-B602-E900-6F54-C9FE69EDE142}"/>
              </a:ext>
            </a:extLst>
          </p:cNvPr>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1029" name="Rectangle 3">
            <a:extLst>
              <a:ext uri="{FF2B5EF4-FFF2-40B4-BE49-F238E27FC236}">
                <a16:creationId xmlns:a16="http://schemas.microsoft.com/office/drawing/2014/main" id="{C0B5762B-F525-CEDB-0ED1-BED1E9720148}"/>
              </a:ext>
            </a:extLst>
          </p:cNvPr>
          <p:cNvSpPr>
            <a:spLocks noGrp="1" noChangeArrowheads="1"/>
          </p:cNvSpPr>
          <p:nvPr>
            <p:ph type="title"/>
          </p:nvPr>
        </p:nvSpPr>
        <p:spPr bwMode="auto">
          <a:xfrm>
            <a:off x="611188" y="115888"/>
            <a:ext cx="82819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pic>
        <p:nvPicPr>
          <p:cNvPr id="1030" name="Picture 11" descr="MK_logo2">
            <a:extLst>
              <a:ext uri="{FF2B5EF4-FFF2-40B4-BE49-F238E27FC236}">
                <a16:creationId xmlns:a16="http://schemas.microsoft.com/office/drawing/2014/main" id="{20BA3C2E-5BB9-3BE6-3B4D-01E9F5A69413}"/>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79388" y="6381750"/>
            <a:ext cx="792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30" name="Text Box 14">
            <a:extLst>
              <a:ext uri="{FF2B5EF4-FFF2-40B4-BE49-F238E27FC236}">
                <a16:creationId xmlns:a16="http://schemas.microsoft.com/office/drawing/2014/main" id="{77D7F36B-1C94-3143-9965-E693764DBAB9}"/>
              </a:ext>
            </a:extLst>
          </p:cNvPr>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algn="r" eaLnBrk="1" hangingPunct="1">
              <a:spcBef>
                <a:spcPct val="0"/>
              </a:spcBef>
              <a:buClrTx/>
              <a:buSzTx/>
              <a:buFontTx/>
              <a:buNone/>
            </a:pPr>
            <a:fld id="{378826A1-75B5-4013-8BD3-484BDC1F264D}" type="slidenum">
              <a:rPr lang="en-AU" altLang="en-US" sz="1200" b="1">
                <a:latin typeface="Arial" panose="020B0604020202020204" pitchFamily="34" charset="0"/>
              </a:rPr>
              <a:pPr algn="r" eaLnBrk="1" hangingPunct="1">
                <a:spcBef>
                  <a:spcPct val="0"/>
                </a:spcBef>
                <a:buClrTx/>
                <a:buSzTx/>
                <a:buFontTx/>
                <a:buNone/>
              </a:pPr>
              <a:t>‹#›</a:t>
            </a:fld>
            <a:endParaRPr lang="en-GB" altLang="en-US" sz="1200">
              <a:latin typeface="Arial" panose="020B0604020202020204" pitchFamily="34" charset="0"/>
            </a:endParaRPr>
          </a:p>
        </p:txBody>
      </p:sp>
      <p:sp>
        <p:nvSpPr>
          <p:cNvPr id="1032" name="Rectangle 15">
            <a:extLst>
              <a:ext uri="{FF2B5EF4-FFF2-40B4-BE49-F238E27FC236}">
                <a16:creationId xmlns:a16="http://schemas.microsoft.com/office/drawing/2014/main" id="{7B2C6FCA-38D9-D0FF-BC1F-1DE69A668BB1}"/>
              </a:ext>
            </a:extLst>
          </p:cNvPr>
          <p:cNvSpPr>
            <a:spLocks noChangeArrowheads="1"/>
          </p:cNvSpPr>
          <p:nvPr userDrawn="1"/>
        </p:nvSpPr>
        <p:spPr bwMode="auto">
          <a:xfrm>
            <a:off x="252413" y="44450"/>
            <a:ext cx="36512" cy="3816350"/>
          </a:xfrm>
          <a:prstGeom prst="rect">
            <a:avLst/>
          </a:prstGeom>
          <a:gradFill rotWithShape="1">
            <a:gsLst>
              <a:gs pos="0">
                <a:srgbClr val="767D7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endParaRPr lang="es-ES" altLang="es-ES"/>
          </a:p>
        </p:txBody>
      </p:sp>
      <p:sp>
        <p:nvSpPr>
          <p:cNvPr id="1033" name="Rectangle 16">
            <a:extLst>
              <a:ext uri="{FF2B5EF4-FFF2-40B4-BE49-F238E27FC236}">
                <a16:creationId xmlns:a16="http://schemas.microsoft.com/office/drawing/2014/main" id="{1843D59E-450D-CE77-797D-6B0627EFD4BA}"/>
              </a:ext>
            </a:extLst>
          </p:cNvPr>
          <p:cNvSpPr>
            <a:spLocks noChangeArrowheads="1"/>
          </p:cNvSpPr>
          <p:nvPr userDrawn="1"/>
        </p:nvSpPr>
        <p:spPr bwMode="auto">
          <a:xfrm>
            <a:off x="34925" y="693738"/>
            <a:ext cx="8569325" cy="71437"/>
          </a:xfrm>
          <a:prstGeom prst="rect">
            <a:avLst/>
          </a:prstGeom>
          <a:gradFill rotWithShape="1">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eaLnBrk="1" hangingPunct="1"/>
            <a:endParaRPr lang="es-ES" altLang="es-ES"/>
          </a:p>
        </p:txBody>
      </p:sp>
      <p:sp>
        <p:nvSpPr>
          <p:cNvPr id="1034" name="Text Box 4">
            <a:extLst>
              <a:ext uri="{FF2B5EF4-FFF2-40B4-BE49-F238E27FC236}">
                <a16:creationId xmlns:a16="http://schemas.microsoft.com/office/drawing/2014/main" id="{FE177D17-07DD-D1ED-A19A-560C8E3451D0}"/>
              </a:ext>
            </a:extLst>
          </p:cNvPr>
          <p:cNvSpPr txBox="1">
            <a:spLocks noChangeArrowheads="1"/>
          </p:cNvSpPr>
          <p:nvPr userDrawn="1"/>
        </p:nvSpPr>
        <p:spPr bwMode="auto">
          <a:xfrm rot="5400000">
            <a:off x="8366919" y="410369"/>
            <a:ext cx="1187450" cy="36671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1pPr>
            <a:lvl2pPr marL="742950" indent="-28575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2pPr>
            <a:lvl3pPr marL="11430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3pPr>
            <a:lvl4pPr marL="16002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4pPr>
            <a:lvl5pPr marL="2057400" indent="-228600">
              <a:spcBef>
                <a:spcPct val="20000"/>
              </a:spcBef>
              <a:buClr>
                <a:schemeClr val="tx1"/>
              </a:buClr>
              <a:buSzPct val="60000"/>
              <a:buFont typeface="Wingdings" panose="05000000000000000000" pitchFamily="2" charset="2"/>
              <a:defRPr sz="3200">
                <a:solidFill>
                  <a:schemeClr val="tx1"/>
                </a:solidFill>
                <a:latin typeface="Arial Black" panose="020B0A04020102020204" pitchFamily="34" charset="0"/>
              </a:defRPr>
            </a:lvl5pPr>
            <a:lvl6pPr marL="25146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6pPr>
            <a:lvl7pPr marL="29718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7pPr>
            <a:lvl8pPr marL="34290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8pPr>
            <a:lvl9pPr marL="3886200" indent="-228600" eaLnBrk="0" fontAlgn="base" hangingPunct="0">
              <a:spcBef>
                <a:spcPct val="20000"/>
              </a:spcBef>
              <a:spcAft>
                <a:spcPct val="0"/>
              </a:spcAft>
              <a:buClr>
                <a:schemeClr val="tx1"/>
              </a:buClr>
              <a:buSzPct val="60000"/>
              <a:buFont typeface="Wingdings" panose="05000000000000000000" pitchFamily="2" charset="2"/>
              <a:defRPr sz="3200">
                <a:solidFill>
                  <a:schemeClr val="tx1"/>
                </a:solidFill>
                <a:latin typeface="Arial Black" panose="020B0A04020102020204" pitchFamily="34" charset="0"/>
              </a:defRPr>
            </a:lvl9pPr>
          </a:lstStyle>
          <a:p>
            <a:pPr>
              <a:spcBef>
                <a:spcPct val="0"/>
              </a:spcBef>
              <a:buClrTx/>
              <a:buSzTx/>
              <a:buFontTx/>
              <a:buNone/>
            </a:pPr>
            <a:r>
              <a:rPr lang="en-US" altLang="es-ES" sz="1800">
                <a:solidFill>
                  <a:srgbClr val="0066FF"/>
                </a:solidFill>
                <a:latin typeface="Arial" panose="020B0604020202020204" pitchFamily="34" charset="0"/>
              </a:rPr>
              <a:t>Chapter 6</a:t>
            </a:r>
          </a:p>
        </p:txBody>
      </p:sp>
    </p:spTree>
  </p:cSld>
  <p:clrMap bg1="lt1" tx1="dk1" bg2="lt2" tx2="dk2" accent1="accent1" accent2="accent2" accent3="accent3" accent4="accent4" accent5="accent5" accent6="accent6" hlink="hlink" folHlink="folHlink"/>
  <p:sldLayoutIdLst>
    <p:sldLayoutId id="2147483910"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Lst>
  <p:hf sldNum="0" hdr="0" dt="0"/>
  <p:txStyles>
    <p:titleStyle>
      <a:lvl1pPr algn="l" rtl="0" eaLnBrk="0" fontAlgn="base" hangingPunct="0">
        <a:spcBef>
          <a:spcPct val="0"/>
        </a:spcBef>
        <a:spcAft>
          <a:spcPct val="0"/>
        </a:spcAft>
        <a:defRPr sz="4000" b="1">
          <a:solidFill>
            <a:srgbClr val="0066FF"/>
          </a:solidFill>
          <a:latin typeface="+mj-lt"/>
          <a:ea typeface="+mj-ea"/>
          <a:cs typeface="+mj-cs"/>
        </a:defRPr>
      </a:lvl1pPr>
      <a:lvl2pPr algn="l" rtl="0" eaLnBrk="0" fontAlgn="base" hangingPunct="0">
        <a:spcBef>
          <a:spcPct val="0"/>
        </a:spcBef>
        <a:spcAft>
          <a:spcPct val="0"/>
        </a:spcAft>
        <a:defRPr sz="4000" b="1">
          <a:solidFill>
            <a:srgbClr val="0066FF"/>
          </a:solidFill>
          <a:latin typeface="Arial" charset="0"/>
        </a:defRPr>
      </a:lvl2pPr>
      <a:lvl3pPr algn="l" rtl="0" eaLnBrk="0" fontAlgn="base" hangingPunct="0">
        <a:spcBef>
          <a:spcPct val="0"/>
        </a:spcBef>
        <a:spcAft>
          <a:spcPct val="0"/>
        </a:spcAft>
        <a:defRPr sz="4000" b="1">
          <a:solidFill>
            <a:srgbClr val="0066FF"/>
          </a:solidFill>
          <a:latin typeface="Arial" charset="0"/>
        </a:defRPr>
      </a:lvl3pPr>
      <a:lvl4pPr algn="l" rtl="0" eaLnBrk="0" fontAlgn="base" hangingPunct="0">
        <a:spcBef>
          <a:spcPct val="0"/>
        </a:spcBef>
        <a:spcAft>
          <a:spcPct val="0"/>
        </a:spcAft>
        <a:defRPr sz="4000" b="1">
          <a:solidFill>
            <a:srgbClr val="0066FF"/>
          </a:solidFill>
          <a:latin typeface="Arial" charset="0"/>
        </a:defRPr>
      </a:lvl4pPr>
      <a:lvl5pPr algn="l" rtl="0" eaLnBrk="0" fontAlgn="base" hangingPunct="0">
        <a:spcBef>
          <a:spcPct val="0"/>
        </a:spcBef>
        <a:spcAft>
          <a:spcPct val="0"/>
        </a:spcAft>
        <a:defRPr sz="4000" b="1">
          <a:solidFill>
            <a:srgbClr val="0066FF"/>
          </a:solidFill>
          <a:latin typeface="Arial" charset="0"/>
        </a:defRPr>
      </a:lvl5pPr>
      <a:lvl6pPr marL="457200" algn="l" rtl="0" fontAlgn="base">
        <a:spcBef>
          <a:spcPct val="0"/>
        </a:spcBef>
        <a:spcAft>
          <a:spcPct val="0"/>
        </a:spcAft>
        <a:defRPr sz="4000" b="1">
          <a:solidFill>
            <a:srgbClr val="0066FF"/>
          </a:solidFill>
          <a:latin typeface="Arial" charset="0"/>
        </a:defRPr>
      </a:lvl6pPr>
      <a:lvl7pPr marL="914400" algn="l" rtl="0" fontAlgn="base">
        <a:spcBef>
          <a:spcPct val="0"/>
        </a:spcBef>
        <a:spcAft>
          <a:spcPct val="0"/>
        </a:spcAft>
        <a:defRPr sz="4000" b="1">
          <a:solidFill>
            <a:srgbClr val="0066FF"/>
          </a:solidFill>
          <a:latin typeface="Arial" charset="0"/>
        </a:defRPr>
      </a:lvl7pPr>
      <a:lvl8pPr marL="1371600" algn="l" rtl="0" fontAlgn="base">
        <a:spcBef>
          <a:spcPct val="0"/>
        </a:spcBef>
        <a:spcAft>
          <a:spcPct val="0"/>
        </a:spcAft>
        <a:defRPr sz="4000" b="1">
          <a:solidFill>
            <a:srgbClr val="0066FF"/>
          </a:solidFill>
          <a:latin typeface="Arial" charset="0"/>
        </a:defRPr>
      </a:lvl8pPr>
      <a:lvl9pPr marL="1828800" algn="l" rtl="0" fontAlgn="base">
        <a:spcBef>
          <a:spcPct val="0"/>
        </a:spcBef>
        <a:spcAft>
          <a:spcPct val="0"/>
        </a:spcAft>
        <a:defRPr sz="4000" b="1">
          <a:solidFill>
            <a:srgbClr val="0066FF"/>
          </a:solidFill>
          <a:latin typeface="Arial" charset="0"/>
        </a:defRPr>
      </a:lvl9pPr>
    </p:titleStyle>
    <p:bodyStyle>
      <a:lvl1pPr marL="342900" indent="-342900" algn="l" rtl="0" eaLnBrk="0" fontAlgn="base" hangingPunct="0">
        <a:spcBef>
          <a:spcPct val="20000"/>
        </a:spcBef>
        <a:spcAft>
          <a:spcPct val="0"/>
        </a:spcAft>
        <a:buClr>
          <a:srgbClr val="0033CC"/>
        </a:buClr>
        <a:buSzPct val="60000"/>
        <a:buFont typeface="Wingdings" panose="05000000000000000000" pitchFamily="2" charset="2"/>
        <a:buChar char="n"/>
        <a:defRPr sz="3200">
          <a:solidFill>
            <a:srgbClr val="003399"/>
          </a:solidFill>
          <a:latin typeface="+mn-lt"/>
          <a:ea typeface="+mn-ea"/>
          <a:cs typeface="+mn-cs"/>
        </a:defRPr>
      </a:lvl1pPr>
      <a:lvl2pPr marL="742950" indent="-285750" algn="l" rtl="0" eaLnBrk="0" fontAlgn="base" hangingPunct="0">
        <a:spcBef>
          <a:spcPct val="20000"/>
        </a:spcBef>
        <a:spcAft>
          <a:spcPct val="0"/>
        </a:spcAft>
        <a:buClr>
          <a:srgbClr val="003399"/>
        </a:buClr>
        <a:buSzPct val="55000"/>
        <a:buFont typeface="Wingdings" panose="05000000000000000000" pitchFamily="2" charset="2"/>
        <a:buChar char="n"/>
        <a:defRPr sz="2800">
          <a:solidFill>
            <a:srgbClr val="0033CC"/>
          </a:solidFill>
          <a:latin typeface="+mn-lt"/>
        </a:defRPr>
      </a:lvl2pPr>
      <a:lvl3pPr marL="1143000" indent="-228600" algn="l" rtl="0" eaLnBrk="0" fontAlgn="base" hangingPunct="0">
        <a:spcBef>
          <a:spcPct val="20000"/>
        </a:spcBef>
        <a:spcAft>
          <a:spcPct val="0"/>
        </a:spcAft>
        <a:buClr>
          <a:srgbClr val="0033CC"/>
        </a:buClr>
        <a:buSzPct val="50000"/>
        <a:buFont typeface="Wingdings" panose="05000000000000000000" pitchFamily="2" charset="2"/>
        <a:buChar char="n"/>
        <a:defRPr sz="2400">
          <a:solidFill>
            <a:srgbClr val="000066"/>
          </a:solidFill>
          <a:latin typeface="+mn-lt"/>
        </a:defRPr>
      </a:lvl3pPr>
      <a:lvl4pPr marL="1600200" indent="-228600" algn="l" rtl="0" eaLnBrk="0" fontAlgn="base" hangingPunct="0">
        <a:spcBef>
          <a:spcPct val="20000"/>
        </a:spcBef>
        <a:spcAft>
          <a:spcPct val="0"/>
        </a:spcAft>
        <a:buClr>
          <a:srgbClr val="000066"/>
        </a:buClr>
        <a:buSzPct val="55000"/>
        <a:buFont typeface="Wingdings" panose="05000000000000000000" pitchFamily="2" charset="2"/>
        <a:buChar char="n"/>
        <a:defRPr sz="2000">
          <a:solidFill>
            <a:srgbClr val="0066FF"/>
          </a:solidFill>
          <a:latin typeface="+mn-lt"/>
        </a:defRPr>
      </a:lvl4pPr>
      <a:lvl5pPr marL="2057400" indent="-228600" algn="l" rtl="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mn-lt"/>
        </a:defRPr>
      </a:lvl5pPr>
      <a:lvl6pPr marL="25146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6pPr>
      <a:lvl7pPr marL="29718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7pPr>
      <a:lvl8pPr marL="34290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8pPr>
      <a:lvl9pPr marL="38862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0.xml"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customXml" Target="../ink/ink1.xml" /></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3" Type="http://schemas.openxmlformats.org/officeDocument/2006/relationships/image" Target="../media/image40.jpeg" /><Relationship Id="rId2" Type="http://schemas.openxmlformats.org/officeDocument/2006/relationships/notesSlide" Target="../notesSlides/notesSlide106.xml"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3" Type="http://schemas.openxmlformats.org/officeDocument/2006/relationships/image" Target="../media/image40.jpeg" /><Relationship Id="rId2" Type="http://schemas.openxmlformats.org/officeDocument/2006/relationships/notesSlide" Target="../notesSlides/notesSlide107.xml"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3" Type="http://schemas.openxmlformats.org/officeDocument/2006/relationships/image" Target="../media/image40.jpeg" /><Relationship Id="rId2" Type="http://schemas.openxmlformats.org/officeDocument/2006/relationships/notesSlide" Target="../notesSlides/notesSlide108.xml"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3" Type="http://schemas.openxmlformats.org/officeDocument/2006/relationships/image" Target="../media/image41.jpeg" /><Relationship Id="rId2" Type="http://schemas.openxmlformats.org/officeDocument/2006/relationships/notesSlide" Target="../notesSlides/notesSlide115.xml"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2.xml" /><Relationship Id="rId1" Type="http://schemas.openxmlformats.org/officeDocument/2006/relationships/slideLayout" Target="../slideLayouts/slideLayout2.xml" /><Relationship Id="rId6" Type="http://schemas.openxmlformats.org/officeDocument/2006/relationships/image" Target="../media/image8.png" /><Relationship Id="rId5" Type="http://schemas.openxmlformats.org/officeDocument/2006/relationships/customXml" Target="../ink/ink2.xml" /><Relationship Id="rId4" Type="http://schemas.openxmlformats.org/officeDocument/2006/relationships/image" Target="../media/image7.jpeg" /></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3" Type="http://schemas.openxmlformats.org/officeDocument/2006/relationships/image" Target="../media/image42.jpeg" /><Relationship Id="rId2" Type="http://schemas.openxmlformats.org/officeDocument/2006/relationships/notesSlide" Target="../notesSlides/notesSlide124.xml"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36.xml" /><Relationship Id="rId1" Type="http://schemas.openxmlformats.org/officeDocument/2006/relationships/slideLayout" Target="../slideLayouts/slideLayout2.xml" /><Relationship Id="rId5" Type="http://schemas.openxmlformats.org/officeDocument/2006/relationships/image" Target="../media/image15.png" /><Relationship Id="rId4" Type="http://schemas.openxmlformats.org/officeDocument/2006/relationships/customXml" Target="../ink/ink3.xml" /></Relationships>
</file>

<file path=ppt/slides/_rels/slide37.xml.rels><?xml version="1.0" encoding="UTF-8" standalone="yes"?>
<Relationships xmlns="http://schemas.openxmlformats.org/package/2006/relationships"><Relationship Id="rId3" Type="http://schemas.openxmlformats.org/officeDocument/2006/relationships/customXml" Target="../ink/ink4.xml" /><Relationship Id="rId2" Type="http://schemas.openxmlformats.org/officeDocument/2006/relationships/notesSlide" Target="../notesSlides/notesSlide37.xml" /><Relationship Id="rId1" Type="http://schemas.openxmlformats.org/officeDocument/2006/relationships/slideLayout" Target="../slideLayouts/slideLayout2.xml" /><Relationship Id="rId4" Type="http://schemas.openxmlformats.org/officeDocument/2006/relationships/image" Target="../media/image16.png"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customXml" Target="../ink/ink5.xml" /><Relationship Id="rId2" Type="http://schemas.openxmlformats.org/officeDocument/2006/relationships/notesSlide" Target="../notesSlides/notesSlide39.xml"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customXml" Target="../ink/ink6.xml" /><Relationship Id="rId2" Type="http://schemas.openxmlformats.org/officeDocument/2006/relationships/notesSlide" Target="../notesSlides/notesSlide40.xml" /><Relationship Id="rId1" Type="http://schemas.openxmlformats.org/officeDocument/2006/relationships/slideLayout" Target="../slideLayouts/slideLayout2.xml" /><Relationship Id="rId4" Type="http://schemas.openxmlformats.org/officeDocument/2006/relationships/image" Target="../media/image18.png" /></Relationships>
</file>

<file path=ppt/slides/_rels/slide41.xml.rels><?xml version="1.0" encoding="UTF-8" standalone="yes"?>
<Relationships xmlns="http://schemas.openxmlformats.org/package/2006/relationships"><Relationship Id="rId3" Type="http://schemas.openxmlformats.org/officeDocument/2006/relationships/customXml" Target="../ink/ink7.xml" /><Relationship Id="rId2" Type="http://schemas.openxmlformats.org/officeDocument/2006/relationships/notesSlide" Target="../notesSlides/notesSlide41.xml" /><Relationship Id="rId1" Type="http://schemas.openxmlformats.org/officeDocument/2006/relationships/slideLayout" Target="../slideLayouts/slideLayout2.xml" /><Relationship Id="rId4" Type="http://schemas.openxmlformats.org/officeDocument/2006/relationships/image" Target="../media/image19.png"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customXml" Target="../ink/ink8.xml" /><Relationship Id="rId2" Type="http://schemas.openxmlformats.org/officeDocument/2006/relationships/notesSlide" Target="../notesSlides/notesSlide43.xml" /><Relationship Id="rId1" Type="http://schemas.openxmlformats.org/officeDocument/2006/relationships/slideLayout" Target="../slideLayouts/slideLayout2.xml" /><Relationship Id="rId4" Type="http://schemas.openxmlformats.org/officeDocument/2006/relationships/image" Target="../media/image20.png" /></Relationships>
</file>

<file path=ppt/slides/_rels/slide44.xml.rels><?xml version="1.0" encoding="UTF-8" standalone="yes"?>
<Relationships xmlns="http://schemas.openxmlformats.org/package/2006/relationships"><Relationship Id="rId3" Type="http://schemas.openxmlformats.org/officeDocument/2006/relationships/customXml" Target="../ink/ink9.xml" /><Relationship Id="rId2" Type="http://schemas.openxmlformats.org/officeDocument/2006/relationships/notesSlide" Target="../notesSlides/notesSlide44.xml" /><Relationship Id="rId1" Type="http://schemas.openxmlformats.org/officeDocument/2006/relationships/slideLayout" Target="../slideLayouts/slideLayout2.xml" /><Relationship Id="rId4" Type="http://schemas.openxmlformats.org/officeDocument/2006/relationships/image" Target="../media/image21.png" /></Relationships>
</file>

<file path=ppt/slides/_rels/slide45.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45.xml" /><Relationship Id="rId1" Type="http://schemas.openxmlformats.org/officeDocument/2006/relationships/slideLayout" Target="../slideLayouts/slideLayout2.xml" /><Relationship Id="rId6" Type="http://schemas.openxmlformats.org/officeDocument/2006/relationships/image" Target="../media/image24.png" /><Relationship Id="rId5" Type="http://schemas.openxmlformats.org/officeDocument/2006/relationships/customXml" Target="../ink/ink10.xml" /><Relationship Id="rId4" Type="http://schemas.openxmlformats.org/officeDocument/2006/relationships/image" Target="../media/image23.jpeg" /></Relationships>
</file>

<file path=ppt/slides/_rels/slide46.xml.rels><?xml version="1.0" encoding="UTF-8" standalone="yes"?>
<Relationships xmlns="http://schemas.openxmlformats.org/package/2006/relationships"><Relationship Id="rId3" Type="http://schemas.openxmlformats.org/officeDocument/2006/relationships/customXml" Target="../ink/ink11.xml" /><Relationship Id="rId2" Type="http://schemas.openxmlformats.org/officeDocument/2006/relationships/notesSlide" Target="../notesSlides/notesSlide46.xml" /><Relationship Id="rId1" Type="http://schemas.openxmlformats.org/officeDocument/2006/relationships/slideLayout" Target="../slideLayouts/slideLayout2.xml" /><Relationship Id="rId4" Type="http://schemas.openxmlformats.org/officeDocument/2006/relationships/image" Target="../media/image25.png"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customXml" Target="../ink/ink12.xml" /><Relationship Id="rId2" Type="http://schemas.openxmlformats.org/officeDocument/2006/relationships/notesSlide" Target="../notesSlides/notesSlide48.xml" /><Relationship Id="rId1" Type="http://schemas.openxmlformats.org/officeDocument/2006/relationships/slideLayout" Target="../slideLayouts/slideLayout2.xml" /><Relationship Id="rId4" Type="http://schemas.openxmlformats.org/officeDocument/2006/relationships/image" Target="../media/image26.png" /></Relationships>
</file>

<file path=ppt/slides/_rels/slide49.xml.rels><?xml version="1.0" encoding="UTF-8" standalone="yes"?>
<Relationships xmlns="http://schemas.openxmlformats.org/package/2006/relationships"><Relationship Id="rId3" Type="http://schemas.openxmlformats.org/officeDocument/2006/relationships/image" Target="../media/image27.jpeg" /><Relationship Id="rId2" Type="http://schemas.openxmlformats.org/officeDocument/2006/relationships/notesSlide" Target="../notesSlides/notesSlide49.xml" /><Relationship Id="rId1" Type="http://schemas.openxmlformats.org/officeDocument/2006/relationships/slideLayout" Target="../slideLayouts/slideLayout2.xml" /><Relationship Id="rId5" Type="http://schemas.openxmlformats.org/officeDocument/2006/relationships/image" Target="../media/image28.png" /><Relationship Id="rId4" Type="http://schemas.openxmlformats.org/officeDocument/2006/relationships/customXml" Target="../ink/ink1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3" Type="http://schemas.openxmlformats.org/officeDocument/2006/relationships/customXml" Target="../ink/ink14.xml" /><Relationship Id="rId2" Type="http://schemas.openxmlformats.org/officeDocument/2006/relationships/notesSlide" Target="../notesSlides/notesSlide51.xml" /><Relationship Id="rId1" Type="http://schemas.openxmlformats.org/officeDocument/2006/relationships/slideLayout" Target="../slideLayouts/slideLayout2.xml" /><Relationship Id="rId4" Type="http://schemas.openxmlformats.org/officeDocument/2006/relationships/image" Target="../media/image29.png"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30.jpeg" /><Relationship Id="rId2" Type="http://schemas.openxmlformats.org/officeDocument/2006/relationships/notesSlide" Target="../notesSlides/notesSlide56.xml" /><Relationship Id="rId1" Type="http://schemas.openxmlformats.org/officeDocument/2006/relationships/slideLayout" Target="../slideLayouts/slideLayout2.xml" /><Relationship Id="rId5" Type="http://schemas.openxmlformats.org/officeDocument/2006/relationships/image" Target="../media/image31.png" /><Relationship Id="rId4" Type="http://schemas.openxmlformats.org/officeDocument/2006/relationships/customXml" Target="../ink/ink15.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customXml" Target="../ink/ink16.xml" /><Relationship Id="rId2" Type="http://schemas.openxmlformats.org/officeDocument/2006/relationships/notesSlide" Target="../notesSlides/notesSlide59.xml" /><Relationship Id="rId1" Type="http://schemas.openxmlformats.org/officeDocument/2006/relationships/slideLayout" Target="../slideLayouts/slideLayout2.xml" /><Relationship Id="rId4" Type="http://schemas.openxmlformats.org/officeDocument/2006/relationships/image" Target="../media/image32.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3" Type="http://schemas.openxmlformats.org/officeDocument/2006/relationships/customXml" Target="../ink/ink17.xml" /><Relationship Id="rId2" Type="http://schemas.openxmlformats.org/officeDocument/2006/relationships/notesSlide" Target="../notesSlides/notesSlide60.xml" /><Relationship Id="rId1" Type="http://schemas.openxmlformats.org/officeDocument/2006/relationships/slideLayout" Target="../slideLayouts/slideLayout2.xml" /><Relationship Id="rId4" Type="http://schemas.openxmlformats.org/officeDocument/2006/relationships/image" Target="../media/image33.png" /></Relationships>
</file>

<file path=ppt/slides/_rels/slide61.xml.rels><?xml version="1.0" encoding="UTF-8" standalone="yes"?>
<Relationships xmlns="http://schemas.openxmlformats.org/package/2006/relationships"><Relationship Id="rId3" Type="http://schemas.openxmlformats.org/officeDocument/2006/relationships/image" Target="../media/image34.jpeg" /><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35.jpeg" /><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3" Type="http://schemas.openxmlformats.org/officeDocument/2006/relationships/image" Target="../media/image36.jpeg" /><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3" Type="http://schemas.openxmlformats.org/officeDocument/2006/relationships/image" Target="../media/image37.jpeg" /><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3" Type="http://schemas.openxmlformats.org/officeDocument/2006/relationships/image" Target="../media/image38.jpeg" /><Relationship Id="rId2" Type="http://schemas.openxmlformats.org/officeDocument/2006/relationships/notesSlide" Target="../notesSlides/notesSlide90.xml"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3" Type="http://schemas.openxmlformats.org/officeDocument/2006/relationships/image" Target="../media/image39.jpeg" /><Relationship Id="rId2" Type="http://schemas.openxmlformats.org/officeDocument/2006/relationships/notesSlide" Target="../notesSlides/notesSlide95.xml"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1">
            <a:extLst>
              <a:ext uri="{FF2B5EF4-FFF2-40B4-BE49-F238E27FC236}">
                <a16:creationId xmlns:a16="http://schemas.microsoft.com/office/drawing/2014/main" id="{17C9395D-8696-DF4F-EA0E-A719F73630E5}"/>
              </a:ext>
            </a:extLst>
          </p:cNvPr>
          <p:cNvSpPr>
            <a:spLocks noChangeArrowheads="1"/>
          </p:cNvSpPr>
          <p:nvPr/>
        </p:nvSpPr>
        <p:spPr bwMode="auto">
          <a:xfrm>
            <a:off x="2843213" y="1254125"/>
            <a:ext cx="1982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AU" altLang="en-US">
                <a:solidFill>
                  <a:srgbClr val="000099"/>
                </a:solidFill>
              </a:rPr>
              <a:t>Chapter 6</a:t>
            </a:r>
            <a:endParaRPr lang="en-GB" altLang="en-US">
              <a:solidFill>
                <a:srgbClr val="000099"/>
              </a:solidFill>
            </a:endParaRPr>
          </a:p>
        </p:txBody>
      </p:sp>
      <p:sp>
        <p:nvSpPr>
          <p:cNvPr id="5122" name="Rectangle 12">
            <a:extLst>
              <a:ext uri="{FF2B5EF4-FFF2-40B4-BE49-F238E27FC236}">
                <a16:creationId xmlns:a16="http://schemas.microsoft.com/office/drawing/2014/main" id="{570B96B4-0EE8-302A-D298-E4D4041A486F}"/>
              </a:ext>
            </a:extLst>
          </p:cNvPr>
          <p:cNvSpPr>
            <a:spLocks noChangeArrowheads="1"/>
          </p:cNvSpPr>
          <p:nvPr/>
        </p:nvSpPr>
        <p:spPr bwMode="auto">
          <a:xfrm>
            <a:off x="2843213" y="2060575"/>
            <a:ext cx="58324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rgbClr val="0033CC"/>
              </a:buClr>
              <a:buSzPct val="60000"/>
              <a:buFont typeface="Wingdings" panose="05000000000000000000" pitchFamily="2" charset="2"/>
              <a:buChar char="n"/>
              <a:defRPr sz="3200">
                <a:solidFill>
                  <a:srgbClr val="003399"/>
                </a:solidFill>
                <a:latin typeface="Arial" panose="020B0604020202020204" pitchFamily="34" charset="0"/>
              </a:defRPr>
            </a:lvl1pPr>
            <a:lvl2pPr marL="742950" indent="-285750">
              <a:spcBef>
                <a:spcPct val="20000"/>
              </a:spcBef>
              <a:buClr>
                <a:srgbClr val="003399"/>
              </a:buClr>
              <a:buSzPct val="55000"/>
              <a:buFont typeface="Wingdings" panose="05000000000000000000" pitchFamily="2" charset="2"/>
              <a:buChar char="n"/>
              <a:defRPr sz="2800">
                <a:solidFill>
                  <a:srgbClr val="0033CC"/>
                </a:solidFill>
                <a:latin typeface="Arial" panose="020B0604020202020204" pitchFamily="34" charset="0"/>
              </a:defRPr>
            </a:lvl2pPr>
            <a:lvl3pPr marL="1143000" indent="-228600">
              <a:spcBef>
                <a:spcPct val="20000"/>
              </a:spcBef>
              <a:buClr>
                <a:srgbClr val="0033CC"/>
              </a:buClr>
              <a:buSzPct val="50000"/>
              <a:buFont typeface="Wingdings" panose="05000000000000000000" pitchFamily="2" charset="2"/>
              <a:buChar char="n"/>
              <a:defRPr sz="2400">
                <a:solidFill>
                  <a:srgbClr val="000066"/>
                </a:solidFill>
                <a:latin typeface="Arial" panose="020B0604020202020204" pitchFamily="34" charset="0"/>
              </a:defRPr>
            </a:lvl3pPr>
            <a:lvl4pPr marL="1600200" indent="-228600">
              <a:spcBef>
                <a:spcPct val="20000"/>
              </a:spcBef>
              <a:buClr>
                <a:srgbClr val="000066"/>
              </a:buClr>
              <a:buSzPct val="55000"/>
              <a:buFont typeface="Wingdings" panose="05000000000000000000" pitchFamily="2" charset="2"/>
              <a:buChar char="n"/>
              <a:defRPr sz="2000">
                <a:solidFill>
                  <a:srgbClr val="0066FF"/>
                </a:solidFill>
                <a:latin typeface="Arial" panose="020B0604020202020204" pitchFamily="34" charset="0"/>
              </a:defRPr>
            </a:lvl4pPr>
            <a:lvl5pPr marL="2057400" indent="-228600">
              <a:spcBef>
                <a:spcPct val="20000"/>
              </a:spcBef>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5pPr>
            <a:lvl6pPr marL="25146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6pPr>
            <a:lvl7pPr marL="29718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7pPr>
            <a:lvl8pPr marL="34290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8pPr>
            <a:lvl9pPr marL="3886200" indent="-228600" eaLnBrk="0" fontAlgn="base" hangingPunct="0">
              <a:spcBef>
                <a:spcPct val="20000"/>
              </a:spcBef>
              <a:spcAft>
                <a:spcPct val="0"/>
              </a:spcAft>
              <a:buClr>
                <a:srgbClr val="3399FF"/>
              </a:buClr>
              <a:buSzPct val="50000"/>
              <a:buFont typeface="Wingdings" panose="05000000000000000000" pitchFamily="2" charset="2"/>
              <a:buChar char="n"/>
              <a:defRPr sz="2000">
                <a:solidFill>
                  <a:srgbClr val="3399FF"/>
                </a:solidFill>
                <a:latin typeface="Arial" panose="020B0604020202020204" pitchFamily="34" charset="0"/>
              </a:defRPr>
            </a:lvl9pPr>
          </a:lstStyle>
          <a:p>
            <a:pPr eaLnBrk="1" hangingPunct="1">
              <a:buClr>
                <a:schemeClr val="tx1"/>
              </a:buClr>
              <a:buFont typeface="Wingdings" panose="05000000000000000000" pitchFamily="2" charset="2"/>
              <a:buNone/>
            </a:pPr>
            <a:r>
              <a:rPr lang="en-AU" altLang="en-US">
                <a:solidFill>
                  <a:srgbClr val="0066FF"/>
                </a:solidFill>
              </a:rPr>
              <a:t>Congestion Control and Resource Allocation</a:t>
            </a:r>
            <a:endParaRPr lang="en-GB" altLang="en-US">
              <a:solidFill>
                <a:srgbClr val="0066FF"/>
              </a:solidFill>
            </a:endParaRPr>
          </a:p>
        </p:txBody>
      </p:sp>
      <p:sp>
        <p:nvSpPr>
          <p:cNvPr id="7" name="Rectangle 40">
            <a:extLst>
              <a:ext uri="{FF2B5EF4-FFF2-40B4-BE49-F238E27FC236}">
                <a16:creationId xmlns:a16="http://schemas.microsoft.com/office/drawing/2014/main" id="{C2131705-88C7-844C-B27D-6ECD4281110C}"/>
              </a:ext>
            </a:extLst>
          </p:cNvPr>
          <p:cNvSpPr txBox="1">
            <a:spLocks noChangeArrowheads="1"/>
          </p:cNvSpPr>
          <p:nvPr/>
        </p:nvSpPr>
        <p:spPr>
          <a:xfrm>
            <a:off x="1044575" y="6454775"/>
            <a:ext cx="7272338" cy="358775"/>
          </a:xfrm>
          <a:prstGeom prst="rect">
            <a:avLst/>
          </a:prstGeom>
        </p:spPr>
        <p:txBody>
          <a:bodyPr/>
          <a:lstStyle/>
          <a:p>
            <a:pPr algn="ctr" eaLnBrk="1" hangingPunct="1">
              <a:spcBef>
                <a:spcPct val="20000"/>
              </a:spcBef>
              <a:buClr>
                <a:schemeClr val="tx1"/>
              </a:buClr>
              <a:buSzPct val="60000"/>
              <a:buFont typeface="Wingdings" pitchFamily="2" charset="2"/>
              <a:buNone/>
              <a:defRPr/>
            </a:pPr>
            <a:r>
              <a:rPr lang="en-AU" sz="1200" b="1" dirty="0">
                <a:solidFill>
                  <a:schemeClr val="bg1"/>
                </a:solidFill>
                <a:latin typeface="+mn-lt"/>
              </a:rPr>
              <a:t>This work is licensed under a Creative Commons Attribution 4.0 License.</a:t>
            </a:r>
          </a:p>
        </p:txBody>
      </p:sp>
      <p:pic>
        <p:nvPicPr>
          <p:cNvPr id="5124" name="Picture 2">
            <a:extLst>
              <a:ext uri="{FF2B5EF4-FFF2-40B4-BE49-F238E27FC236}">
                <a16:creationId xmlns:a16="http://schemas.microsoft.com/office/drawing/2014/main" id="{D63B7F6F-7DB3-7B3B-A005-C97CEFCF3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025" y="6373813"/>
            <a:ext cx="1219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C7A947A3-1364-E78D-1635-DEE6B2260DCC}"/>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23554" name="Rectangle 3">
            <a:extLst>
              <a:ext uri="{FF2B5EF4-FFF2-40B4-BE49-F238E27FC236}">
                <a16:creationId xmlns:a16="http://schemas.microsoft.com/office/drawing/2014/main" id="{A2DA0767-938E-5D24-D331-80102E71F3CC}"/>
              </a:ext>
            </a:extLst>
          </p:cNvPr>
          <p:cNvSpPr>
            <a:spLocks noGrp="1" noChangeArrowheads="1"/>
          </p:cNvSpPr>
          <p:nvPr>
            <p:ph type="body" idx="1"/>
          </p:nvPr>
        </p:nvSpPr>
        <p:spPr>
          <a:xfrm>
            <a:off x="684213" y="1125538"/>
            <a:ext cx="8270875" cy="3671887"/>
          </a:xfrm>
        </p:spPr>
        <p:txBody>
          <a:bodyPr/>
          <a:lstStyle/>
          <a:p>
            <a:pPr eaLnBrk="1" hangingPunct="1">
              <a:lnSpc>
                <a:spcPct val="90000"/>
              </a:lnSpc>
            </a:pPr>
            <a:r>
              <a:rPr lang="en-US" altLang="en-US" sz="2800"/>
              <a:t>Network Model</a:t>
            </a:r>
          </a:p>
          <a:p>
            <a:pPr lvl="1" eaLnBrk="1" hangingPunct="1">
              <a:lnSpc>
                <a:spcPct val="90000"/>
              </a:lnSpc>
            </a:pPr>
            <a:r>
              <a:rPr lang="en-US" altLang="en-US" sz="2400"/>
              <a:t>Packet Switched Network</a:t>
            </a:r>
          </a:p>
          <a:p>
            <a:pPr eaLnBrk="1" hangingPunct="1">
              <a:buFont typeface="Wingdings" panose="05000000000000000000" pitchFamily="2" charset="2"/>
              <a:buNone/>
            </a:pPr>
            <a:endParaRPr lang="en-US" altLang="en-US" sz="2800"/>
          </a:p>
        </p:txBody>
      </p:sp>
      <p:pic>
        <p:nvPicPr>
          <p:cNvPr id="23555" name="Picture 2" descr="f06-01-9780123850591 copy.jpg">
            <a:extLst>
              <a:ext uri="{FF2B5EF4-FFF2-40B4-BE49-F238E27FC236}">
                <a16:creationId xmlns:a16="http://schemas.microsoft.com/office/drawing/2014/main" id="{1DE2385F-39A5-9C47-1C0E-86F752F0BB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222500"/>
            <a:ext cx="460692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55774F0-4105-D943-BCD8-73504C8BB95C}"/>
              </a:ext>
            </a:extLst>
          </p:cNvPr>
          <p:cNvSpPr/>
          <p:nvPr/>
        </p:nvSpPr>
        <p:spPr>
          <a:xfrm>
            <a:off x="2411413" y="4827588"/>
            <a:ext cx="4572000" cy="401637"/>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2000" dirty="0">
                <a:solidFill>
                  <a:srgbClr val="003399"/>
                </a:solidFill>
                <a:latin typeface="+mj-lt"/>
              </a:rPr>
              <a:t>A potential bottleneck router.</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26CE2AC-B779-C616-43FE-29F106F7CE61}"/>
                  </a:ext>
                </a:extLst>
              </p14:cNvPr>
              <p14:cNvContentPartPr/>
              <p14:nvPr/>
            </p14:nvContentPartPr>
            <p14:xfrm>
              <a:off x="1620360" y="536400"/>
              <a:ext cx="7312320" cy="4333320"/>
            </p14:xfrm>
          </p:contentPart>
        </mc:Choice>
        <mc:Fallback>
          <p:pic>
            <p:nvPicPr>
              <p:cNvPr id="2" name="Ink 1">
                <a:extLst>
                  <a:ext uri="{FF2B5EF4-FFF2-40B4-BE49-F238E27FC236}">
                    <a16:creationId xmlns:a16="http://schemas.microsoft.com/office/drawing/2014/main" id="{726CE2AC-B779-C616-43FE-29F106F7CE61}"/>
                  </a:ext>
                </a:extLst>
              </p:cNvPr>
              <p:cNvPicPr/>
              <p:nvPr/>
            </p:nvPicPr>
            <p:blipFill>
              <a:blip r:embed="rId5"/>
              <a:stretch>
                <a:fillRect/>
              </a:stretch>
            </p:blipFill>
            <p:spPr>
              <a:xfrm>
                <a:off x="1611000" y="527040"/>
                <a:ext cx="7331040" cy="4352040"/>
              </a:xfrm>
              <a:prstGeom prst="rect">
                <a:avLst/>
              </a:prstGeom>
            </p:spPr>
          </p:pic>
        </mc:Fallback>
      </mc:AlternateContent>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a:extLst>
              <a:ext uri="{FF2B5EF4-FFF2-40B4-BE49-F238E27FC236}">
                <a16:creationId xmlns:a16="http://schemas.microsoft.com/office/drawing/2014/main" id="{5C50B86F-170A-91E7-5FAA-CD6657955038}"/>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07874" name="Rectangle 3">
            <a:extLst>
              <a:ext uri="{FF2B5EF4-FFF2-40B4-BE49-F238E27FC236}">
                <a16:creationId xmlns:a16="http://schemas.microsoft.com/office/drawing/2014/main" id="{C994A154-FAFB-4241-D04F-CC99D8272655}"/>
              </a:ext>
            </a:extLst>
          </p:cNvPr>
          <p:cNvSpPr>
            <a:spLocks noGrp="1" noChangeArrowheads="1"/>
          </p:cNvSpPr>
          <p:nvPr>
            <p:ph type="body" idx="1"/>
          </p:nvPr>
        </p:nvSpPr>
        <p:spPr/>
        <p:txBody>
          <a:bodyPr/>
          <a:lstStyle/>
          <a:p>
            <a:r>
              <a:rPr lang="en-US" altLang="en-US" sz="2800"/>
              <a:t>Integrated Services (RSVP)</a:t>
            </a:r>
          </a:p>
          <a:p>
            <a:pPr lvl="1"/>
            <a:r>
              <a:rPr lang="en-US" altLang="en-US" sz="2400"/>
              <a:t>Overview of Mechanisms</a:t>
            </a:r>
            <a:endParaRPr lang="en-US" altLang="en-US" sz="4200"/>
          </a:p>
          <a:p>
            <a:pPr lvl="2"/>
            <a:r>
              <a:rPr lang="en-US" altLang="en-US" sz="2000"/>
              <a:t>Packet Scheduling</a:t>
            </a:r>
          </a:p>
          <a:p>
            <a:pPr lvl="3"/>
            <a:r>
              <a:rPr lang="en-US" altLang="en-US" sz="1600"/>
              <a:t>Finally, when flows and their requirements have been described, and admission control decisions have been made, the network switches and routers need to meet the requirements of the flows. </a:t>
            </a:r>
          </a:p>
          <a:p>
            <a:pPr lvl="3"/>
            <a:r>
              <a:rPr lang="en-US" altLang="en-US" sz="1600"/>
              <a:t>A key part of meeting these requirements is managing the way packets are queued and scheduled for transmission in the switches and routers.</a:t>
            </a:r>
          </a:p>
          <a:p>
            <a:pPr lvl="3"/>
            <a:r>
              <a:rPr lang="en-US" altLang="en-US" sz="1600"/>
              <a:t>This last mechanism is </a:t>
            </a:r>
            <a:r>
              <a:rPr lang="en-US" altLang="en-US" sz="1600" i="1"/>
              <a:t>packet scheduling.</a:t>
            </a:r>
            <a:endParaRPr lang="en-US" altLang="en-US" sz="160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a:extLst>
              <a:ext uri="{FF2B5EF4-FFF2-40B4-BE49-F238E27FC236}">
                <a16:creationId xmlns:a16="http://schemas.microsoft.com/office/drawing/2014/main" id="{7D906E97-9456-7F09-00DA-D3AA315CB3B6}"/>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09922" name="Rectangle 3">
            <a:extLst>
              <a:ext uri="{FF2B5EF4-FFF2-40B4-BE49-F238E27FC236}">
                <a16:creationId xmlns:a16="http://schemas.microsoft.com/office/drawing/2014/main" id="{3C9684C1-480C-6F9B-CC33-940A3DE8390E}"/>
              </a:ext>
            </a:extLst>
          </p:cNvPr>
          <p:cNvSpPr>
            <a:spLocks noGrp="1" noChangeArrowheads="1"/>
          </p:cNvSpPr>
          <p:nvPr>
            <p:ph type="body" idx="1"/>
          </p:nvPr>
        </p:nvSpPr>
        <p:spPr/>
        <p:txBody>
          <a:bodyPr/>
          <a:lstStyle/>
          <a:p>
            <a:r>
              <a:rPr lang="en-US" altLang="en-US" sz="2800"/>
              <a:t>Integrated Services (RSVP)</a:t>
            </a:r>
          </a:p>
          <a:p>
            <a:pPr lvl="1"/>
            <a:r>
              <a:rPr lang="en-US" altLang="en-US" sz="2400"/>
              <a:t>Flowspec</a:t>
            </a:r>
          </a:p>
          <a:p>
            <a:pPr lvl="2"/>
            <a:r>
              <a:rPr lang="en-US" altLang="en-US" sz="2000"/>
              <a:t>There are two separable parts to the flowspec: </a:t>
            </a:r>
          </a:p>
          <a:p>
            <a:pPr lvl="3"/>
            <a:r>
              <a:rPr lang="en-US" altLang="en-US" sz="1600"/>
              <a:t>The part that describes the flow’s traffic characteristics (called the </a:t>
            </a:r>
            <a:r>
              <a:rPr lang="en-US" altLang="en-US" sz="1600" i="1"/>
              <a:t>TSpec) </a:t>
            </a:r>
            <a:r>
              <a:rPr lang="en-US" altLang="en-US" sz="1600"/>
              <a:t>and </a:t>
            </a:r>
          </a:p>
          <a:p>
            <a:pPr lvl="3"/>
            <a:r>
              <a:rPr lang="en-US" altLang="en-US" sz="1600"/>
              <a:t>The part that describes the service requested from the network (the </a:t>
            </a:r>
            <a:r>
              <a:rPr lang="en-US" altLang="en-US" sz="1600" i="1"/>
              <a:t>RSpec). </a:t>
            </a:r>
          </a:p>
          <a:p>
            <a:pPr lvl="3"/>
            <a:endParaRPr lang="en-US" altLang="en-US"/>
          </a:p>
          <a:p>
            <a:pPr lvl="3"/>
            <a:r>
              <a:rPr lang="en-US" altLang="en-US" sz="1600"/>
              <a:t>The RSpec is very service specific and relatively easy to describe.</a:t>
            </a:r>
          </a:p>
          <a:p>
            <a:pPr lvl="3"/>
            <a:r>
              <a:rPr lang="en-US" altLang="en-US" sz="1600"/>
              <a:t>For example, with a controlled load service, the RSpec is trivial: The application just requests controlled load service with no additional parameters. </a:t>
            </a:r>
          </a:p>
          <a:p>
            <a:pPr lvl="3"/>
            <a:r>
              <a:rPr lang="en-US" altLang="en-US" sz="1600"/>
              <a:t>With a guaranteed service, you could specify a delay target or bound.</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a:extLst>
              <a:ext uri="{FF2B5EF4-FFF2-40B4-BE49-F238E27FC236}">
                <a16:creationId xmlns:a16="http://schemas.microsoft.com/office/drawing/2014/main" id="{8EBAA078-D213-FA3D-4300-2DBEB84AF03A}"/>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11970" name="Rectangle 3">
            <a:extLst>
              <a:ext uri="{FF2B5EF4-FFF2-40B4-BE49-F238E27FC236}">
                <a16:creationId xmlns:a16="http://schemas.microsoft.com/office/drawing/2014/main" id="{295A8668-B5C4-D9DE-BE2A-696A0FDA03C4}"/>
              </a:ext>
            </a:extLst>
          </p:cNvPr>
          <p:cNvSpPr>
            <a:spLocks noGrp="1" noChangeArrowheads="1"/>
          </p:cNvSpPr>
          <p:nvPr>
            <p:ph type="body" idx="1"/>
          </p:nvPr>
        </p:nvSpPr>
        <p:spPr/>
        <p:txBody>
          <a:bodyPr/>
          <a:lstStyle/>
          <a:p>
            <a:r>
              <a:rPr lang="en-US" altLang="en-US" sz="2800"/>
              <a:t>Integrated Services (RSVP)</a:t>
            </a:r>
          </a:p>
          <a:p>
            <a:pPr lvl="1"/>
            <a:r>
              <a:rPr lang="en-US" altLang="en-US" sz="2400"/>
              <a:t>Flowspec</a:t>
            </a:r>
          </a:p>
          <a:p>
            <a:pPr lvl="2"/>
            <a:r>
              <a:rPr lang="en-US" altLang="en-US" sz="2000"/>
              <a:t>Tspec</a:t>
            </a:r>
            <a:endParaRPr lang="en-US" altLang="en-US" sz="1600"/>
          </a:p>
          <a:p>
            <a:pPr lvl="3" eaLnBrk="1" hangingPunct="1"/>
            <a:r>
              <a:rPr lang="en-US" altLang="en-US" sz="1800"/>
              <a:t>We need to give the network enough information about the bandwidth used by the flow to allow intelligent admission control decisions to be made</a:t>
            </a:r>
          </a:p>
          <a:p>
            <a:pPr lvl="3" eaLnBrk="1" hangingPunct="1"/>
            <a:r>
              <a:rPr lang="en-US" altLang="en-US" sz="1800"/>
              <a:t>For most applications, the bandwidth is not a single number</a:t>
            </a:r>
          </a:p>
          <a:p>
            <a:pPr lvl="4" eaLnBrk="1" hangingPunct="1"/>
            <a:r>
              <a:rPr lang="en-US" altLang="en-US" sz="1600"/>
              <a:t>It varies constantly</a:t>
            </a:r>
          </a:p>
          <a:p>
            <a:pPr lvl="1" eaLnBrk="1" hangingPunct="1"/>
            <a:endParaRPr lang="en-US" altLang="en-US" sz="1800"/>
          </a:p>
          <a:p>
            <a:pPr lvl="3" eaLnBrk="1" hangingPunct="1"/>
            <a:r>
              <a:rPr lang="en-US" altLang="en-US" sz="1800"/>
              <a:t>A video application will generate more bits per second when the scene is changing rapidly than when it is still</a:t>
            </a:r>
          </a:p>
          <a:p>
            <a:pPr lvl="4" eaLnBrk="1" hangingPunct="1"/>
            <a:r>
              <a:rPr lang="en-US" altLang="en-US" sz="1600"/>
              <a:t>Just knowing the long term average bandwidth is not enough</a:t>
            </a:r>
          </a:p>
          <a:p>
            <a:pPr lvl="2"/>
            <a:endParaRPr lang="en-US" altLang="en-US" sz="160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a:extLst>
              <a:ext uri="{FF2B5EF4-FFF2-40B4-BE49-F238E27FC236}">
                <a16:creationId xmlns:a16="http://schemas.microsoft.com/office/drawing/2014/main" id="{1D9BFBAA-1219-B62F-8656-CBFEBD0D2228}"/>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07523" name="Rectangle 3">
            <a:extLst>
              <a:ext uri="{FF2B5EF4-FFF2-40B4-BE49-F238E27FC236}">
                <a16:creationId xmlns:a16="http://schemas.microsoft.com/office/drawing/2014/main" id="{D8AAF3B4-CD03-6B4E-9910-E96526DFF282}"/>
              </a:ext>
            </a:extLst>
          </p:cNvPr>
          <p:cNvSpPr>
            <a:spLocks noGrp="1" noChangeArrowheads="1"/>
          </p:cNvSpPr>
          <p:nvPr>
            <p:ph type="body" idx="1"/>
          </p:nvPr>
        </p:nvSpPr>
        <p:spPr>
          <a:xfrm>
            <a:off x="684213" y="981075"/>
            <a:ext cx="8270875" cy="5111750"/>
          </a:xfrm>
        </p:spPr>
        <p:txBody>
          <a:bodyPr>
            <a:normAutofit lnSpcReduction="10000"/>
          </a:bodyPr>
          <a:lstStyle/>
          <a:p>
            <a:pPr>
              <a:defRPr/>
            </a:pPr>
            <a:r>
              <a:rPr lang="en-US" sz="2800" dirty="0"/>
              <a:t>Integrated Services (RSVP)</a:t>
            </a:r>
          </a:p>
          <a:p>
            <a:pPr lvl="1">
              <a:defRPr/>
            </a:pPr>
            <a:r>
              <a:rPr lang="en-US" sz="2400" dirty="0" err="1"/>
              <a:t>Flowspec</a:t>
            </a:r>
            <a:endParaRPr lang="en-US" sz="2400" dirty="0"/>
          </a:p>
          <a:p>
            <a:pPr lvl="2" eaLnBrk="1" hangingPunct="1">
              <a:defRPr/>
            </a:pPr>
            <a:r>
              <a:rPr lang="en-US" sz="2000" dirty="0"/>
              <a:t>Suppose 10 flows arrive at a switch on separate ports and they all leave on the same 10 Mbps link</a:t>
            </a:r>
          </a:p>
          <a:p>
            <a:pPr lvl="2" eaLnBrk="1" hangingPunct="1">
              <a:defRPr/>
            </a:pPr>
            <a:r>
              <a:rPr lang="en-US" sz="2000" dirty="0"/>
              <a:t>If each flow is expected to send no more than 1 Mbps</a:t>
            </a:r>
          </a:p>
          <a:p>
            <a:pPr lvl="3" eaLnBrk="1" hangingPunct="1">
              <a:defRPr/>
            </a:pPr>
            <a:r>
              <a:rPr lang="en-US" sz="1800" dirty="0"/>
              <a:t>No problem</a:t>
            </a:r>
          </a:p>
          <a:p>
            <a:pPr lvl="2" eaLnBrk="1" hangingPunct="1">
              <a:defRPr/>
            </a:pPr>
            <a:r>
              <a:rPr lang="en-US" sz="2000" dirty="0"/>
              <a:t>If these are variable bit applications such as compressed video</a:t>
            </a:r>
          </a:p>
          <a:p>
            <a:pPr lvl="3" eaLnBrk="1" hangingPunct="1">
              <a:defRPr/>
            </a:pPr>
            <a:r>
              <a:rPr lang="en-US" sz="1800" dirty="0"/>
              <a:t>They will occasionally send more than the average rate</a:t>
            </a:r>
          </a:p>
          <a:p>
            <a:pPr lvl="2" eaLnBrk="1" hangingPunct="1">
              <a:defRPr/>
            </a:pPr>
            <a:r>
              <a:rPr lang="en-US" sz="2000" dirty="0"/>
              <a:t>If enough sources send more than average rates, then the total rate at which data arrives at the switch will be more than 10 Mbps</a:t>
            </a:r>
          </a:p>
          <a:p>
            <a:pPr lvl="2" eaLnBrk="1" hangingPunct="1">
              <a:defRPr/>
            </a:pPr>
            <a:r>
              <a:rPr lang="en-US" sz="2000" dirty="0"/>
              <a:t>This excess data will be queued</a:t>
            </a:r>
          </a:p>
          <a:p>
            <a:pPr lvl="2" eaLnBrk="1" hangingPunct="1">
              <a:defRPr/>
            </a:pPr>
            <a:r>
              <a:rPr lang="en-US" sz="2000" dirty="0"/>
              <a:t>The longer the condition persists, the longer the queue will get</a:t>
            </a:r>
          </a:p>
          <a:p>
            <a:pPr lvl="2">
              <a:defRPr/>
            </a:pPr>
            <a:endParaRPr lang="en-US" sz="1600"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a:extLst>
              <a:ext uri="{FF2B5EF4-FFF2-40B4-BE49-F238E27FC236}">
                <a16:creationId xmlns:a16="http://schemas.microsoft.com/office/drawing/2014/main" id="{22CE72B3-92CE-E0AB-6EA1-D0C4B73D9AFF}"/>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16066" name="Rectangle 3">
            <a:extLst>
              <a:ext uri="{FF2B5EF4-FFF2-40B4-BE49-F238E27FC236}">
                <a16:creationId xmlns:a16="http://schemas.microsoft.com/office/drawing/2014/main" id="{CB383C16-72DE-60C0-1D0E-705043F9177A}"/>
              </a:ext>
            </a:extLst>
          </p:cNvPr>
          <p:cNvSpPr>
            <a:spLocks noGrp="1" noChangeArrowheads="1"/>
          </p:cNvSpPr>
          <p:nvPr>
            <p:ph type="body" idx="1"/>
          </p:nvPr>
        </p:nvSpPr>
        <p:spPr>
          <a:xfrm>
            <a:off x="684213" y="981075"/>
            <a:ext cx="8270875" cy="5111750"/>
          </a:xfrm>
        </p:spPr>
        <p:txBody>
          <a:bodyPr/>
          <a:lstStyle/>
          <a:p>
            <a:r>
              <a:rPr lang="en-US" altLang="en-US" sz="2800"/>
              <a:t>Integrated Services (RSVP)</a:t>
            </a:r>
          </a:p>
          <a:p>
            <a:pPr lvl="1"/>
            <a:r>
              <a:rPr lang="en-US" altLang="en-US" sz="2400"/>
              <a:t>Flowspec</a:t>
            </a:r>
          </a:p>
          <a:p>
            <a:pPr lvl="2" eaLnBrk="1" hangingPunct="1"/>
            <a:r>
              <a:rPr lang="en-US" altLang="en-US" sz="2000"/>
              <a:t>One way to describe the Bandwidth characteristics of sources is called a Token Bucket Filter</a:t>
            </a:r>
          </a:p>
          <a:p>
            <a:pPr lvl="2" eaLnBrk="1" hangingPunct="1"/>
            <a:r>
              <a:rPr lang="en-US" altLang="en-US" sz="2000"/>
              <a:t>The filter is described by two parameters</a:t>
            </a:r>
          </a:p>
          <a:p>
            <a:pPr lvl="3" eaLnBrk="1" hangingPunct="1"/>
            <a:r>
              <a:rPr lang="en-US" altLang="en-US"/>
              <a:t>A token rate </a:t>
            </a:r>
            <a:r>
              <a:rPr lang="en-US" altLang="en-US" i="1"/>
              <a:t>r</a:t>
            </a:r>
          </a:p>
          <a:p>
            <a:pPr lvl="3" eaLnBrk="1" hangingPunct="1"/>
            <a:r>
              <a:rPr lang="en-US" altLang="en-US"/>
              <a:t>A bucket depth </a:t>
            </a:r>
            <a:r>
              <a:rPr lang="en-US" altLang="en-US" i="1"/>
              <a:t>B</a:t>
            </a:r>
          </a:p>
          <a:p>
            <a:pPr lvl="2" eaLnBrk="1" hangingPunct="1"/>
            <a:r>
              <a:rPr lang="en-US" altLang="en-US" sz="2000"/>
              <a:t>To be able to send a byte, a token is needed</a:t>
            </a:r>
          </a:p>
          <a:p>
            <a:pPr lvl="2" eaLnBrk="1" hangingPunct="1"/>
            <a:r>
              <a:rPr lang="en-US" altLang="en-US" sz="2000"/>
              <a:t>To send a packet of length </a:t>
            </a:r>
            <a:r>
              <a:rPr lang="en-US" altLang="en-US" sz="2000" i="1"/>
              <a:t>n</a:t>
            </a:r>
            <a:r>
              <a:rPr lang="en-US" altLang="en-US" sz="2000"/>
              <a:t>, </a:t>
            </a:r>
            <a:r>
              <a:rPr lang="en-US" altLang="en-US" sz="2000" i="1"/>
              <a:t>n</a:t>
            </a:r>
            <a:r>
              <a:rPr lang="en-US" altLang="en-US" sz="2000"/>
              <a:t> tokens are needed</a:t>
            </a:r>
          </a:p>
          <a:p>
            <a:pPr lvl="2" eaLnBrk="1" hangingPunct="1"/>
            <a:r>
              <a:rPr lang="en-US" altLang="en-US" sz="2000"/>
              <a:t>Initially there are no tokens</a:t>
            </a:r>
          </a:p>
          <a:p>
            <a:pPr lvl="2" eaLnBrk="1" hangingPunct="1"/>
            <a:r>
              <a:rPr lang="en-US" altLang="en-US" sz="2000"/>
              <a:t>Tokens are accumulated at a rate of </a:t>
            </a:r>
            <a:r>
              <a:rPr lang="en-US" altLang="en-US" sz="2000" i="1"/>
              <a:t>r</a:t>
            </a:r>
            <a:r>
              <a:rPr lang="en-US" altLang="en-US" sz="2000"/>
              <a:t> per second</a:t>
            </a:r>
          </a:p>
          <a:p>
            <a:pPr lvl="2" eaLnBrk="1" hangingPunct="1"/>
            <a:r>
              <a:rPr lang="en-US" altLang="en-US" sz="2000"/>
              <a:t>No more than </a:t>
            </a:r>
            <a:r>
              <a:rPr lang="en-US" altLang="en-US" sz="2000" i="1"/>
              <a:t>B</a:t>
            </a:r>
            <a:r>
              <a:rPr lang="en-US" altLang="en-US" sz="2000"/>
              <a:t> tokens can be accumulated</a:t>
            </a:r>
          </a:p>
          <a:p>
            <a:pPr lvl="2"/>
            <a:endParaRPr lang="en-US" altLang="en-US" sz="160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a:extLst>
              <a:ext uri="{FF2B5EF4-FFF2-40B4-BE49-F238E27FC236}">
                <a16:creationId xmlns:a16="http://schemas.microsoft.com/office/drawing/2014/main" id="{CAB3D830-82E2-B299-15F8-38E92CC07E80}"/>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18114" name="Rectangle 3">
            <a:extLst>
              <a:ext uri="{FF2B5EF4-FFF2-40B4-BE49-F238E27FC236}">
                <a16:creationId xmlns:a16="http://schemas.microsoft.com/office/drawing/2014/main" id="{A9366643-DCD4-B110-EF48-3482C6BA16B9}"/>
              </a:ext>
            </a:extLst>
          </p:cNvPr>
          <p:cNvSpPr>
            <a:spLocks noGrp="1" noChangeArrowheads="1"/>
          </p:cNvSpPr>
          <p:nvPr>
            <p:ph type="body" idx="1"/>
          </p:nvPr>
        </p:nvSpPr>
        <p:spPr>
          <a:xfrm>
            <a:off x="684213" y="981075"/>
            <a:ext cx="8270875" cy="5111750"/>
          </a:xfrm>
        </p:spPr>
        <p:txBody>
          <a:bodyPr/>
          <a:lstStyle/>
          <a:p>
            <a:r>
              <a:rPr lang="en-US" altLang="en-US" sz="2800"/>
              <a:t>Integrated Services (RSVP)</a:t>
            </a:r>
          </a:p>
          <a:p>
            <a:pPr lvl="1"/>
            <a:r>
              <a:rPr lang="en-US" altLang="en-US" sz="2400"/>
              <a:t>Flowspec</a:t>
            </a:r>
          </a:p>
          <a:p>
            <a:pPr lvl="2" eaLnBrk="1" hangingPunct="1"/>
            <a:r>
              <a:rPr lang="en-US" altLang="en-US" sz="2000"/>
              <a:t>We can send a burst of as many as </a:t>
            </a:r>
            <a:r>
              <a:rPr lang="en-US" altLang="en-US" sz="2000" i="1"/>
              <a:t>B</a:t>
            </a:r>
            <a:r>
              <a:rPr lang="en-US" altLang="en-US" sz="2000"/>
              <a:t> bytes into the network as fast as we want, but over significant long interval we cannot send more than </a:t>
            </a:r>
            <a:r>
              <a:rPr lang="en-US" altLang="en-US" sz="2000" i="1"/>
              <a:t>r</a:t>
            </a:r>
            <a:r>
              <a:rPr lang="en-US" altLang="en-US" sz="2000"/>
              <a:t> bytes per second</a:t>
            </a:r>
          </a:p>
          <a:p>
            <a:pPr eaLnBrk="1" hangingPunct="1"/>
            <a:endParaRPr lang="en-US" altLang="en-US" sz="2800"/>
          </a:p>
          <a:p>
            <a:pPr lvl="2" eaLnBrk="1" hangingPunct="1"/>
            <a:r>
              <a:rPr lang="en-US" altLang="en-US" sz="2000"/>
              <a:t>This information is important for admission control algorithm when it tries to find out whether it can accommodate new request for service</a:t>
            </a:r>
          </a:p>
          <a:p>
            <a:pPr lvl="2"/>
            <a:endParaRPr lang="en-US" altLang="en-US" sz="160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a:extLst>
              <a:ext uri="{FF2B5EF4-FFF2-40B4-BE49-F238E27FC236}">
                <a16:creationId xmlns:a16="http://schemas.microsoft.com/office/drawing/2014/main" id="{C1BFD761-AF87-CF04-117A-CA25C74D1861}"/>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20162" name="Rectangle 3">
            <a:extLst>
              <a:ext uri="{FF2B5EF4-FFF2-40B4-BE49-F238E27FC236}">
                <a16:creationId xmlns:a16="http://schemas.microsoft.com/office/drawing/2014/main" id="{E4BD550B-8C63-1D37-3772-DFD67CD80513}"/>
              </a:ext>
            </a:extLst>
          </p:cNvPr>
          <p:cNvSpPr>
            <a:spLocks noGrp="1" noChangeArrowheads="1"/>
          </p:cNvSpPr>
          <p:nvPr>
            <p:ph type="body" idx="1"/>
          </p:nvPr>
        </p:nvSpPr>
        <p:spPr>
          <a:xfrm>
            <a:off x="323850" y="981075"/>
            <a:ext cx="8631238" cy="5111750"/>
          </a:xfrm>
        </p:spPr>
        <p:txBody>
          <a:bodyPr/>
          <a:lstStyle/>
          <a:p>
            <a:pPr marL="342900" lvl="1" indent="-342900">
              <a:buClr>
                <a:srgbClr val="0033CC"/>
              </a:buClr>
              <a:buSzPct val="60000"/>
            </a:pPr>
            <a:r>
              <a:rPr lang="en-US" altLang="en-US" sz="2400"/>
              <a:t>Flowspec</a:t>
            </a:r>
          </a:p>
          <a:p>
            <a:endParaRPr lang="en-US" altLang="en-US" sz="2800"/>
          </a:p>
          <a:p>
            <a:pPr lvl="2">
              <a:buFont typeface="Wingdings" panose="05000000000000000000" pitchFamily="2" charset="2"/>
              <a:buNone/>
            </a:pPr>
            <a:endParaRPr lang="en-US" altLang="en-US" sz="1600"/>
          </a:p>
        </p:txBody>
      </p:sp>
      <p:sp>
        <p:nvSpPr>
          <p:cNvPr id="6" name="Rectangle 3">
            <a:extLst>
              <a:ext uri="{FF2B5EF4-FFF2-40B4-BE49-F238E27FC236}">
                <a16:creationId xmlns:a16="http://schemas.microsoft.com/office/drawing/2014/main" id="{26A06D85-236F-5149-8B4D-478C2971E508}"/>
              </a:ext>
            </a:extLst>
          </p:cNvPr>
          <p:cNvSpPr txBox="1">
            <a:spLocks noChangeArrowheads="1"/>
          </p:cNvSpPr>
          <p:nvPr/>
        </p:nvSpPr>
        <p:spPr bwMode="auto">
          <a:xfrm>
            <a:off x="457200" y="1484313"/>
            <a:ext cx="4267200" cy="4176712"/>
          </a:xfrm>
          <a:prstGeom prst="rect">
            <a:avLst/>
          </a:prstGeom>
          <a:solidFill>
            <a:schemeClr val="bg1"/>
          </a:solidFill>
          <a:ln w="9525">
            <a:noFill/>
            <a:miter lim="800000"/>
            <a:headEnd/>
            <a:tailEnd/>
          </a:ln>
        </p:spPr>
        <p:txBody>
          <a:bodyPr/>
          <a:lstStyle/>
          <a:p>
            <a:pPr marL="342900" indent="-342900" eaLnBrk="1" hangingPunct="1">
              <a:spcBef>
                <a:spcPct val="20000"/>
              </a:spcBef>
              <a:buClr>
                <a:srgbClr val="0033CC"/>
              </a:buClr>
              <a:buSzPct val="60000"/>
              <a:buFont typeface="Wingdings" pitchFamily="2" charset="2"/>
              <a:buChar char="n"/>
              <a:defRPr/>
            </a:pPr>
            <a:r>
              <a:rPr lang="en-US" sz="1800" kern="0" dirty="0">
                <a:solidFill>
                  <a:srgbClr val="003399"/>
                </a:solidFill>
                <a:latin typeface="+mn-lt"/>
              </a:rPr>
              <a:t>The figure illustrates how a token bucket can be used to characterize a flow’s Bandwidth requirement</a:t>
            </a:r>
          </a:p>
          <a:p>
            <a:pPr marL="342900" indent="-342900" eaLnBrk="1" hangingPunct="1">
              <a:spcBef>
                <a:spcPct val="20000"/>
              </a:spcBef>
              <a:buClr>
                <a:srgbClr val="0033CC"/>
              </a:buClr>
              <a:buSzPct val="60000"/>
              <a:buFont typeface="Wingdings" pitchFamily="2" charset="2"/>
              <a:buChar char="n"/>
              <a:defRPr/>
            </a:pPr>
            <a:r>
              <a:rPr lang="en-US" sz="1800" kern="0" dirty="0">
                <a:solidFill>
                  <a:srgbClr val="003399"/>
                </a:solidFill>
                <a:latin typeface="+mn-lt"/>
              </a:rPr>
              <a:t>For simplicity, we assume each flow can send data as individual bytes rather than as packets</a:t>
            </a:r>
          </a:p>
          <a:p>
            <a:pPr marL="342900" indent="-342900" eaLnBrk="1" hangingPunct="1">
              <a:spcBef>
                <a:spcPct val="20000"/>
              </a:spcBef>
              <a:buClr>
                <a:srgbClr val="0033CC"/>
              </a:buClr>
              <a:buSzPct val="60000"/>
              <a:buFont typeface="Wingdings" pitchFamily="2" charset="2"/>
              <a:buChar char="n"/>
              <a:defRPr/>
            </a:pPr>
            <a:r>
              <a:rPr lang="en-US" sz="1800" kern="0" dirty="0">
                <a:solidFill>
                  <a:srgbClr val="003399"/>
                </a:solidFill>
                <a:latin typeface="+mn-lt"/>
              </a:rPr>
              <a:t>Flow A generates data at a steady rate of 1 </a:t>
            </a:r>
            <a:r>
              <a:rPr lang="en-US" sz="1800" kern="0" dirty="0" err="1">
                <a:solidFill>
                  <a:srgbClr val="003399"/>
                </a:solidFill>
                <a:latin typeface="+mn-lt"/>
              </a:rPr>
              <a:t>MBps</a:t>
            </a:r>
            <a:endParaRPr lang="en-US" sz="1800" kern="0" dirty="0">
              <a:solidFill>
                <a:srgbClr val="003399"/>
              </a:solidFill>
              <a:latin typeface="+mn-lt"/>
            </a:endParaRPr>
          </a:p>
          <a:p>
            <a:pPr marL="742950" lvl="1" indent="-285750" eaLnBrk="1" hangingPunct="1">
              <a:spcBef>
                <a:spcPct val="20000"/>
              </a:spcBef>
              <a:buClr>
                <a:srgbClr val="003399"/>
              </a:buClr>
              <a:buSzPct val="55000"/>
              <a:buFont typeface="Wingdings" pitchFamily="2" charset="2"/>
              <a:buChar char="n"/>
              <a:defRPr/>
            </a:pPr>
            <a:r>
              <a:rPr lang="en-US" sz="1600" kern="0" dirty="0">
                <a:solidFill>
                  <a:srgbClr val="0033CC"/>
                </a:solidFill>
                <a:latin typeface="+mn-lt"/>
              </a:rPr>
              <a:t>So it can be described by a token bucket filter with a rate </a:t>
            </a:r>
            <a:r>
              <a:rPr lang="en-US" sz="1600" i="1" kern="0" dirty="0">
                <a:solidFill>
                  <a:srgbClr val="0033CC"/>
                </a:solidFill>
                <a:latin typeface="+mn-lt"/>
              </a:rPr>
              <a:t>r</a:t>
            </a:r>
            <a:r>
              <a:rPr lang="en-US" sz="1600" kern="0" dirty="0">
                <a:solidFill>
                  <a:srgbClr val="0033CC"/>
                </a:solidFill>
                <a:latin typeface="+mn-lt"/>
              </a:rPr>
              <a:t> = 1 </a:t>
            </a:r>
            <a:r>
              <a:rPr lang="en-US" sz="1600" kern="0" dirty="0" err="1">
                <a:solidFill>
                  <a:srgbClr val="0033CC"/>
                </a:solidFill>
                <a:latin typeface="+mn-lt"/>
              </a:rPr>
              <a:t>MBps</a:t>
            </a:r>
            <a:r>
              <a:rPr lang="en-US" sz="1600" kern="0" dirty="0">
                <a:solidFill>
                  <a:srgbClr val="0033CC"/>
                </a:solidFill>
                <a:latin typeface="+mn-lt"/>
              </a:rPr>
              <a:t> and a bucket depth of 1 byte</a:t>
            </a:r>
          </a:p>
          <a:p>
            <a:pPr marL="742950" lvl="1" indent="-285750" eaLnBrk="1" hangingPunct="1">
              <a:spcBef>
                <a:spcPct val="20000"/>
              </a:spcBef>
              <a:buClr>
                <a:srgbClr val="003399"/>
              </a:buClr>
              <a:buSzPct val="55000"/>
              <a:buFont typeface="Wingdings" pitchFamily="2" charset="2"/>
              <a:buChar char="n"/>
              <a:defRPr/>
            </a:pPr>
            <a:r>
              <a:rPr lang="en-US" sz="1600" kern="0" dirty="0">
                <a:solidFill>
                  <a:srgbClr val="0033CC"/>
                </a:solidFill>
                <a:latin typeface="+mn-lt"/>
              </a:rPr>
              <a:t>This means that it receives tokens at a rate of 1 </a:t>
            </a:r>
            <a:r>
              <a:rPr lang="en-US" sz="1600" kern="0" dirty="0" err="1">
                <a:solidFill>
                  <a:srgbClr val="0033CC"/>
                </a:solidFill>
                <a:latin typeface="+mn-lt"/>
              </a:rPr>
              <a:t>MBps</a:t>
            </a:r>
            <a:r>
              <a:rPr lang="en-US" sz="1600" kern="0" dirty="0">
                <a:solidFill>
                  <a:srgbClr val="0033CC"/>
                </a:solidFill>
                <a:latin typeface="+mn-lt"/>
              </a:rPr>
              <a:t> but it cannot store more than 1 token, it spends them immediately</a:t>
            </a:r>
          </a:p>
        </p:txBody>
      </p:sp>
      <p:pic>
        <p:nvPicPr>
          <p:cNvPr id="220164" name="Picture 2" descr="f06-24-9780123850591 copy.jpg">
            <a:extLst>
              <a:ext uri="{FF2B5EF4-FFF2-40B4-BE49-F238E27FC236}">
                <a16:creationId xmlns:a16="http://schemas.microsoft.com/office/drawing/2014/main" id="{DC2B89D9-73A3-FCB5-E533-EE6F2922FF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133600"/>
            <a:ext cx="357822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a:extLst>
              <a:ext uri="{FF2B5EF4-FFF2-40B4-BE49-F238E27FC236}">
                <a16:creationId xmlns:a16="http://schemas.microsoft.com/office/drawing/2014/main" id="{A20CCDE9-FB65-A705-E156-26B618B4936B}"/>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22210" name="Rectangle 3">
            <a:extLst>
              <a:ext uri="{FF2B5EF4-FFF2-40B4-BE49-F238E27FC236}">
                <a16:creationId xmlns:a16="http://schemas.microsoft.com/office/drawing/2014/main" id="{D3C916E5-8E52-22F5-BF51-1FA69BEA902D}"/>
              </a:ext>
            </a:extLst>
          </p:cNvPr>
          <p:cNvSpPr>
            <a:spLocks noGrp="1" noChangeArrowheads="1"/>
          </p:cNvSpPr>
          <p:nvPr>
            <p:ph type="body" idx="1"/>
          </p:nvPr>
        </p:nvSpPr>
        <p:spPr>
          <a:xfrm>
            <a:off x="323850" y="981075"/>
            <a:ext cx="8631238" cy="5111750"/>
          </a:xfrm>
        </p:spPr>
        <p:txBody>
          <a:bodyPr/>
          <a:lstStyle/>
          <a:p>
            <a:pPr marL="342900" lvl="1" indent="-342900">
              <a:buClr>
                <a:srgbClr val="0033CC"/>
              </a:buClr>
              <a:buSzPct val="60000"/>
            </a:pPr>
            <a:r>
              <a:rPr lang="en-US" altLang="en-US" sz="2400"/>
              <a:t>Flowspec</a:t>
            </a:r>
          </a:p>
          <a:p>
            <a:endParaRPr lang="en-US" altLang="en-US" sz="2800"/>
          </a:p>
          <a:p>
            <a:pPr lvl="2">
              <a:buFont typeface="Wingdings" panose="05000000000000000000" pitchFamily="2" charset="2"/>
              <a:buNone/>
            </a:pPr>
            <a:endParaRPr lang="en-US" altLang="en-US" sz="1600"/>
          </a:p>
        </p:txBody>
      </p:sp>
      <p:sp>
        <p:nvSpPr>
          <p:cNvPr id="9" name="Rectangle 3">
            <a:extLst>
              <a:ext uri="{FF2B5EF4-FFF2-40B4-BE49-F238E27FC236}">
                <a16:creationId xmlns:a16="http://schemas.microsoft.com/office/drawing/2014/main" id="{49935165-951A-1145-A011-606443178DDD}"/>
              </a:ext>
            </a:extLst>
          </p:cNvPr>
          <p:cNvSpPr txBox="1">
            <a:spLocks noChangeArrowheads="1"/>
          </p:cNvSpPr>
          <p:nvPr/>
        </p:nvSpPr>
        <p:spPr bwMode="auto">
          <a:xfrm>
            <a:off x="457200" y="1484313"/>
            <a:ext cx="4267200" cy="4525962"/>
          </a:xfrm>
          <a:prstGeom prst="rect">
            <a:avLst/>
          </a:prstGeom>
          <a:solidFill>
            <a:schemeClr val="bg1"/>
          </a:solidFill>
          <a:ln w="9525">
            <a:noFill/>
            <a:miter lim="800000"/>
            <a:headEnd/>
            <a:tailEnd/>
          </a:ln>
        </p:spPr>
        <p:txBody>
          <a:bodyPr/>
          <a:lstStyle/>
          <a:p>
            <a:pPr marL="342900" indent="-342900" eaLnBrk="1" hangingPunct="1">
              <a:spcBef>
                <a:spcPct val="20000"/>
              </a:spcBef>
              <a:buClr>
                <a:srgbClr val="0033CC"/>
              </a:buClr>
              <a:buSzPct val="60000"/>
              <a:buFont typeface="Wingdings" pitchFamily="2" charset="2"/>
              <a:buChar char="n"/>
              <a:defRPr/>
            </a:pPr>
            <a:r>
              <a:rPr lang="en-US" sz="1800" kern="0">
                <a:solidFill>
                  <a:srgbClr val="003399"/>
                </a:solidFill>
                <a:latin typeface="+mn-lt"/>
              </a:rPr>
              <a:t>Flow B sends at a rate that averages out to 1 MBps over the long term, but does so by sending at 0.5 MBps for 2 seconds and then at 2 MBps for 1 second</a:t>
            </a:r>
          </a:p>
          <a:p>
            <a:pPr marL="342900" indent="-342900" eaLnBrk="1" hangingPunct="1">
              <a:spcBef>
                <a:spcPct val="20000"/>
              </a:spcBef>
              <a:buClr>
                <a:srgbClr val="0033CC"/>
              </a:buClr>
              <a:buSzPct val="60000"/>
              <a:buFont typeface="Wingdings" pitchFamily="2" charset="2"/>
              <a:buChar char="n"/>
              <a:defRPr/>
            </a:pPr>
            <a:r>
              <a:rPr lang="en-US" sz="1800" kern="0">
                <a:solidFill>
                  <a:srgbClr val="003399"/>
                </a:solidFill>
                <a:latin typeface="+mn-lt"/>
              </a:rPr>
              <a:t>Since the token bucket rate </a:t>
            </a:r>
            <a:r>
              <a:rPr lang="en-US" sz="1800" i="1" kern="0">
                <a:solidFill>
                  <a:srgbClr val="003399"/>
                </a:solidFill>
                <a:latin typeface="+mn-lt"/>
              </a:rPr>
              <a:t>r</a:t>
            </a:r>
            <a:r>
              <a:rPr lang="en-US" sz="1800" kern="0">
                <a:solidFill>
                  <a:srgbClr val="003399"/>
                </a:solidFill>
                <a:latin typeface="+mn-lt"/>
              </a:rPr>
              <a:t> is a long term average rate, flow B can be described by a token bucket with a rate of 1 MBps</a:t>
            </a:r>
          </a:p>
          <a:p>
            <a:pPr marL="342900" indent="-342900" eaLnBrk="1" hangingPunct="1">
              <a:spcBef>
                <a:spcPct val="20000"/>
              </a:spcBef>
              <a:buClr>
                <a:srgbClr val="0033CC"/>
              </a:buClr>
              <a:buSzPct val="60000"/>
              <a:buFont typeface="Wingdings" pitchFamily="2" charset="2"/>
              <a:buChar char="n"/>
              <a:defRPr/>
            </a:pPr>
            <a:r>
              <a:rPr lang="en-US" sz="1800" kern="0">
                <a:solidFill>
                  <a:srgbClr val="003399"/>
                </a:solidFill>
                <a:latin typeface="+mn-lt"/>
              </a:rPr>
              <a:t>Unlike flow A, however flow B needs a bucket depth </a:t>
            </a:r>
            <a:r>
              <a:rPr lang="en-US" sz="1800" i="1" kern="0">
                <a:solidFill>
                  <a:srgbClr val="003399"/>
                </a:solidFill>
                <a:latin typeface="+mn-lt"/>
              </a:rPr>
              <a:t>B</a:t>
            </a:r>
            <a:r>
              <a:rPr lang="en-US" sz="1800" kern="0">
                <a:solidFill>
                  <a:srgbClr val="003399"/>
                </a:solidFill>
                <a:latin typeface="+mn-lt"/>
              </a:rPr>
              <a:t> of at least 1 MB, so that it can store up tokens while it sends at less than 1 MBps to be used when it sends at 2 MBps</a:t>
            </a:r>
            <a:endParaRPr lang="en-US" sz="1800" kern="0" dirty="0">
              <a:solidFill>
                <a:srgbClr val="003399"/>
              </a:solidFill>
              <a:latin typeface="+mn-lt"/>
            </a:endParaRPr>
          </a:p>
        </p:txBody>
      </p:sp>
      <p:pic>
        <p:nvPicPr>
          <p:cNvPr id="222212" name="Picture 2" descr="f06-24-9780123850591 copy.jpg">
            <a:extLst>
              <a:ext uri="{FF2B5EF4-FFF2-40B4-BE49-F238E27FC236}">
                <a16:creationId xmlns:a16="http://schemas.microsoft.com/office/drawing/2014/main" id="{FF77A0FC-0A4F-74DF-72EC-BD8E5AC698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133600"/>
            <a:ext cx="357822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a:extLst>
              <a:ext uri="{FF2B5EF4-FFF2-40B4-BE49-F238E27FC236}">
                <a16:creationId xmlns:a16="http://schemas.microsoft.com/office/drawing/2014/main" id="{471CCF22-FE7E-8648-8E21-1D66DE15DBF5}"/>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24258" name="Rectangle 3">
            <a:extLst>
              <a:ext uri="{FF2B5EF4-FFF2-40B4-BE49-F238E27FC236}">
                <a16:creationId xmlns:a16="http://schemas.microsoft.com/office/drawing/2014/main" id="{27F97136-3756-3B3F-9F1C-8B129C6447F1}"/>
              </a:ext>
            </a:extLst>
          </p:cNvPr>
          <p:cNvSpPr>
            <a:spLocks noGrp="1" noChangeArrowheads="1"/>
          </p:cNvSpPr>
          <p:nvPr>
            <p:ph type="body" idx="1"/>
          </p:nvPr>
        </p:nvSpPr>
        <p:spPr>
          <a:xfrm>
            <a:off x="323850" y="981075"/>
            <a:ext cx="8631238" cy="5111750"/>
          </a:xfrm>
        </p:spPr>
        <p:txBody>
          <a:bodyPr/>
          <a:lstStyle/>
          <a:p>
            <a:pPr marL="342900" lvl="1" indent="-342900">
              <a:buClr>
                <a:srgbClr val="0033CC"/>
              </a:buClr>
              <a:buSzPct val="60000"/>
            </a:pPr>
            <a:r>
              <a:rPr lang="en-US" altLang="en-US" sz="2400"/>
              <a:t>Flowspec</a:t>
            </a:r>
          </a:p>
          <a:p>
            <a:endParaRPr lang="en-US" altLang="en-US" sz="2800"/>
          </a:p>
          <a:p>
            <a:pPr lvl="2">
              <a:buFont typeface="Wingdings" panose="05000000000000000000" pitchFamily="2" charset="2"/>
              <a:buNone/>
            </a:pPr>
            <a:endParaRPr lang="en-US" altLang="en-US" sz="1600"/>
          </a:p>
        </p:txBody>
      </p:sp>
      <p:sp>
        <p:nvSpPr>
          <p:cNvPr id="6" name="Rectangle 3">
            <a:extLst>
              <a:ext uri="{FF2B5EF4-FFF2-40B4-BE49-F238E27FC236}">
                <a16:creationId xmlns:a16="http://schemas.microsoft.com/office/drawing/2014/main" id="{09A5FB03-9F55-8C45-8F92-FD82023D288F}"/>
              </a:ext>
            </a:extLst>
          </p:cNvPr>
          <p:cNvSpPr txBox="1">
            <a:spLocks noChangeArrowheads="1"/>
          </p:cNvSpPr>
          <p:nvPr/>
        </p:nvSpPr>
        <p:spPr bwMode="auto">
          <a:xfrm>
            <a:off x="323850" y="1423988"/>
            <a:ext cx="4267200" cy="4525962"/>
          </a:xfrm>
          <a:prstGeom prst="rect">
            <a:avLst/>
          </a:prstGeom>
          <a:solidFill>
            <a:schemeClr val="bg1"/>
          </a:solidFill>
          <a:ln w="9525">
            <a:noFill/>
            <a:miter lim="800000"/>
            <a:headEnd/>
            <a:tailEnd/>
          </a:ln>
        </p:spPr>
        <p:txBody>
          <a:bodyPr/>
          <a:lstStyle/>
          <a:p>
            <a:pPr marL="342900" indent="-342900" eaLnBrk="1" hangingPunct="1">
              <a:spcBef>
                <a:spcPct val="20000"/>
              </a:spcBef>
              <a:buClr>
                <a:srgbClr val="0033CC"/>
              </a:buClr>
              <a:buSzPct val="60000"/>
              <a:buFont typeface="Wingdings" pitchFamily="2" charset="2"/>
              <a:buChar char="n"/>
              <a:defRPr/>
            </a:pPr>
            <a:r>
              <a:rPr lang="en-US" sz="1800" kern="0">
                <a:solidFill>
                  <a:srgbClr val="003399"/>
                </a:solidFill>
                <a:latin typeface="+mn-lt"/>
              </a:rPr>
              <a:t>For the first 2 seconds, it receives tokens at a rate of 1 MBps but spends them at only 0.5 MBps,</a:t>
            </a:r>
          </a:p>
          <a:p>
            <a:pPr marL="742950" lvl="1" indent="-285750" eaLnBrk="1" hangingPunct="1">
              <a:spcBef>
                <a:spcPct val="20000"/>
              </a:spcBef>
              <a:buClr>
                <a:srgbClr val="003399"/>
              </a:buClr>
              <a:buSzPct val="55000"/>
              <a:buFont typeface="Wingdings" pitchFamily="2" charset="2"/>
              <a:buChar char="n"/>
              <a:defRPr/>
            </a:pPr>
            <a:r>
              <a:rPr lang="en-US" sz="1600" kern="0">
                <a:solidFill>
                  <a:srgbClr val="0033CC"/>
                </a:solidFill>
                <a:latin typeface="+mn-lt"/>
              </a:rPr>
              <a:t>So it can save up 2 </a:t>
            </a:r>
            <a:r>
              <a:rPr lang="en-US" sz="1600" kern="0">
                <a:solidFill>
                  <a:srgbClr val="0033CC"/>
                </a:solidFill>
                <a:latin typeface="+mn-lt"/>
                <a:sym typeface="Symbol" pitchFamily="18" charset="2"/>
              </a:rPr>
              <a:t> 0.5 = 1 MB of tokens which it spends at the 3</a:t>
            </a:r>
            <a:r>
              <a:rPr lang="en-US" sz="1600" kern="0" baseline="30000">
                <a:solidFill>
                  <a:srgbClr val="0033CC"/>
                </a:solidFill>
                <a:latin typeface="+mn-lt"/>
                <a:sym typeface="Symbol" pitchFamily="18" charset="2"/>
              </a:rPr>
              <a:t>rd</a:t>
            </a:r>
            <a:r>
              <a:rPr lang="en-US" sz="1600" kern="0">
                <a:solidFill>
                  <a:srgbClr val="0033CC"/>
                </a:solidFill>
                <a:latin typeface="+mn-lt"/>
                <a:sym typeface="Symbol" pitchFamily="18" charset="2"/>
              </a:rPr>
              <a:t> second</a:t>
            </a:r>
            <a:endParaRPr lang="en-US" sz="1600" kern="0" dirty="0">
              <a:solidFill>
                <a:srgbClr val="0033CC"/>
              </a:solidFill>
              <a:latin typeface="+mn-lt"/>
              <a:sym typeface="Symbol" pitchFamily="18" charset="2"/>
            </a:endParaRPr>
          </a:p>
        </p:txBody>
      </p:sp>
      <p:pic>
        <p:nvPicPr>
          <p:cNvPr id="224260" name="Picture 2" descr="f06-24-9780123850591 copy.jpg">
            <a:extLst>
              <a:ext uri="{FF2B5EF4-FFF2-40B4-BE49-F238E27FC236}">
                <a16:creationId xmlns:a16="http://schemas.microsoft.com/office/drawing/2014/main" id="{64A891D2-75A4-25C2-E712-8E3A13930B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133600"/>
            <a:ext cx="357822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a:extLst>
              <a:ext uri="{FF2B5EF4-FFF2-40B4-BE49-F238E27FC236}">
                <a16:creationId xmlns:a16="http://schemas.microsoft.com/office/drawing/2014/main" id="{E00887FB-8B3B-09DC-99E2-8BCC3A912061}"/>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26306" name="Rectangle 3">
            <a:extLst>
              <a:ext uri="{FF2B5EF4-FFF2-40B4-BE49-F238E27FC236}">
                <a16:creationId xmlns:a16="http://schemas.microsoft.com/office/drawing/2014/main" id="{834ECEBE-E58B-0D50-C07C-E6548FA9F553}"/>
              </a:ext>
            </a:extLst>
          </p:cNvPr>
          <p:cNvSpPr>
            <a:spLocks noGrp="1" noChangeArrowheads="1"/>
          </p:cNvSpPr>
          <p:nvPr>
            <p:ph type="body" idx="1"/>
          </p:nvPr>
        </p:nvSpPr>
        <p:spPr>
          <a:xfrm>
            <a:off x="684213" y="981075"/>
            <a:ext cx="8270875" cy="5111750"/>
          </a:xfrm>
        </p:spPr>
        <p:txBody>
          <a:bodyPr/>
          <a:lstStyle/>
          <a:p>
            <a:r>
              <a:rPr lang="en-US" altLang="en-US" sz="2800"/>
              <a:t>Integrated Services (RSVP)</a:t>
            </a:r>
          </a:p>
          <a:p>
            <a:pPr lvl="1"/>
            <a:r>
              <a:rPr lang="en-US" altLang="en-US" sz="2400"/>
              <a:t>Admission Control</a:t>
            </a:r>
          </a:p>
          <a:p>
            <a:pPr lvl="2"/>
            <a:r>
              <a:rPr lang="en-US" altLang="en-US" sz="2000"/>
              <a:t>The idea behind admission control is simple: When some new flow wants to receive a particular level of service, admission control looks at the TSpec and RSpec of the flow and tries to decide if the desired service can be provided to that amount of traffic, given the currently available resources, without causing any previously admitted flow to receive worse service than it had requested. If it can provide the service, the flow is admitted; if not, then it is denied.</a:t>
            </a:r>
          </a:p>
          <a:p>
            <a:pPr lvl="2"/>
            <a:endParaRPr lang="en-US" altLang="en-US" sz="16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5FC067D-6859-B2EC-D80A-C15CA6331886}"/>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25602" name="Rectangle 3">
            <a:extLst>
              <a:ext uri="{FF2B5EF4-FFF2-40B4-BE49-F238E27FC236}">
                <a16:creationId xmlns:a16="http://schemas.microsoft.com/office/drawing/2014/main" id="{71BED4F2-54F7-0D1C-352C-DA03F9B1A23A}"/>
              </a:ext>
            </a:extLst>
          </p:cNvPr>
          <p:cNvSpPr>
            <a:spLocks noGrp="1" noChangeArrowheads="1"/>
          </p:cNvSpPr>
          <p:nvPr>
            <p:ph type="body" idx="1"/>
          </p:nvPr>
        </p:nvSpPr>
        <p:spPr>
          <a:xfrm>
            <a:off x="684213" y="1125538"/>
            <a:ext cx="8270875" cy="3671887"/>
          </a:xfrm>
        </p:spPr>
        <p:txBody>
          <a:bodyPr/>
          <a:lstStyle/>
          <a:p>
            <a:pPr eaLnBrk="1" hangingPunct="1">
              <a:lnSpc>
                <a:spcPct val="90000"/>
              </a:lnSpc>
            </a:pPr>
            <a:r>
              <a:rPr lang="en-US" altLang="en-US" sz="2800"/>
              <a:t>Network Model</a:t>
            </a:r>
          </a:p>
          <a:p>
            <a:pPr lvl="1" eaLnBrk="1" hangingPunct="1">
              <a:lnSpc>
                <a:spcPct val="90000"/>
              </a:lnSpc>
            </a:pPr>
            <a:r>
              <a:rPr lang="en-US" altLang="en-US" sz="2400"/>
              <a:t>Connectionless Flows</a:t>
            </a:r>
          </a:p>
          <a:p>
            <a:pPr lvl="2"/>
            <a:r>
              <a:rPr lang="en-US" altLang="en-US" sz="2000"/>
              <a:t>For much of our discussion, we assume that the network is essentially connectionless, with any connection-oriented service implemented in the transport protocol that is running on the end hosts.</a:t>
            </a:r>
          </a:p>
          <a:p>
            <a:pPr lvl="3"/>
            <a:r>
              <a:rPr lang="en-US" altLang="en-US" sz="1600"/>
              <a:t>We need to qualify the term “connectionless” because our classification of networks as being either connectionless or connection-oriented is a bit too restrictive; there is a gray area in between. </a:t>
            </a:r>
          </a:p>
          <a:p>
            <a:pPr lvl="3"/>
            <a:r>
              <a:rPr lang="en-US" altLang="en-US" sz="1600"/>
              <a:t>In particular, the assumption that all datagrams are completely independent in a connectionless network is too strong. </a:t>
            </a:r>
          </a:p>
          <a:p>
            <a:pPr lvl="3"/>
            <a:r>
              <a:rPr lang="en-US" altLang="en-US" sz="1600"/>
              <a:t>The datagrams are certainly switched independently, but it is usually the case that a stream of datagrams between a particular pair of hosts flows through a particular set of routers</a:t>
            </a:r>
          </a:p>
          <a:p>
            <a:pPr eaLnBrk="1" hangingPunct="1">
              <a:buFont typeface="Wingdings" panose="05000000000000000000" pitchFamily="2" charset="2"/>
              <a:buNone/>
            </a:pPr>
            <a:endParaRPr lang="en-US" altLang="en-US" sz="28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2">
            <a:extLst>
              <a:ext uri="{FF2B5EF4-FFF2-40B4-BE49-F238E27FC236}">
                <a16:creationId xmlns:a16="http://schemas.microsoft.com/office/drawing/2014/main" id="{378E6144-A080-F628-873E-207595F07FB7}"/>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28354" name="Rectangle 3">
            <a:extLst>
              <a:ext uri="{FF2B5EF4-FFF2-40B4-BE49-F238E27FC236}">
                <a16:creationId xmlns:a16="http://schemas.microsoft.com/office/drawing/2014/main" id="{39950D96-DB4D-D838-7993-A3731BC39D59}"/>
              </a:ext>
            </a:extLst>
          </p:cNvPr>
          <p:cNvSpPr>
            <a:spLocks noGrp="1" noChangeArrowheads="1"/>
          </p:cNvSpPr>
          <p:nvPr>
            <p:ph type="body" idx="1"/>
          </p:nvPr>
        </p:nvSpPr>
        <p:spPr>
          <a:xfrm>
            <a:off x="684213" y="981075"/>
            <a:ext cx="8270875" cy="5111750"/>
          </a:xfrm>
        </p:spPr>
        <p:txBody>
          <a:bodyPr/>
          <a:lstStyle/>
          <a:p>
            <a:r>
              <a:rPr lang="en-US" altLang="en-US" sz="2800"/>
              <a:t>Integrated Services (RSVP)</a:t>
            </a:r>
          </a:p>
          <a:p>
            <a:pPr lvl="1"/>
            <a:r>
              <a:rPr lang="en-US" altLang="en-US" sz="2400"/>
              <a:t>Reservation Protocol</a:t>
            </a:r>
            <a:endParaRPr lang="en-US" altLang="en-US" sz="1600"/>
          </a:p>
          <a:p>
            <a:pPr lvl="2"/>
            <a:r>
              <a:rPr lang="en-US" altLang="en-US" sz="2000"/>
              <a:t>While connection-oriented networks have always needed some sort of setup protocol to establish the necessary virtual circuit state in the switches, connectionless networks like the Internet have had no such protocols. </a:t>
            </a:r>
          </a:p>
          <a:p>
            <a:pPr lvl="2"/>
            <a:r>
              <a:rPr lang="en-US" altLang="en-US" sz="2000"/>
              <a:t>However we need to provide a lot more information to our network when we want a real-time service from it. </a:t>
            </a:r>
          </a:p>
          <a:p>
            <a:pPr lvl="2"/>
            <a:r>
              <a:rPr lang="en-US" altLang="en-US" sz="2000"/>
              <a:t>While there have been a number of setup protocols proposed for the Internet, the one on which most current attention is focused is called Resource Reservation Protocol (RSVP).</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2">
            <a:extLst>
              <a:ext uri="{FF2B5EF4-FFF2-40B4-BE49-F238E27FC236}">
                <a16:creationId xmlns:a16="http://schemas.microsoft.com/office/drawing/2014/main" id="{943BAFD9-0E6A-8B2A-77F3-7FED0B3B2BF7}"/>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30402" name="Rectangle 3">
            <a:extLst>
              <a:ext uri="{FF2B5EF4-FFF2-40B4-BE49-F238E27FC236}">
                <a16:creationId xmlns:a16="http://schemas.microsoft.com/office/drawing/2014/main" id="{5838800D-976B-8433-82FE-420D531CCE30}"/>
              </a:ext>
            </a:extLst>
          </p:cNvPr>
          <p:cNvSpPr>
            <a:spLocks noGrp="1" noChangeArrowheads="1"/>
          </p:cNvSpPr>
          <p:nvPr>
            <p:ph type="body" idx="1"/>
          </p:nvPr>
        </p:nvSpPr>
        <p:spPr>
          <a:xfrm>
            <a:off x="684213" y="981075"/>
            <a:ext cx="8270875" cy="5111750"/>
          </a:xfrm>
        </p:spPr>
        <p:txBody>
          <a:bodyPr/>
          <a:lstStyle/>
          <a:p>
            <a:r>
              <a:rPr lang="en-US" altLang="en-US" sz="2800"/>
              <a:t>Integrated Services (RSVP)</a:t>
            </a:r>
          </a:p>
          <a:p>
            <a:pPr lvl="1"/>
            <a:r>
              <a:rPr lang="en-US" altLang="en-US" sz="2400"/>
              <a:t>Reservation Protocol</a:t>
            </a:r>
            <a:endParaRPr lang="en-US" altLang="en-US" sz="1600"/>
          </a:p>
          <a:p>
            <a:pPr lvl="2"/>
            <a:r>
              <a:rPr lang="en-US" altLang="en-US" sz="2000"/>
              <a:t>One of the key assumptions underlying RSVP is that it should not detract from the robustness that we find in today’s connectionless networks. </a:t>
            </a:r>
          </a:p>
          <a:p>
            <a:pPr lvl="2"/>
            <a:r>
              <a:rPr lang="en-US" altLang="en-US" sz="2000"/>
              <a:t>Because connectionless networks rely on little or no state being stored in the network itself, it is possible for routers to crash and reboot and for links to go up and down while end-to-end connectivity is still maintained. </a:t>
            </a:r>
          </a:p>
          <a:p>
            <a:pPr lvl="2"/>
            <a:r>
              <a:rPr lang="en-US" altLang="en-US" sz="2000"/>
              <a:t>RSVP tries to maintain this robustness by using the idea of </a:t>
            </a:r>
            <a:r>
              <a:rPr lang="en-US" altLang="en-US" sz="2000" i="1"/>
              <a:t>soft state in the routers.</a:t>
            </a:r>
            <a:endParaRPr lang="en-US" altLang="en-US" sz="200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a:extLst>
              <a:ext uri="{FF2B5EF4-FFF2-40B4-BE49-F238E27FC236}">
                <a16:creationId xmlns:a16="http://schemas.microsoft.com/office/drawing/2014/main" id="{5EE69D09-0AD1-55EE-6A14-FDC75750B981}"/>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32450" name="Rectangle 3">
            <a:extLst>
              <a:ext uri="{FF2B5EF4-FFF2-40B4-BE49-F238E27FC236}">
                <a16:creationId xmlns:a16="http://schemas.microsoft.com/office/drawing/2014/main" id="{BCCDB87E-393F-FAEA-DB3D-56CF03B1D7A3}"/>
              </a:ext>
            </a:extLst>
          </p:cNvPr>
          <p:cNvSpPr>
            <a:spLocks noGrp="1" noChangeArrowheads="1"/>
          </p:cNvSpPr>
          <p:nvPr>
            <p:ph type="body" idx="1"/>
          </p:nvPr>
        </p:nvSpPr>
        <p:spPr>
          <a:xfrm>
            <a:off x="684213" y="981075"/>
            <a:ext cx="8270875" cy="5111750"/>
          </a:xfrm>
        </p:spPr>
        <p:txBody>
          <a:bodyPr/>
          <a:lstStyle/>
          <a:p>
            <a:r>
              <a:rPr lang="en-US" altLang="en-US" sz="2800"/>
              <a:t>Integrated Services (RSVP)</a:t>
            </a:r>
          </a:p>
          <a:p>
            <a:pPr lvl="1"/>
            <a:r>
              <a:rPr lang="en-US" altLang="en-US" sz="2400"/>
              <a:t>Reservation Protocol</a:t>
            </a:r>
            <a:endParaRPr lang="en-US" altLang="en-US" sz="1600"/>
          </a:p>
          <a:p>
            <a:pPr lvl="2"/>
            <a:r>
              <a:rPr lang="en-US" altLang="en-US" sz="2000"/>
              <a:t>Another important characteristic of RSVP is that it aims to support multicast flows just as effectively as unicast flows</a:t>
            </a:r>
          </a:p>
          <a:p>
            <a:pPr lvl="2"/>
            <a:r>
              <a:rPr lang="en-US" altLang="en-US" sz="2000"/>
              <a:t>Initially, consider the case of one sender and one receiver trying to get a reservation for traffic flowing between them. </a:t>
            </a:r>
          </a:p>
          <a:p>
            <a:pPr lvl="2"/>
            <a:r>
              <a:rPr lang="en-US" altLang="en-US" sz="2000"/>
              <a:t>There are two things that need to happen before a receiver can make the reservation. </a:t>
            </a:r>
          </a:p>
          <a:p>
            <a:pPr lvl="2"/>
            <a:endParaRPr lang="en-US" altLang="en-US" sz="200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2">
            <a:extLst>
              <a:ext uri="{FF2B5EF4-FFF2-40B4-BE49-F238E27FC236}">
                <a16:creationId xmlns:a16="http://schemas.microsoft.com/office/drawing/2014/main" id="{EB335CCF-DC0E-20C6-C1EA-DE8D7FA3728F}"/>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17763" name="Rectangle 3">
            <a:extLst>
              <a:ext uri="{FF2B5EF4-FFF2-40B4-BE49-F238E27FC236}">
                <a16:creationId xmlns:a16="http://schemas.microsoft.com/office/drawing/2014/main" id="{B261165C-F85E-D048-A58B-6E135FEA6094}"/>
              </a:ext>
            </a:extLst>
          </p:cNvPr>
          <p:cNvSpPr>
            <a:spLocks noGrp="1" noChangeArrowheads="1"/>
          </p:cNvSpPr>
          <p:nvPr>
            <p:ph type="body" idx="1"/>
          </p:nvPr>
        </p:nvSpPr>
        <p:spPr>
          <a:xfrm>
            <a:off x="684213" y="908050"/>
            <a:ext cx="8270875" cy="5111750"/>
          </a:xfrm>
        </p:spPr>
        <p:txBody>
          <a:bodyPr>
            <a:normAutofit lnSpcReduction="10000"/>
          </a:bodyPr>
          <a:lstStyle/>
          <a:p>
            <a:pPr>
              <a:defRPr/>
            </a:pPr>
            <a:r>
              <a:rPr lang="en-US" sz="2800" dirty="0"/>
              <a:t>Integrated Services (RSVP)</a:t>
            </a:r>
          </a:p>
          <a:p>
            <a:pPr lvl="1">
              <a:defRPr/>
            </a:pPr>
            <a:r>
              <a:rPr lang="en-US" sz="2400" dirty="0"/>
              <a:t>Reservation Protocol</a:t>
            </a:r>
            <a:endParaRPr lang="en-US" sz="1600" dirty="0"/>
          </a:p>
          <a:p>
            <a:pPr lvl="2">
              <a:defRPr/>
            </a:pPr>
            <a:r>
              <a:rPr lang="en-US" sz="2000" dirty="0"/>
              <a:t>First, the receiver needs to know what traffic the sender is likely to send so that it can make an appropriate reservation. That is, it needs to know the sender’s </a:t>
            </a:r>
            <a:r>
              <a:rPr lang="en-US" sz="2000" dirty="0" err="1"/>
              <a:t>TSpec</a:t>
            </a:r>
            <a:r>
              <a:rPr lang="en-US" sz="2000" dirty="0"/>
              <a:t>. </a:t>
            </a:r>
          </a:p>
          <a:p>
            <a:pPr lvl="2">
              <a:defRPr/>
            </a:pPr>
            <a:r>
              <a:rPr lang="en-US" sz="2000" dirty="0"/>
              <a:t>Second, it needs to know what path the packets will follow from sender to receiver, so that it can establish a resource reservation at each router on the path. Both of these requirements can be met by sending a message from the sender to the receiver that contains the </a:t>
            </a:r>
            <a:r>
              <a:rPr lang="en-US" sz="2000" dirty="0" err="1"/>
              <a:t>TSpec</a:t>
            </a:r>
            <a:r>
              <a:rPr lang="en-US" sz="2000" dirty="0"/>
              <a:t>. </a:t>
            </a:r>
          </a:p>
          <a:p>
            <a:pPr lvl="2">
              <a:defRPr/>
            </a:pPr>
            <a:r>
              <a:rPr lang="en-US" sz="2000" dirty="0"/>
              <a:t>Obviously, this gets the </a:t>
            </a:r>
            <a:r>
              <a:rPr lang="en-US" sz="2000" dirty="0" err="1"/>
              <a:t>TSpec</a:t>
            </a:r>
            <a:r>
              <a:rPr lang="en-US" sz="2000" dirty="0"/>
              <a:t> to the receiver. The other thing that happens is that each router looks at this message (called a PATH message) as it goes past, and it figures out the </a:t>
            </a:r>
            <a:r>
              <a:rPr lang="en-US" sz="2000" i="1" dirty="0"/>
              <a:t>reverse path that will be used to send </a:t>
            </a:r>
            <a:r>
              <a:rPr lang="en-US" sz="2000" dirty="0"/>
              <a:t>reservations from the receiver back to the sender in an effort to get the reservation to each router on the path.</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2">
            <a:extLst>
              <a:ext uri="{FF2B5EF4-FFF2-40B4-BE49-F238E27FC236}">
                <a16:creationId xmlns:a16="http://schemas.microsoft.com/office/drawing/2014/main" id="{9597CC11-8493-033A-F1D6-5311735121E8}"/>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18787" name="Rectangle 3">
            <a:extLst>
              <a:ext uri="{FF2B5EF4-FFF2-40B4-BE49-F238E27FC236}">
                <a16:creationId xmlns:a16="http://schemas.microsoft.com/office/drawing/2014/main" id="{212BB053-899A-9D4F-82D3-9BA523C7726A}"/>
              </a:ext>
            </a:extLst>
          </p:cNvPr>
          <p:cNvSpPr>
            <a:spLocks noGrp="1" noChangeArrowheads="1"/>
          </p:cNvSpPr>
          <p:nvPr>
            <p:ph type="body" idx="1"/>
          </p:nvPr>
        </p:nvSpPr>
        <p:spPr>
          <a:xfrm>
            <a:off x="684213" y="836613"/>
            <a:ext cx="8270875" cy="5111750"/>
          </a:xfrm>
        </p:spPr>
        <p:txBody>
          <a:bodyPr>
            <a:normAutofit lnSpcReduction="10000"/>
          </a:bodyPr>
          <a:lstStyle/>
          <a:p>
            <a:pPr>
              <a:defRPr/>
            </a:pPr>
            <a:r>
              <a:rPr lang="en-US" sz="2800" dirty="0"/>
              <a:t>Integrated Services (RSVP)</a:t>
            </a:r>
          </a:p>
          <a:p>
            <a:pPr lvl="1">
              <a:defRPr/>
            </a:pPr>
            <a:r>
              <a:rPr lang="en-US" sz="2400" dirty="0"/>
              <a:t>Reservation Protocol</a:t>
            </a:r>
            <a:endParaRPr lang="en-US" sz="1600" dirty="0"/>
          </a:p>
          <a:p>
            <a:pPr lvl="2">
              <a:defRPr/>
            </a:pPr>
            <a:r>
              <a:rPr lang="en-US" sz="2000" dirty="0"/>
              <a:t>Having received a PATH message, the receiver sends a reservation back “up” the multicast tree in a RESV message. </a:t>
            </a:r>
          </a:p>
          <a:p>
            <a:pPr lvl="2">
              <a:defRPr/>
            </a:pPr>
            <a:r>
              <a:rPr lang="en-US" sz="2000" dirty="0"/>
              <a:t>This message contains the sender’s </a:t>
            </a:r>
            <a:r>
              <a:rPr lang="en-US" sz="2000" dirty="0" err="1"/>
              <a:t>TSpec</a:t>
            </a:r>
            <a:r>
              <a:rPr lang="en-US" sz="2000" dirty="0"/>
              <a:t> and an </a:t>
            </a:r>
            <a:r>
              <a:rPr lang="en-US" sz="2000" dirty="0" err="1"/>
              <a:t>RSpec</a:t>
            </a:r>
            <a:r>
              <a:rPr lang="en-US" sz="2000" dirty="0"/>
              <a:t> describing the requirements of this receiver. </a:t>
            </a:r>
          </a:p>
          <a:p>
            <a:pPr lvl="2">
              <a:defRPr/>
            </a:pPr>
            <a:r>
              <a:rPr lang="en-US" sz="2000" dirty="0"/>
              <a:t>Each router on the path looks at the reservation request and tries to allocate the necessary resources to satisfy it. If the reservation can be made, the RESV request is passed on to the next router. </a:t>
            </a:r>
          </a:p>
          <a:p>
            <a:pPr lvl="2">
              <a:defRPr/>
            </a:pPr>
            <a:r>
              <a:rPr lang="en-US" sz="2000" dirty="0"/>
              <a:t>If not, an error message is returned to the receiver who made the request. If all goes well, the correct reservation is installed at every router between the sender and the receiver. </a:t>
            </a:r>
          </a:p>
          <a:p>
            <a:pPr lvl="2">
              <a:defRPr/>
            </a:pPr>
            <a:r>
              <a:rPr lang="en-US" sz="2000" dirty="0"/>
              <a:t>As long as the receiver wants to retain the reservation, it sends the same RESV message about once every 30 seconds.</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2">
            <a:extLst>
              <a:ext uri="{FF2B5EF4-FFF2-40B4-BE49-F238E27FC236}">
                <a16:creationId xmlns:a16="http://schemas.microsoft.com/office/drawing/2014/main" id="{39342361-7F3C-2D13-94F7-F4BBF0F74CAF}"/>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38594" name="Rectangle 3">
            <a:extLst>
              <a:ext uri="{FF2B5EF4-FFF2-40B4-BE49-F238E27FC236}">
                <a16:creationId xmlns:a16="http://schemas.microsoft.com/office/drawing/2014/main" id="{40CAA370-D8CF-CA0C-77EA-A0A67D3A14CD}"/>
              </a:ext>
            </a:extLst>
          </p:cNvPr>
          <p:cNvSpPr>
            <a:spLocks noGrp="1" noChangeArrowheads="1"/>
          </p:cNvSpPr>
          <p:nvPr>
            <p:ph type="body" idx="1"/>
          </p:nvPr>
        </p:nvSpPr>
        <p:spPr>
          <a:xfrm>
            <a:off x="684213" y="836613"/>
            <a:ext cx="8270875" cy="5111750"/>
          </a:xfrm>
        </p:spPr>
        <p:txBody>
          <a:bodyPr/>
          <a:lstStyle/>
          <a:p>
            <a:r>
              <a:rPr lang="en-US" altLang="en-US" sz="2800"/>
              <a:t>Integrated Services (RSVP)</a:t>
            </a:r>
          </a:p>
          <a:p>
            <a:pPr lvl="1"/>
            <a:r>
              <a:rPr lang="en-US" altLang="en-US" sz="2400"/>
              <a:t>Reservation Protocol</a:t>
            </a:r>
            <a:endParaRPr lang="en-US" altLang="en-US" sz="1600"/>
          </a:p>
        </p:txBody>
      </p:sp>
      <p:sp>
        <p:nvSpPr>
          <p:cNvPr id="5" name="Rectangle 4">
            <a:extLst>
              <a:ext uri="{FF2B5EF4-FFF2-40B4-BE49-F238E27FC236}">
                <a16:creationId xmlns:a16="http://schemas.microsoft.com/office/drawing/2014/main" id="{09016017-1032-1446-B66C-4767DC65CCA6}"/>
              </a:ext>
            </a:extLst>
          </p:cNvPr>
          <p:cNvSpPr/>
          <p:nvPr/>
        </p:nvSpPr>
        <p:spPr>
          <a:xfrm>
            <a:off x="2051050" y="5867400"/>
            <a:ext cx="4572000" cy="369888"/>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1800" dirty="0">
                <a:solidFill>
                  <a:srgbClr val="003399"/>
                </a:solidFill>
                <a:latin typeface="+mj-lt"/>
              </a:rPr>
              <a:t>Making reservations on a multicast tree</a:t>
            </a:r>
          </a:p>
        </p:txBody>
      </p:sp>
      <p:pic>
        <p:nvPicPr>
          <p:cNvPr id="238596" name="Picture 2" descr="f06-25-9780123850591 copy.jpg">
            <a:extLst>
              <a:ext uri="{FF2B5EF4-FFF2-40B4-BE49-F238E27FC236}">
                <a16:creationId xmlns:a16="http://schemas.microsoft.com/office/drawing/2014/main" id="{E3BFEFB4-F80E-68AA-9D88-828F0E6786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844675"/>
            <a:ext cx="4967288"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2">
            <a:extLst>
              <a:ext uri="{FF2B5EF4-FFF2-40B4-BE49-F238E27FC236}">
                <a16:creationId xmlns:a16="http://schemas.microsoft.com/office/drawing/2014/main" id="{F1683A2E-FDDC-9239-0A01-C008E955E9EC}"/>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20835" name="Rectangle 3">
            <a:extLst>
              <a:ext uri="{FF2B5EF4-FFF2-40B4-BE49-F238E27FC236}">
                <a16:creationId xmlns:a16="http://schemas.microsoft.com/office/drawing/2014/main" id="{5C0DA49D-881E-3846-92FD-8860846D0F4C}"/>
              </a:ext>
            </a:extLst>
          </p:cNvPr>
          <p:cNvSpPr>
            <a:spLocks noGrp="1" noChangeArrowheads="1"/>
          </p:cNvSpPr>
          <p:nvPr>
            <p:ph type="body" idx="1"/>
          </p:nvPr>
        </p:nvSpPr>
        <p:spPr>
          <a:xfrm>
            <a:off x="684213" y="836613"/>
            <a:ext cx="8270875" cy="5111750"/>
          </a:xfrm>
        </p:spPr>
        <p:txBody>
          <a:bodyPr>
            <a:normAutofit lnSpcReduction="10000"/>
          </a:bodyPr>
          <a:lstStyle/>
          <a:p>
            <a:pPr>
              <a:defRPr/>
            </a:pPr>
            <a:r>
              <a:rPr lang="en-US" sz="2800" dirty="0"/>
              <a:t>Integrated Services (RSVP)</a:t>
            </a:r>
          </a:p>
          <a:p>
            <a:pPr lvl="1">
              <a:defRPr/>
            </a:pPr>
            <a:r>
              <a:rPr lang="en-US" sz="2400" dirty="0"/>
              <a:t>Packet Classifying and Scheduling</a:t>
            </a:r>
          </a:p>
          <a:p>
            <a:pPr lvl="2">
              <a:defRPr/>
            </a:pPr>
            <a:r>
              <a:rPr lang="en-US" dirty="0"/>
              <a:t>Once we have described our traffic and our desired network service and have installed a suitable reservation at all the routers on the path, the only thing that remains is for the routers to actually deliver the requested service to the data packets. There are two things that need to be done:</a:t>
            </a:r>
          </a:p>
          <a:p>
            <a:pPr lvl="3">
              <a:defRPr/>
            </a:pPr>
            <a:r>
              <a:rPr lang="en-US" dirty="0"/>
              <a:t>Associate each packet with the appropriate reservation so that it can be handled correctly, a process known as </a:t>
            </a:r>
            <a:r>
              <a:rPr lang="en-US" i="1" dirty="0"/>
              <a:t>classifying packets.</a:t>
            </a:r>
          </a:p>
          <a:p>
            <a:pPr lvl="3">
              <a:defRPr/>
            </a:pPr>
            <a:r>
              <a:rPr lang="en-US" dirty="0"/>
              <a:t>Manage the packets in the queues so that they receive the service that has been requested, a process known as packet </a:t>
            </a:r>
            <a:r>
              <a:rPr lang="en-US" i="1" dirty="0"/>
              <a:t>scheduling.</a:t>
            </a:r>
            <a:endParaRPr lang="en-US" sz="7200" dirty="0"/>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2">
            <a:extLst>
              <a:ext uri="{FF2B5EF4-FFF2-40B4-BE49-F238E27FC236}">
                <a16:creationId xmlns:a16="http://schemas.microsoft.com/office/drawing/2014/main" id="{C0EDE554-1F64-0389-F1DD-81A5A13D7524}"/>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42690" name="Rectangle 3">
            <a:extLst>
              <a:ext uri="{FF2B5EF4-FFF2-40B4-BE49-F238E27FC236}">
                <a16:creationId xmlns:a16="http://schemas.microsoft.com/office/drawing/2014/main" id="{EFB51D13-B13D-7509-6095-011BDE9D2230}"/>
              </a:ext>
            </a:extLst>
          </p:cNvPr>
          <p:cNvSpPr>
            <a:spLocks noGrp="1" noChangeArrowheads="1"/>
          </p:cNvSpPr>
          <p:nvPr>
            <p:ph type="body" idx="1"/>
          </p:nvPr>
        </p:nvSpPr>
        <p:spPr>
          <a:xfrm>
            <a:off x="684213" y="836613"/>
            <a:ext cx="8270875" cy="5111750"/>
          </a:xfrm>
        </p:spPr>
        <p:txBody>
          <a:bodyPr/>
          <a:lstStyle/>
          <a:p>
            <a:r>
              <a:rPr lang="en-US" altLang="en-US" sz="2800"/>
              <a:t>Differentiated Services</a:t>
            </a:r>
            <a:endParaRPr lang="en-US" altLang="en-US" sz="7200"/>
          </a:p>
          <a:p>
            <a:pPr lvl="1"/>
            <a:r>
              <a:rPr lang="en-US" altLang="en-US" sz="2400"/>
              <a:t>Whereas the Integrated Services architecture allocates resources to individual flows, the Differentiated Services model (often called DiffServ for short) allocates resources to a small number of classes of traffic. </a:t>
            </a:r>
          </a:p>
          <a:p>
            <a:pPr lvl="1"/>
            <a:r>
              <a:rPr lang="en-US" altLang="en-US" sz="2400"/>
              <a:t>In fact, some proposed approaches to DiffServ simply divide traffic into two classes.</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a:extLst>
              <a:ext uri="{FF2B5EF4-FFF2-40B4-BE49-F238E27FC236}">
                <a16:creationId xmlns:a16="http://schemas.microsoft.com/office/drawing/2014/main" id="{7D64094C-2B3F-28D4-6869-7F6A39646CE0}"/>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22883" name="Rectangle 3">
            <a:extLst>
              <a:ext uri="{FF2B5EF4-FFF2-40B4-BE49-F238E27FC236}">
                <a16:creationId xmlns:a16="http://schemas.microsoft.com/office/drawing/2014/main" id="{FD1772CD-B320-3E49-A679-20B54E0EFD7D}"/>
              </a:ext>
            </a:extLst>
          </p:cNvPr>
          <p:cNvSpPr>
            <a:spLocks noGrp="1" noChangeArrowheads="1"/>
          </p:cNvSpPr>
          <p:nvPr>
            <p:ph type="body" idx="1"/>
          </p:nvPr>
        </p:nvSpPr>
        <p:spPr>
          <a:xfrm>
            <a:off x="684213" y="836613"/>
            <a:ext cx="8270875" cy="5111750"/>
          </a:xfrm>
        </p:spPr>
        <p:txBody>
          <a:bodyPr>
            <a:normAutofit lnSpcReduction="10000"/>
          </a:bodyPr>
          <a:lstStyle/>
          <a:p>
            <a:pPr>
              <a:defRPr/>
            </a:pPr>
            <a:r>
              <a:rPr lang="en-US" sz="2800" dirty="0"/>
              <a:t>Differentiated Services</a:t>
            </a:r>
            <a:endParaRPr lang="en-US" sz="7200" dirty="0"/>
          </a:p>
          <a:p>
            <a:pPr lvl="1">
              <a:defRPr/>
            </a:pPr>
            <a:r>
              <a:rPr lang="en-US" sz="2400" dirty="0"/>
              <a:t>Suppose that we have decided to enhance the best-effort service model by adding just one new class, which we’ll call “premium.” </a:t>
            </a:r>
          </a:p>
          <a:p>
            <a:pPr lvl="1">
              <a:defRPr/>
            </a:pPr>
            <a:r>
              <a:rPr lang="en-US" sz="2400" dirty="0"/>
              <a:t>Clearly we will need some way to figure out which packets are premium and which are regular old best effort. </a:t>
            </a:r>
          </a:p>
          <a:p>
            <a:pPr lvl="1">
              <a:defRPr/>
            </a:pPr>
            <a:r>
              <a:rPr lang="en-US" sz="2400" dirty="0"/>
              <a:t>Rather than using a protocol like RSVP to tell all the routers that some flow is sending premium packets, it would be much easier if the packets could just identify themselves to the router when they arrive. This could obviously be done by using a bit in the packet header—if that bit is a 1, the packet is a premium packet; if it’s a 0, the packet is best effort</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a:extLst>
              <a:ext uri="{FF2B5EF4-FFF2-40B4-BE49-F238E27FC236}">
                <a16:creationId xmlns:a16="http://schemas.microsoft.com/office/drawing/2014/main" id="{29197898-4299-CE31-0461-B4A9FB853504}"/>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46786" name="Rectangle 3">
            <a:extLst>
              <a:ext uri="{FF2B5EF4-FFF2-40B4-BE49-F238E27FC236}">
                <a16:creationId xmlns:a16="http://schemas.microsoft.com/office/drawing/2014/main" id="{9E1985DD-B0DB-4D10-F93E-DC4BAAEE103C}"/>
              </a:ext>
            </a:extLst>
          </p:cNvPr>
          <p:cNvSpPr>
            <a:spLocks noGrp="1" noChangeArrowheads="1"/>
          </p:cNvSpPr>
          <p:nvPr>
            <p:ph type="body" idx="1"/>
          </p:nvPr>
        </p:nvSpPr>
        <p:spPr>
          <a:xfrm>
            <a:off x="684213" y="836613"/>
            <a:ext cx="8270875" cy="5111750"/>
          </a:xfrm>
        </p:spPr>
        <p:txBody>
          <a:bodyPr/>
          <a:lstStyle/>
          <a:p>
            <a:r>
              <a:rPr lang="en-US" altLang="en-US" sz="2800"/>
              <a:t>Differentiated Services</a:t>
            </a:r>
            <a:endParaRPr lang="en-US" altLang="en-US" sz="7200"/>
          </a:p>
          <a:p>
            <a:pPr lvl="1"/>
            <a:r>
              <a:rPr lang="en-US" altLang="en-US" sz="2400"/>
              <a:t>With this in mind, there are two questions we need to address:</a:t>
            </a:r>
          </a:p>
          <a:p>
            <a:pPr lvl="2"/>
            <a:r>
              <a:rPr lang="en-US" altLang="en-US" sz="2000"/>
              <a:t>Who sets the premium bit, and under what circumstances?</a:t>
            </a:r>
          </a:p>
          <a:p>
            <a:pPr lvl="2"/>
            <a:r>
              <a:rPr lang="en-US" altLang="en-US" sz="2000"/>
              <a:t>What does a router do differently when it sees a packet with the bit set?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216D92D2-D5F3-E83D-B102-BFC4F8849EBD}"/>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27650" name="Rectangle 3">
            <a:extLst>
              <a:ext uri="{FF2B5EF4-FFF2-40B4-BE49-F238E27FC236}">
                <a16:creationId xmlns:a16="http://schemas.microsoft.com/office/drawing/2014/main" id="{7B84D00F-E11F-2CE0-C074-D266187505B1}"/>
              </a:ext>
            </a:extLst>
          </p:cNvPr>
          <p:cNvSpPr>
            <a:spLocks noGrp="1" noChangeArrowheads="1"/>
          </p:cNvSpPr>
          <p:nvPr>
            <p:ph type="body" idx="1"/>
          </p:nvPr>
        </p:nvSpPr>
        <p:spPr>
          <a:xfrm>
            <a:off x="684213" y="1125538"/>
            <a:ext cx="8270875" cy="3671887"/>
          </a:xfrm>
        </p:spPr>
        <p:txBody>
          <a:bodyPr/>
          <a:lstStyle/>
          <a:p>
            <a:pPr eaLnBrk="1" hangingPunct="1">
              <a:lnSpc>
                <a:spcPct val="90000"/>
              </a:lnSpc>
            </a:pPr>
            <a:r>
              <a:rPr lang="en-US" altLang="en-US" sz="2800"/>
              <a:t>Network Model</a:t>
            </a:r>
          </a:p>
          <a:p>
            <a:pPr lvl="1" eaLnBrk="1" hangingPunct="1">
              <a:lnSpc>
                <a:spcPct val="90000"/>
              </a:lnSpc>
            </a:pPr>
            <a:r>
              <a:rPr lang="en-US" altLang="en-US" sz="2400"/>
              <a:t>Connectionless Flows</a:t>
            </a:r>
          </a:p>
          <a:p>
            <a:pPr eaLnBrk="1" hangingPunct="1">
              <a:buFont typeface="Wingdings" panose="05000000000000000000" pitchFamily="2" charset="2"/>
              <a:buNone/>
            </a:pPr>
            <a:endParaRPr lang="en-US" altLang="en-US" sz="2800"/>
          </a:p>
        </p:txBody>
      </p:sp>
      <p:pic>
        <p:nvPicPr>
          <p:cNvPr id="27651" name="Picture 2">
            <a:extLst>
              <a:ext uri="{FF2B5EF4-FFF2-40B4-BE49-F238E27FC236}">
                <a16:creationId xmlns:a16="http://schemas.microsoft.com/office/drawing/2014/main" id="{5B6FA499-6C16-B59A-A87E-CBB0B0D78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2114550"/>
            <a:ext cx="490537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Rectangle 6">
            <a:extLst>
              <a:ext uri="{FF2B5EF4-FFF2-40B4-BE49-F238E27FC236}">
                <a16:creationId xmlns:a16="http://schemas.microsoft.com/office/drawing/2014/main" id="{127FFC5D-CA25-CA4E-BA59-FBA4624D5B88}"/>
              </a:ext>
            </a:extLst>
          </p:cNvPr>
          <p:cNvSpPr/>
          <p:nvPr/>
        </p:nvSpPr>
        <p:spPr>
          <a:xfrm>
            <a:off x="2268538" y="4868863"/>
            <a:ext cx="4572000" cy="708025"/>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Multiple flows passing through a set of routers</a:t>
            </a:r>
          </a:p>
        </p:txBody>
      </p:sp>
      <p:pic>
        <p:nvPicPr>
          <p:cNvPr id="27653" name="Picture 2" descr="f06-02-9780123850591 copy.jpg">
            <a:extLst>
              <a:ext uri="{FF2B5EF4-FFF2-40B4-BE49-F238E27FC236}">
                <a16:creationId xmlns:a16="http://schemas.microsoft.com/office/drawing/2014/main" id="{008D6A14-060E-4F59-D0FA-27D96BB9950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114550"/>
            <a:ext cx="412115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630AC475-8D5E-2999-7570-22A2BFA4793D}"/>
                  </a:ext>
                </a:extLst>
              </p14:cNvPr>
              <p14:cNvContentPartPr/>
              <p14:nvPr/>
            </p14:nvContentPartPr>
            <p14:xfrm>
              <a:off x="2755440" y="1177920"/>
              <a:ext cx="6365160" cy="5613480"/>
            </p14:xfrm>
          </p:contentPart>
        </mc:Choice>
        <mc:Fallback>
          <p:pic>
            <p:nvPicPr>
              <p:cNvPr id="2" name="Ink 1">
                <a:extLst>
                  <a:ext uri="{FF2B5EF4-FFF2-40B4-BE49-F238E27FC236}">
                    <a16:creationId xmlns:a16="http://schemas.microsoft.com/office/drawing/2014/main" id="{630AC475-8D5E-2999-7570-22A2BFA4793D}"/>
                  </a:ext>
                </a:extLst>
              </p:cNvPr>
              <p:cNvPicPr/>
              <p:nvPr/>
            </p:nvPicPr>
            <p:blipFill>
              <a:blip r:embed="rId6"/>
              <a:stretch>
                <a:fillRect/>
              </a:stretch>
            </p:blipFill>
            <p:spPr>
              <a:xfrm>
                <a:off x="2746080" y="1168560"/>
                <a:ext cx="6383880" cy="5632200"/>
              </a:xfrm>
              <a:prstGeom prst="rect">
                <a:avLst/>
              </a:prstGeom>
            </p:spPr>
          </p:pic>
        </mc:Fallback>
      </mc:AlternateContent>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2">
            <a:extLst>
              <a:ext uri="{FF2B5EF4-FFF2-40B4-BE49-F238E27FC236}">
                <a16:creationId xmlns:a16="http://schemas.microsoft.com/office/drawing/2014/main" id="{928A2BE7-BFF1-01A1-389F-9F352FBF7D76}"/>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48834" name="Rectangle 3">
            <a:extLst>
              <a:ext uri="{FF2B5EF4-FFF2-40B4-BE49-F238E27FC236}">
                <a16:creationId xmlns:a16="http://schemas.microsoft.com/office/drawing/2014/main" id="{F0E92A25-C17B-FD7B-069C-5A87E9D9A6DB}"/>
              </a:ext>
            </a:extLst>
          </p:cNvPr>
          <p:cNvSpPr>
            <a:spLocks noGrp="1" noChangeArrowheads="1"/>
          </p:cNvSpPr>
          <p:nvPr>
            <p:ph type="body" idx="1"/>
          </p:nvPr>
        </p:nvSpPr>
        <p:spPr>
          <a:xfrm>
            <a:off x="684213" y="836613"/>
            <a:ext cx="8270875" cy="5111750"/>
          </a:xfrm>
        </p:spPr>
        <p:txBody>
          <a:bodyPr/>
          <a:lstStyle/>
          <a:p>
            <a:r>
              <a:rPr lang="en-US" altLang="en-US" sz="2800"/>
              <a:t>Differentiated Services</a:t>
            </a:r>
            <a:endParaRPr lang="en-US" altLang="en-US" sz="7200"/>
          </a:p>
          <a:p>
            <a:pPr lvl="1"/>
            <a:r>
              <a:rPr lang="en-US" altLang="en-US" sz="2400"/>
              <a:t>There are many possible answers to the first question, but a common approach is to set the bit at an administrative boundary. </a:t>
            </a:r>
          </a:p>
          <a:p>
            <a:pPr lvl="1"/>
            <a:r>
              <a:rPr lang="en-US" altLang="en-US" sz="2400"/>
              <a:t>For example, the router at the edge of an Internet service provider’s network might set the bit for packets arriving on an interface that connects to a particular company’s network. </a:t>
            </a:r>
          </a:p>
          <a:p>
            <a:pPr lvl="1"/>
            <a:r>
              <a:rPr lang="en-US" altLang="en-US" sz="2400"/>
              <a:t>The Internet service provider might do this because that company has paid for a higher level of service than best effort.</a:t>
            </a:r>
            <a:endParaRPr lang="en-US" altLang="en-US" sz="7200"/>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2">
            <a:extLst>
              <a:ext uri="{FF2B5EF4-FFF2-40B4-BE49-F238E27FC236}">
                <a16:creationId xmlns:a16="http://schemas.microsoft.com/office/drawing/2014/main" id="{F4989ED3-7B83-152D-1827-69E418445F07}"/>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50882" name="Rectangle 3">
            <a:extLst>
              <a:ext uri="{FF2B5EF4-FFF2-40B4-BE49-F238E27FC236}">
                <a16:creationId xmlns:a16="http://schemas.microsoft.com/office/drawing/2014/main" id="{F85B8B81-2739-5416-2CE3-6AC95E33C767}"/>
              </a:ext>
            </a:extLst>
          </p:cNvPr>
          <p:cNvSpPr>
            <a:spLocks noGrp="1" noChangeArrowheads="1"/>
          </p:cNvSpPr>
          <p:nvPr>
            <p:ph type="body" idx="1"/>
          </p:nvPr>
        </p:nvSpPr>
        <p:spPr>
          <a:xfrm>
            <a:off x="684213" y="836613"/>
            <a:ext cx="8270875" cy="5111750"/>
          </a:xfrm>
        </p:spPr>
        <p:txBody>
          <a:bodyPr/>
          <a:lstStyle/>
          <a:p>
            <a:r>
              <a:rPr lang="en-US" altLang="en-US" sz="2800"/>
              <a:t>Differentiated Services</a:t>
            </a:r>
            <a:endParaRPr lang="en-US" altLang="en-US" sz="7200"/>
          </a:p>
          <a:p>
            <a:pPr lvl="1"/>
            <a:r>
              <a:rPr lang="en-US" altLang="en-US" sz="2400"/>
              <a:t>Assuming that packets have been marked in some way, what do the routers that encounter marked packets do with them? </a:t>
            </a:r>
          </a:p>
          <a:p>
            <a:pPr lvl="1"/>
            <a:r>
              <a:rPr lang="en-US" altLang="en-US" sz="2400"/>
              <a:t>Here again there are many answers. In fact, the IETF standardized a set of router behaviors to be applied to marked packets. These are called “per-hop behaviors” (PHBs), a term that indicates that they define the behavior of individual routers rather than end-to-end services</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a:extLst>
              <a:ext uri="{FF2B5EF4-FFF2-40B4-BE49-F238E27FC236}">
                <a16:creationId xmlns:a16="http://schemas.microsoft.com/office/drawing/2014/main" id="{1428DCF2-A674-5C90-2CA0-FC3E697DE603}"/>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52930" name="Rectangle 3">
            <a:extLst>
              <a:ext uri="{FF2B5EF4-FFF2-40B4-BE49-F238E27FC236}">
                <a16:creationId xmlns:a16="http://schemas.microsoft.com/office/drawing/2014/main" id="{A3B573C4-5A51-976A-D515-F807379F89B4}"/>
              </a:ext>
            </a:extLst>
          </p:cNvPr>
          <p:cNvSpPr>
            <a:spLocks noGrp="1" noChangeArrowheads="1"/>
          </p:cNvSpPr>
          <p:nvPr>
            <p:ph type="body" idx="1"/>
          </p:nvPr>
        </p:nvSpPr>
        <p:spPr>
          <a:xfrm>
            <a:off x="684213" y="836613"/>
            <a:ext cx="8270875" cy="5111750"/>
          </a:xfrm>
        </p:spPr>
        <p:txBody>
          <a:bodyPr/>
          <a:lstStyle/>
          <a:p>
            <a:r>
              <a:rPr lang="en-US" altLang="en-US" sz="2800"/>
              <a:t>Differentiated Services</a:t>
            </a:r>
            <a:endParaRPr lang="en-US" altLang="en-US" sz="7200"/>
          </a:p>
          <a:p>
            <a:pPr lvl="1"/>
            <a:r>
              <a:rPr lang="en-US" altLang="en-US" sz="2400"/>
              <a:t>The Expedited Forwarding (EF) PHB</a:t>
            </a:r>
          </a:p>
          <a:p>
            <a:pPr lvl="2"/>
            <a:r>
              <a:rPr lang="en-US" altLang="en-US" sz="2000"/>
              <a:t>One of the simplest PHBs to explain is known as “expedited forwarding” (EF). Packets marked for EF treatment should be forwarded by the router with minimal delay and loss. </a:t>
            </a:r>
          </a:p>
          <a:p>
            <a:pPr lvl="2"/>
            <a:r>
              <a:rPr lang="en-US" altLang="en-US" sz="2000"/>
              <a:t>The only way that a router can guarantee this to all EF packets is if the arrival rate of EF packets at the router is strictly limited to be less than the rate at which the router can forward EF packets.</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a:extLst>
              <a:ext uri="{FF2B5EF4-FFF2-40B4-BE49-F238E27FC236}">
                <a16:creationId xmlns:a16="http://schemas.microsoft.com/office/drawing/2014/main" id="{1DA2BFF3-A2DC-71EA-8DD3-562BFF765BB4}"/>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54978" name="Rectangle 3">
            <a:extLst>
              <a:ext uri="{FF2B5EF4-FFF2-40B4-BE49-F238E27FC236}">
                <a16:creationId xmlns:a16="http://schemas.microsoft.com/office/drawing/2014/main" id="{E1BBCECA-DEEF-DF2D-4E6B-7B0FAFA35A1B}"/>
              </a:ext>
            </a:extLst>
          </p:cNvPr>
          <p:cNvSpPr>
            <a:spLocks noGrp="1" noChangeArrowheads="1"/>
          </p:cNvSpPr>
          <p:nvPr>
            <p:ph type="body" idx="1"/>
          </p:nvPr>
        </p:nvSpPr>
        <p:spPr>
          <a:xfrm>
            <a:off x="684213" y="836613"/>
            <a:ext cx="8270875" cy="5111750"/>
          </a:xfrm>
        </p:spPr>
        <p:txBody>
          <a:bodyPr/>
          <a:lstStyle/>
          <a:p>
            <a:r>
              <a:rPr lang="en-US" altLang="en-US" sz="2800"/>
              <a:t>Differentiated Services</a:t>
            </a:r>
            <a:endParaRPr lang="en-US" altLang="en-US" sz="7200"/>
          </a:p>
          <a:p>
            <a:pPr lvl="1"/>
            <a:r>
              <a:rPr lang="en-US" altLang="en-US" sz="2400"/>
              <a:t>The Assured Forwarding (AF) PHB</a:t>
            </a:r>
          </a:p>
          <a:p>
            <a:pPr lvl="2"/>
            <a:r>
              <a:rPr lang="en-US" altLang="en-US" sz="2000"/>
              <a:t>The “assured forwarding” (AF) PHB has its roots in an approach known as “RED with In and Out” (RIO) or “Weighted RED,” both of which are enhancements to the basic RED algorithm.</a:t>
            </a:r>
          </a:p>
          <a:p>
            <a:pPr lvl="2"/>
            <a:r>
              <a:rPr lang="en-US" altLang="en-US" sz="2000"/>
              <a:t>For our two classes of traffic, we have two separate drop probability curves. RIO calls the two classes “in” and “out” for reasons that will become clear shortly. </a:t>
            </a:r>
          </a:p>
          <a:p>
            <a:pPr lvl="2"/>
            <a:r>
              <a:rPr lang="en-US" altLang="en-US" sz="2000"/>
              <a:t>Because the “out” curve has a lower MinThreshold than the “in” curve, it is clear that, under low levels of congestion, only packets marked “out” will be discarded by the RED algorithm. If the congestion becomes more serious, a higher percentage of “out” packets are dropped, and then if the average queue length exceeds Min</a:t>
            </a:r>
            <a:r>
              <a:rPr lang="en-US" altLang="en-US" sz="2000" baseline="-25000"/>
              <a:t>in</a:t>
            </a:r>
            <a:r>
              <a:rPr lang="en-US" altLang="en-US" sz="2000"/>
              <a:t>, RED starts to drop “in” packets as well.</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a:extLst>
              <a:ext uri="{FF2B5EF4-FFF2-40B4-BE49-F238E27FC236}">
                <a16:creationId xmlns:a16="http://schemas.microsoft.com/office/drawing/2014/main" id="{66D29D3C-B9FC-06DB-1191-407E786E308B}"/>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57026" name="Rectangle 3">
            <a:extLst>
              <a:ext uri="{FF2B5EF4-FFF2-40B4-BE49-F238E27FC236}">
                <a16:creationId xmlns:a16="http://schemas.microsoft.com/office/drawing/2014/main" id="{1F361067-A615-D56B-22AA-CFA814F0E92A}"/>
              </a:ext>
            </a:extLst>
          </p:cNvPr>
          <p:cNvSpPr>
            <a:spLocks noGrp="1" noChangeArrowheads="1"/>
          </p:cNvSpPr>
          <p:nvPr>
            <p:ph type="body" idx="1"/>
          </p:nvPr>
        </p:nvSpPr>
        <p:spPr>
          <a:xfrm>
            <a:off x="684213" y="836613"/>
            <a:ext cx="8270875" cy="5111750"/>
          </a:xfrm>
        </p:spPr>
        <p:txBody>
          <a:bodyPr/>
          <a:lstStyle/>
          <a:p>
            <a:r>
              <a:rPr lang="en-US" altLang="en-US" sz="2800"/>
              <a:t>Differentiated Services</a:t>
            </a:r>
            <a:endParaRPr lang="en-US" altLang="en-US" sz="7200"/>
          </a:p>
          <a:p>
            <a:pPr lvl="1"/>
            <a:r>
              <a:rPr lang="en-US" altLang="en-US" sz="2400"/>
              <a:t>The Assured Forwarding (AF) PHB</a:t>
            </a:r>
          </a:p>
        </p:txBody>
      </p:sp>
      <p:sp>
        <p:nvSpPr>
          <p:cNvPr id="5" name="Rectangle 4">
            <a:extLst>
              <a:ext uri="{FF2B5EF4-FFF2-40B4-BE49-F238E27FC236}">
                <a16:creationId xmlns:a16="http://schemas.microsoft.com/office/drawing/2014/main" id="{D4B119C1-4B29-9949-A30D-8A8D2F8D4814}"/>
              </a:ext>
            </a:extLst>
          </p:cNvPr>
          <p:cNvSpPr/>
          <p:nvPr/>
        </p:nvSpPr>
        <p:spPr>
          <a:xfrm>
            <a:off x="2195513" y="5300663"/>
            <a:ext cx="4572000" cy="369887"/>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1800" dirty="0">
                <a:solidFill>
                  <a:srgbClr val="003399"/>
                </a:solidFill>
                <a:latin typeface="+mj-lt"/>
              </a:rPr>
              <a:t>RED with In and Out drop probabilities</a:t>
            </a:r>
          </a:p>
        </p:txBody>
      </p:sp>
      <p:pic>
        <p:nvPicPr>
          <p:cNvPr id="257028" name="Picture 2" descr="f06-26-9780123850591 copy.jpg">
            <a:extLst>
              <a:ext uri="{FF2B5EF4-FFF2-40B4-BE49-F238E27FC236}">
                <a16:creationId xmlns:a16="http://schemas.microsoft.com/office/drawing/2014/main" id="{861D49FA-1063-EB8C-657D-130D73A425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793875"/>
            <a:ext cx="5040313"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Title 1">
            <a:extLst>
              <a:ext uri="{FF2B5EF4-FFF2-40B4-BE49-F238E27FC236}">
                <a16:creationId xmlns:a16="http://schemas.microsoft.com/office/drawing/2014/main" id="{57020643-22FC-A959-CE70-013715D4F671}"/>
              </a:ext>
            </a:extLst>
          </p:cNvPr>
          <p:cNvSpPr>
            <a:spLocks noGrp="1" noChangeArrowheads="1"/>
          </p:cNvSpPr>
          <p:nvPr>
            <p:ph type="title"/>
          </p:nvPr>
        </p:nvSpPr>
        <p:spPr/>
        <p:txBody>
          <a:bodyPr/>
          <a:lstStyle/>
          <a:p>
            <a:r>
              <a:rPr lang="en-AU" altLang="es-ES"/>
              <a:t>Perspective</a:t>
            </a:r>
          </a:p>
        </p:txBody>
      </p:sp>
      <p:sp>
        <p:nvSpPr>
          <p:cNvPr id="262146" name="Content Placeholder 2">
            <a:extLst>
              <a:ext uri="{FF2B5EF4-FFF2-40B4-BE49-F238E27FC236}">
                <a16:creationId xmlns:a16="http://schemas.microsoft.com/office/drawing/2014/main" id="{4A2A22F7-2523-5886-177C-43ED31AD9906}"/>
              </a:ext>
            </a:extLst>
          </p:cNvPr>
          <p:cNvSpPr>
            <a:spLocks noGrp="1" noChangeArrowheads="1"/>
          </p:cNvSpPr>
          <p:nvPr>
            <p:ph idx="1"/>
          </p:nvPr>
        </p:nvSpPr>
        <p:spPr/>
        <p:txBody>
          <a:bodyPr/>
          <a:lstStyle/>
          <a:p>
            <a:r>
              <a:rPr lang="en-AU" altLang="es-ES"/>
              <a:t>Traffic engineering is another tool to manage resource usage and congestion</a:t>
            </a:r>
          </a:p>
          <a:p>
            <a:r>
              <a:rPr lang="en-AU" altLang="es-ES"/>
              <a:t>SDN has been applied successfully to move TE forward</a:t>
            </a:r>
          </a:p>
          <a:p>
            <a:r>
              <a:rPr lang="en-AU" altLang="es-ES"/>
              <a:t>An example where centralization of control – a departure from traditional Internet architecture – has improved performance</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2">
            <a:extLst>
              <a:ext uri="{FF2B5EF4-FFF2-40B4-BE49-F238E27FC236}">
                <a16:creationId xmlns:a16="http://schemas.microsoft.com/office/drawing/2014/main" id="{0CB297D8-D63A-6E1F-1B56-C8148DA6E61D}"/>
              </a:ext>
            </a:extLst>
          </p:cNvPr>
          <p:cNvSpPr>
            <a:spLocks noGrp="1" noChangeArrowheads="1"/>
          </p:cNvSpPr>
          <p:nvPr>
            <p:ph type="title"/>
          </p:nvPr>
        </p:nvSpPr>
        <p:spPr>
          <a:xfrm>
            <a:off x="611188" y="171450"/>
            <a:ext cx="8281987" cy="646113"/>
          </a:xfrm>
          <a:noFill/>
        </p:spPr>
        <p:txBody>
          <a:bodyPr/>
          <a:lstStyle/>
          <a:p>
            <a:r>
              <a:rPr lang="en-US" altLang="en-US" sz="3600"/>
              <a:t>Summary</a:t>
            </a:r>
          </a:p>
        </p:txBody>
      </p:sp>
      <p:sp>
        <p:nvSpPr>
          <p:cNvPr id="259074" name="Rectangle 3">
            <a:extLst>
              <a:ext uri="{FF2B5EF4-FFF2-40B4-BE49-F238E27FC236}">
                <a16:creationId xmlns:a16="http://schemas.microsoft.com/office/drawing/2014/main" id="{044C90D8-C3C8-353B-2087-246E189DF9F9}"/>
              </a:ext>
            </a:extLst>
          </p:cNvPr>
          <p:cNvSpPr>
            <a:spLocks noGrp="1" noChangeArrowheads="1"/>
          </p:cNvSpPr>
          <p:nvPr>
            <p:ph type="body" idx="1"/>
          </p:nvPr>
        </p:nvSpPr>
        <p:spPr>
          <a:xfrm>
            <a:off x="684213" y="836613"/>
            <a:ext cx="8270875" cy="5111750"/>
          </a:xfrm>
        </p:spPr>
        <p:txBody>
          <a:bodyPr/>
          <a:lstStyle/>
          <a:p>
            <a:r>
              <a:rPr lang="en-US" altLang="en-US" sz="2800"/>
              <a:t>We have discussed different resource allocation mechanisms</a:t>
            </a:r>
          </a:p>
          <a:p>
            <a:r>
              <a:rPr lang="en-US" altLang="en-US" sz="2800"/>
              <a:t>We have discussed different queuing mechanisms</a:t>
            </a:r>
          </a:p>
          <a:p>
            <a:r>
              <a:rPr lang="en-US" altLang="en-US" sz="2800"/>
              <a:t>We have discussed TCP Congestion Control mechanisms</a:t>
            </a:r>
          </a:p>
          <a:p>
            <a:r>
              <a:rPr lang="en-US" altLang="en-US" sz="2800"/>
              <a:t>We have discussed Congestion Avoidance mechanisms</a:t>
            </a:r>
          </a:p>
          <a:p>
            <a:r>
              <a:rPr lang="en-US" altLang="en-US" sz="2800"/>
              <a:t>We have discussed Quality of Services</a:t>
            </a:r>
            <a:endParaRPr lang="en-US" altLang="en-US" sz="240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8E4F2923-521C-54A7-4940-2543FB221324}"/>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29698" name="Rectangle 3">
            <a:extLst>
              <a:ext uri="{FF2B5EF4-FFF2-40B4-BE49-F238E27FC236}">
                <a16:creationId xmlns:a16="http://schemas.microsoft.com/office/drawing/2014/main" id="{3E509276-E100-ED59-4296-FA7095B18AB2}"/>
              </a:ext>
            </a:extLst>
          </p:cNvPr>
          <p:cNvSpPr>
            <a:spLocks noGrp="1" noChangeArrowheads="1"/>
          </p:cNvSpPr>
          <p:nvPr>
            <p:ph type="body" idx="1"/>
          </p:nvPr>
        </p:nvSpPr>
        <p:spPr>
          <a:xfrm>
            <a:off x="684213" y="1125538"/>
            <a:ext cx="8270875" cy="3671887"/>
          </a:xfrm>
        </p:spPr>
        <p:txBody>
          <a:bodyPr/>
          <a:lstStyle/>
          <a:p>
            <a:pPr eaLnBrk="1" hangingPunct="1">
              <a:lnSpc>
                <a:spcPct val="90000"/>
              </a:lnSpc>
            </a:pPr>
            <a:r>
              <a:rPr lang="en-US" altLang="en-US" sz="2800"/>
              <a:t>Network Model</a:t>
            </a:r>
          </a:p>
          <a:p>
            <a:pPr lvl="1" eaLnBrk="1" hangingPunct="1">
              <a:lnSpc>
                <a:spcPct val="90000"/>
              </a:lnSpc>
            </a:pPr>
            <a:r>
              <a:rPr lang="en-US" altLang="en-US" sz="2400"/>
              <a:t>Connectionless Flows</a:t>
            </a:r>
          </a:p>
          <a:p>
            <a:pPr lvl="2" eaLnBrk="1" hangingPunct="1">
              <a:lnSpc>
                <a:spcPct val="90000"/>
              </a:lnSpc>
            </a:pPr>
            <a:r>
              <a:rPr lang="en-US" altLang="en-US" sz="2000"/>
              <a:t>One of the powers of the flow abstraction is that flows can be defined at different granularities. For example, a flow can be host-to-host (i.e., have the same source/destination host addresses) or process-to-process (i.e., have the same source/destination host/port pairs). </a:t>
            </a:r>
          </a:p>
          <a:p>
            <a:pPr lvl="2" eaLnBrk="1" hangingPunct="1">
              <a:lnSpc>
                <a:spcPct val="90000"/>
              </a:lnSpc>
            </a:pPr>
            <a:r>
              <a:rPr lang="en-US" altLang="en-US" sz="2000"/>
              <a:t>In the latter case, a flow is essentially the same as a channel, as we have been using that term throughout this book. The reason we introduce a new term is that a flow is visible to the routers inside the network, whereas a channel is an end-to-end abstraction. </a:t>
            </a:r>
          </a:p>
          <a:p>
            <a:pPr eaLnBrk="1" hangingPunct="1">
              <a:buFont typeface="Wingdings" panose="05000000000000000000" pitchFamily="2" charset="2"/>
              <a:buNone/>
            </a:pPr>
            <a:endParaRPr lang="en-US"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9B57D8E6-BAB5-9DC7-096D-AA0E23E85A8E}"/>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31746" name="Rectangle 3">
            <a:extLst>
              <a:ext uri="{FF2B5EF4-FFF2-40B4-BE49-F238E27FC236}">
                <a16:creationId xmlns:a16="http://schemas.microsoft.com/office/drawing/2014/main" id="{7AAF99C1-EC6A-D7CE-C019-F94871210BBB}"/>
              </a:ext>
            </a:extLst>
          </p:cNvPr>
          <p:cNvSpPr>
            <a:spLocks noGrp="1" noChangeArrowheads="1"/>
          </p:cNvSpPr>
          <p:nvPr>
            <p:ph type="body" idx="1"/>
          </p:nvPr>
        </p:nvSpPr>
        <p:spPr>
          <a:xfrm>
            <a:off x="684213" y="1125538"/>
            <a:ext cx="8270875" cy="3671887"/>
          </a:xfrm>
        </p:spPr>
        <p:txBody>
          <a:bodyPr/>
          <a:lstStyle/>
          <a:p>
            <a:pPr eaLnBrk="1" hangingPunct="1">
              <a:lnSpc>
                <a:spcPct val="90000"/>
              </a:lnSpc>
            </a:pPr>
            <a:r>
              <a:rPr lang="en-US" altLang="en-US" sz="2800"/>
              <a:t>Network Model</a:t>
            </a:r>
          </a:p>
          <a:p>
            <a:pPr lvl="1" eaLnBrk="1" hangingPunct="1">
              <a:lnSpc>
                <a:spcPct val="90000"/>
              </a:lnSpc>
            </a:pPr>
            <a:r>
              <a:rPr lang="en-US" altLang="en-US" sz="2400"/>
              <a:t>Connectionless Flows</a:t>
            </a:r>
          </a:p>
          <a:p>
            <a:pPr lvl="2"/>
            <a:r>
              <a:rPr lang="en-US" altLang="en-US" sz="2000"/>
              <a:t>Because multiple related packets flow through each router, it sometimes makes sense to maintain some state information for each flow, information that can be used to make resource allocation decisions about the packets that belong to the flow. This state is sometimes called soft state. </a:t>
            </a:r>
          </a:p>
          <a:p>
            <a:pPr lvl="2"/>
            <a:r>
              <a:rPr lang="en-US" altLang="en-US" sz="2000"/>
              <a:t>The main difference between soft state and “hard” state is that soft state need not always be explicitly created and removed by signalling.</a:t>
            </a:r>
          </a:p>
          <a:p>
            <a:pPr eaLnBrk="1" hangingPunct="1">
              <a:buFont typeface="Wingdings" panose="05000000000000000000" pitchFamily="2" charset="2"/>
              <a:buNone/>
            </a:pPr>
            <a:endParaRPr lang="en-US"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58A733C6-2865-B60B-DB38-4424DBFD5F76}"/>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33794" name="Rectangle 3">
            <a:extLst>
              <a:ext uri="{FF2B5EF4-FFF2-40B4-BE49-F238E27FC236}">
                <a16:creationId xmlns:a16="http://schemas.microsoft.com/office/drawing/2014/main" id="{9F818BED-63D8-D098-15A0-38FF9B5EF557}"/>
              </a:ext>
            </a:extLst>
          </p:cNvPr>
          <p:cNvSpPr>
            <a:spLocks noGrp="1" noChangeArrowheads="1"/>
          </p:cNvSpPr>
          <p:nvPr>
            <p:ph type="body" idx="1"/>
          </p:nvPr>
        </p:nvSpPr>
        <p:spPr>
          <a:xfrm>
            <a:off x="684213" y="1125538"/>
            <a:ext cx="8270875" cy="3671887"/>
          </a:xfrm>
        </p:spPr>
        <p:txBody>
          <a:bodyPr/>
          <a:lstStyle/>
          <a:p>
            <a:pPr eaLnBrk="1" hangingPunct="1">
              <a:lnSpc>
                <a:spcPct val="90000"/>
              </a:lnSpc>
            </a:pPr>
            <a:r>
              <a:rPr lang="en-US" altLang="en-US" sz="2800"/>
              <a:t>Network Model</a:t>
            </a:r>
          </a:p>
          <a:p>
            <a:pPr lvl="1" eaLnBrk="1" hangingPunct="1">
              <a:lnSpc>
                <a:spcPct val="90000"/>
              </a:lnSpc>
            </a:pPr>
            <a:r>
              <a:rPr lang="en-US" altLang="en-US" sz="2400"/>
              <a:t>Connectionless Flows</a:t>
            </a:r>
          </a:p>
          <a:p>
            <a:pPr lvl="2"/>
            <a:r>
              <a:rPr lang="en-US" altLang="en-US" sz="2000"/>
              <a:t>Soft state represents a middle ground between a purely connectionless network that maintains no state at the routers and a purely connection-oriented network that maintains hard state at the routers. </a:t>
            </a:r>
          </a:p>
          <a:p>
            <a:pPr lvl="2"/>
            <a:r>
              <a:rPr lang="en-US" altLang="en-US" sz="2000"/>
              <a:t>In general, the correct operation of the network does not depend on soft state being present (each packet is still routed correctly without regard to this state), but when a packet happens to belong to a flow for which the router is currently maintaining soft state, then the router is better able to handle the packet. </a:t>
            </a:r>
          </a:p>
          <a:p>
            <a:pPr eaLnBrk="1" hangingPunct="1">
              <a:buFont typeface="Wingdings" panose="05000000000000000000" pitchFamily="2" charset="2"/>
              <a:buNone/>
            </a:pPr>
            <a:endParaRPr lang="en-US"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B7C4D9A9-3E41-63A7-0D25-D6B529C22129}"/>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35842" name="Rectangle 3">
            <a:extLst>
              <a:ext uri="{FF2B5EF4-FFF2-40B4-BE49-F238E27FC236}">
                <a16:creationId xmlns:a16="http://schemas.microsoft.com/office/drawing/2014/main" id="{7177AC19-34DB-647D-6FDD-B859CD530D25}"/>
              </a:ext>
            </a:extLst>
          </p:cNvPr>
          <p:cNvSpPr>
            <a:spLocks noGrp="1" noChangeArrowheads="1"/>
          </p:cNvSpPr>
          <p:nvPr>
            <p:ph type="body" idx="1"/>
          </p:nvPr>
        </p:nvSpPr>
        <p:spPr>
          <a:xfrm>
            <a:off x="684213" y="1125538"/>
            <a:ext cx="8270875" cy="3671887"/>
          </a:xfrm>
        </p:spPr>
        <p:txBody>
          <a:bodyPr/>
          <a:lstStyle/>
          <a:p>
            <a:pPr eaLnBrk="1" hangingPunct="1">
              <a:lnSpc>
                <a:spcPct val="90000"/>
              </a:lnSpc>
            </a:pPr>
            <a:r>
              <a:rPr lang="en-US" altLang="en-US" sz="2800"/>
              <a:t>Taxonomy</a:t>
            </a:r>
          </a:p>
          <a:p>
            <a:pPr lvl="1" eaLnBrk="1" hangingPunct="1">
              <a:lnSpc>
                <a:spcPct val="90000"/>
              </a:lnSpc>
            </a:pPr>
            <a:r>
              <a:rPr lang="en-US" altLang="en-US" sz="2400"/>
              <a:t>Router-centric versus Host-centric</a:t>
            </a:r>
          </a:p>
          <a:p>
            <a:pPr lvl="2"/>
            <a:r>
              <a:rPr lang="en-US" altLang="en-US" sz="2000"/>
              <a:t>In a router-centric design, each router takes responsibility for deciding when packets are forwarded and selecting which packets are to dropped, as well as for informing the hosts that are generating the network traffic how many packets they are allowed to send. </a:t>
            </a:r>
          </a:p>
          <a:p>
            <a:pPr lvl="2"/>
            <a:r>
              <a:rPr lang="en-US" altLang="en-US" sz="2000"/>
              <a:t>In a host-centric design, the end hosts observe the network conditions (e.g., how many packets they are successfully getting through the network) and adjust their behavior accordingly. </a:t>
            </a:r>
          </a:p>
          <a:p>
            <a:pPr lvl="2"/>
            <a:r>
              <a:rPr lang="en-US" altLang="en-US" sz="2000"/>
              <a:t>Note that these two groups are not mutually exclusive.</a:t>
            </a:r>
          </a:p>
          <a:p>
            <a:pPr eaLnBrk="1" hangingPunct="1">
              <a:buFont typeface="Wingdings" panose="05000000000000000000" pitchFamily="2" charset="2"/>
              <a:buNone/>
            </a:pPr>
            <a:endParaRPr lang="en-US"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8AAF2505-9CD1-2464-4B48-67CC97AA31F4}"/>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37890" name="Rectangle 3">
            <a:extLst>
              <a:ext uri="{FF2B5EF4-FFF2-40B4-BE49-F238E27FC236}">
                <a16:creationId xmlns:a16="http://schemas.microsoft.com/office/drawing/2014/main" id="{7C30BF06-390D-E806-B84A-6CF278C2A520}"/>
              </a:ext>
            </a:extLst>
          </p:cNvPr>
          <p:cNvSpPr>
            <a:spLocks noGrp="1" noChangeArrowheads="1"/>
          </p:cNvSpPr>
          <p:nvPr>
            <p:ph type="body" idx="1"/>
          </p:nvPr>
        </p:nvSpPr>
        <p:spPr>
          <a:xfrm>
            <a:off x="684213" y="1125538"/>
            <a:ext cx="8270875" cy="5040312"/>
          </a:xfrm>
        </p:spPr>
        <p:txBody>
          <a:bodyPr/>
          <a:lstStyle/>
          <a:p>
            <a:pPr eaLnBrk="1" hangingPunct="1">
              <a:lnSpc>
                <a:spcPct val="90000"/>
              </a:lnSpc>
            </a:pPr>
            <a:r>
              <a:rPr lang="en-US" altLang="en-US" sz="2800"/>
              <a:t>Taxonomy</a:t>
            </a:r>
          </a:p>
          <a:p>
            <a:pPr lvl="1" eaLnBrk="1" hangingPunct="1">
              <a:lnSpc>
                <a:spcPct val="90000"/>
              </a:lnSpc>
            </a:pPr>
            <a:r>
              <a:rPr lang="en-US" altLang="en-US" sz="2400"/>
              <a:t>Reservation-based versus Feedback-based</a:t>
            </a:r>
          </a:p>
          <a:p>
            <a:pPr lvl="2"/>
            <a:r>
              <a:rPr lang="en-US" altLang="en-US" sz="2000"/>
              <a:t>In a reservation-based system, some entity (e.g., the end host) asks the network for a certain amount of capacity to be allocated for a flow. </a:t>
            </a:r>
          </a:p>
          <a:p>
            <a:pPr lvl="3"/>
            <a:r>
              <a:rPr lang="en-US" altLang="en-US" sz="1600"/>
              <a:t>Each router then allocates enough resources (buffers and/or percentage of the link’s bandwidth) to satisfy this request. If the request cannot be satisfied at some router, because doing so would overcommit its resources, then the router rejects the reservation.</a:t>
            </a:r>
          </a:p>
          <a:p>
            <a:pPr lvl="2"/>
            <a:r>
              <a:rPr lang="en-US" altLang="en-US" sz="2000"/>
              <a:t>In a feedback-based approach, the end hosts begin sending data without first reserving any capacity and then adjust their sending rate according to the feedback they receive. </a:t>
            </a:r>
          </a:p>
          <a:p>
            <a:pPr lvl="3"/>
            <a:r>
              <a:rPr lang="en-US" altLang="en-US" sz="1600"/>
              <a:t>This feedback can either be </a:t>
            </a:r>
            <a:r>
              <a:rPr lang="en-US" altLang="en-US" sz="1600" i="1"/>
              <a:t>explicit (i.e., a congested router sends a “please </a:t>
            </a:r>
            <a:r>
              <a:rPr lang="en-US" altLang="en-US" sz="1600"/>
              <a:t>slow down” message to the host) or it can be </a:t>
            </a:r>
            <a:r>
              <a:rPr lang="en-US" altLang="en-US" sz="1600" i="1"/>
              <a:t>implicit (i.e., the end host adjusts its sending </a:t>
            </a:r>
            <a:r>
              <a:rPr lang="en-US" altLang="en-US" sz="1600"/>
              <a:t>rate according to the externally observable behavior of the network, such as packet losses).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D050D5CB-2425-B283-BDE1-BE7EADFFE7C4}"/>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39938" name="Rectangle 3">
            <a:extLst>
              <a:ext uri="{FF2B5EF4-FFF2-40B4-BE49-F238E27FC236}">
                <a16:creationId xmlns:a16="http://schemas.microsoft.com/office/drawing/2014/main" id="{8347FDFB-1995-4819-ABE5-1877E0BE4D58}"/>
              </a:ext>
            </a:extLst>
          </p:cNvPr>
          <p:cNvSpPr>
            <a:spLocks noGrp="1" noChangeArrowheads="1"/>
          </p:cNvSpPr>
          <p:nvPr>
            <p:ph type="body" idx="1"/>
          </p:nvPr>
        </p:nvSpPr>
        <p:spPr>
          <a:xfrm>
            <a:off x="684213" y="1125538"/>
            <a:ext cx="8270875" cy="5040312"/>
          </a:xfrm>
        </p:spPr>
        <p:txBody>
          <a:bodyPr/>
          <a:lstStyle/>
          <a:p>
            <a:pPr eaLnBrk="1" hangingPunct="1">
              <a:lnSpc>
                <a:spcPct val="90000"/>
              </a:lnSpc>
            </a:pPr>
            <a:r>
              <a:rPr lang="en-US" altLang="en-US" sz="2800"/>
              <a:t>Taxonomy</a:t>
            </a:r>
          </a:p>
          <a:p>
            <a:pPr lvl="1" eaLnBrk="1" hangingPunct="1">
              <a:lnSpc>
                <a:spcPct val="90000"/>
              </a:lnSpc>
            </a:pPr>
            <a:r>
              <a:rPr lang="en-US" altLang="en-US" sz="2400"/>
              <a:t>Window-based versus Rate-based</a:t>
            </a:r>
          </a:p>
          <a:p>
            <a:pPr lvl="2" eaLnBrk="1" hangingPunct="1">
              <a:lnSpc>
                <a:spcPct val="90000"/>
              </a:lnSpc>
            </a:pPr>
            <a:r>
              <a:rPr lang="en-US" altLang="en-US" sz="2000"/>
              <a:t>Window advertisement is used within the network to reserve buffer space.</a:t>
            </a:r>
          </a:p>
          <a:p>
            <a:pPr lvl="2" eaLnBrk="1" hangingPunct="1">
              <a:lnSpc>
                <a:spcPct val="90000"/>
              </a:lnSpc>
            </a:pPr>
            <a:r>
              <a:rPr lang="en-US" altLang="en-US" sz="2000"/>
              <a:t>Control sender’s behavior using a rate, how many bit per second the receiver or network is able to absorb.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30FAE938-2FDB-D747-818E-48CC08D1C45E}"/>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41986" name="Rectangle 3">
            <a:extLst>
              <a:ext uri="{FF2B5EF4-FFF2-40B4-BE49-F238E27FC236}">
                <a16:creationId xmlns:a16="http://schemas.microsoft.com/office/drawing/2014/main" id="{4D1DE3D8-F9DD-468E-AABA-FFF4E5B325E6}"/>
              </a:ext>
            </a:extLst>
          </p:cNvPr>
          <p:cNvSpPr>
            <a:spLocks noGrp="1" noChangeArrowheads="1"/>
          </p:cNvSpPr>
          <p:nvPr>
            <p:ph type="body" idx="1"/>
          </p:nvPr>
        </p:nvSpPr>
        <p:spPr>
          <a:xfrm>
            <a:off x="684213" y="1125538"/>
            <a:ext cx="8270875" cy="5040312"/>
          </a:xfrm>
        </p:spPr>
        <p:txBody>
          <a:bodyPr/>
          <a:lstStyle/>
          <a:p>
            <a:pPr eaLnBrk="1" hangingPunct="1">
              <a:lnSpc>
                <a:spcPct val="90000"/>
              </a:lnSpc>
            </a:pPr>
            <a:r>
              <a:rPr lang="en-US" altLang="en-US" sz="2800"/>
              <a:t>Evaluation Criteria</a:t>
            </a:r>
            <a:endParaRPr lang="en-US" altLang="en-US" sz="1600"/>
          </a:p>
          <a:p>
            <a:pPr lvl="1" eaLnBrk="1" hangingPunct="1">
              <a:lnSpc>
                <a:spcPct val="90000"/>
              </a:lnSpc>
            </a:pPr>
            <a:r>
              <a:rPr lang="en-US" altLang="en-US" sz="2400"/>
              <a:t>Effective Resource Allocation</a:t>
            </a:r>
          </a:p>
          <a:p>
            <a:pPr lvl="2"/>
            <a:r>
              <a:rPr lang="en-US" altLang="en-US" sz="2000"/>
              <a:t>A good starting point for evaluating the effectiveness of a resource allocation scheme is to consider the two principal metrics of networking: throughput and delay. </a:t>
            </a:r>
          </a:p>
          <a:p>
            <a:pPr lvl="3"/>
            <a:r>
              <a:rPr lang="en-US" altLang="en-US" sz="1600"/>
              <a:t>Clearly, we want as much throughput and as little delay as possible. </a:t>
            </a:r>
          </a:p>
          <a:p>
            <a:pPr lvl="3"/>
            <a:r>
              <a:rPr lang="en-US" altLang="en-US" sz="1600"/>
              <a:t>Unfortunately, these goals are often somewhat at odds with each other. </a:t>
            </a:r>
          </a:p>
          <a:p>
            <a:pPr lvl="3"/>
            <a:r>
              <a:rPr lang="en-US" altLang="en-US" sz="1600"/>
              <a:t>One sure way for a resource allocation algorithm to increase throughput is to allow as many packets into the network as possible, so as to drive the utilization of all the links up to 100%. </a:t>
            </a:r>
          </a:p>
          <a:p>
            <a:pPr lvl="3"/>
            <a:r>
              <a:rPr lang="en-US" altLang="en-US" sz="1600"/>
              <a:t>We would do this to avoid the possibility of a link becoming idle because an idle link necessarily hurts throughput.</a:t>
            </a:r>
          </a:p>
          <a:p>
            <a:pPr lvl="3"/>
            <a:r>
              <a:rPr lang="en-US" altLang="en-US" sz="1600"/>
              <a:t>The problem with this strategy is that increasing the number of packets in the network also increases the length of the queues at each router. Longer queues, in turn, mean packets are delayed longer in the network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1543C32-C85A-5AE1-E2E5-65B6C32DF929}"/>
              </a:ext>
            </a:extLst>
          </p:cNvPr>
          <p:cNvSpPr>
            <a:spLocks noGrp="1" noChangeArrowheads="1"/>
          </p:cNvSpPr>
          <p:nvPr>
            <p:ph type="title"/>
          </p:nvPr>
        </p:nvSpPr>
        <p:spPr/>
        <p:txBody>
          <a:bodyPr/>
          <a:lstStyle/>
          <a:p>
            <a:pPr eaLnBrk="1" hangingPunct="1"/>
            <a:r>
              <a:rPr lang="en-US" altLang="en-US"/>
              <a:t>Problem</a:t>
            </a:r>
            <a:endParaRPr lang="en-AU" altLang="en-US"/>
          </a:p>
        </p:txBody>
      </p:sp>
      <p:sp>
        <p:nvSpPr>
          <p:cNvPr id="7170" name="Rectangle 3">
            <a:extLst>
              <a:ext uri="{FF2B5EF4-FFF2-40B4-BE49-F238E27FC236}">
                <a16:creationId xmlns:a16="http://schemas.microsoft.com/office/drawing/2014/main" id="{32EE21CC-1DD5-C14B-DBCB-4517954ABA7A}"/>
              </a:ext>
            </a:extLst>
          </p:cNvPr>
          <p:cNvSpPr>
            <a:spLocks noGrp="1" noChangeArrowheads="1"/>
          </p:cNvSpPr>
          <p:nvPr>
            <p:ph type="body" idx="1"/>
          </p:nvPr>
        </p:nvSpPr>
        <p:spPr/>
        <p:txBody>
          <a:bodyPr/>
          <a:lstStyle/>
          <a:p>
            <a:pPr eaLnBrk="1" hangingPunct="1"/>
            <a:r>
              <a:rPr lang="en-US" altLang="en-US" sz="2800"/>
              <a:t>We have seen enough layers of protocol hierarchy to understand how data can be transferred among processes across heterogeneous networks</a:t>
            </a:r>
          </a:p>
          <a:p>
            <a:pPr eaLnBrk="1" hangingPunct="1"/>
            <a:endParaRPr lang="en-US" altLang="en-US" sz="2800"/>
          </a:p>
          <a:p>
            <a:pPr eaLnBrk="1" hangingPunct="1"/>
            <a:r>
              <a:rPr lang="en-US" altLang="en-US" sz="2800"/>
              <a:t>Problem</a:t>
            </a:r>
          </a:p>
          <a:p>
            <a:pPr lvl="1" eaLnBrk="1" hangingPunct="1"/>
            <a:r>
              <a:rPr lang="en-US" altLang="en-US" sz="2400"/>
              <a:t>How to </a:t>
            </a:r>
            <a:r>
              <a:rPr lang="en-US" altLang="en-US" sz="2400" i="1"/>
              <a:t>effectively</a:t>
            </a:r>
            <a:r>
              <a:rPr lang="en-US" altLang="en-US" sz="2400"/>
              <a:t> and </a:t>
            </a:r>
            <a:r>
              <a:rPr lang="en-US" altLang="en-US" sz="2400" i="1"/>
              <a:t>fairly</a:t>
            </a:r>
            <a:r>
              <a:rPr lang="en-US" altLang="en-US" sz="2400"/>
              <a:t> allocate resources among a collection of competing users?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E0948E13-DBE7-8073-7067-B6D5E59598BC}"/>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44034" name="Rectangle 3">
            <a:extLst>
              <a:ext uri="{FF2B5EF4-FFF2-40B4-BE49-F238E27FC236}">
                <a16:creationId xmlns:a16="http://schemas.microsoft.com/office/drawing/2014/main" id="{1FDAE779-98A8-B60D-2536-8C7C7B2D8B7D}"/>
              </a:ext>
            </a:extLst>
          </p:cNvPr>
          <p:cNvSpPr>
            <a:spLocks noGrp="1" noChangeArrowheads="1"/>
          </p:cNvSpPr>
          <p:nvPr>
            <p:ph type="body" idx="1"/>
          </p:nvPr>
        </p:nvSpPr>
        <p:spPr>
          <a:xfrm>
            <a:off x="684213" y="1125538"/>
            <a:ext cx="8270875" cy="5040312"/>
          </a:xfrm>
        </p:spPr>
        <p:txBody>
          <a:bodyPr/>
          <a:lstStyle/>
          <a:p>
            <a:pPr eaLnBrk="1" hangingPunct="1">
              <a:lnSpc>
                <a:spcPct val="90000"/>
              </a:lnSpc>
            </a:pPr>
            <a:r>
              <a:rPr lang="en-US" altLang="en-US" sz="2800"/>
              <a:t>Evaluation Criteria</a:t>
            </a:r>
            <a:endParaRPr lang="en-US" altLang="en-US" sz="1600"/>
          </a:p>
          <a:p>
            <a:pPr lvl="1" eaLnBrk="1" hangingPunct="1">
              <a:lnSpc>
                <a:spcPct val="90000"/>
              </a:lnSpc>
            </a:pPr>
            <a:r>
              <a:rPr lang="en-US" altLang="en-US" sz="2400"/>
              <a:t>Effective Resource Allocation</a:t>
            </a:r>
          </a:p>
          <a:p>
            <a:pPr lvl="2"/>
            <a:r>
              <a:rPr lang="en-US" altLang="en-US" sz="2000"/>
              <a:t>To describe this relationship, some network designers have proposed using the ratio of throughput to delay as a metric for evaluating the effectiveness of a resource allocation scheme.</a:t>
            </a:r>
          </a:p>
          <a:p>
            <a:pPr lvl="2"/>
            <a:r>
              <a:rPr lang="en-US" altLang="en-US" sz="2000"/>
              <a:t> This ratio is sometimes referred to as the </a:t>
            </a:r>
            <a:r>
              <a:rPr lang="en-US" altLang="en-US" sz="2000" i="1"/>
              <a:t>power of the network.</a:t>
            </a:r>
          </a:p>
          <a:p>
            <a:pPr lvl="2"/>
            <a:r>
              <a:rPr lang="en-US" altLang="en-US" sz="2000"/>
              <a:t>Power = Throughput/Delay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88C20E47-A82B-82B4-418C-AD1551D0D8FC}"/>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46082" name="Rectangle 3">
            <a:extLst>
              <a:ext uri="{FF2B5EF4-FFF2-40B4-BE49-F238E27FC236}">
                <a16:creationId xmlns:a16="http://schemas.microsoft.com/office/drawing/2014/main" id="{8D214B55-43A0-C6C1-C700-720121D98AAF}"/>
              </a:ext>
            </a:extLst>
          </p:cNvPr>
          <p:cNvSpPr>
            <a:spLocks noGrp="1" noChangeArrowheads="1"/>
          </p:cNvSpPr>
          <p:nvPr>
            <p:ph type="body" idx="1"/>
          </p:nvPr>
        </p:nvSpPr>
        <p:spPr>
          <a:xfrm>
            <a:off x="684213" y="1125538"/>
            <a:ext cx="8270875" cy="5040312"/>
          </a:xfrm>
        </p:spPr>
        <p:txBody>
          <a:bodyPr/>
          <a:lstStyle/>
          <a:p>
            <a:pPr eaLnBrk="1" hangingPunct="1">
              <a:lnSpc>
                <a:spcPct val="90000"/>
              </a:lnSpc>
            </a:pPr>
            <a:r>
              <a:rPr lang="en-US" altLang="en-US" sz="2800"/>
              <a:t>Evaluation Criteria</a:t>
            </a:r>
            <a:endParaRPr lang="en-US" altLang="en-US" sz="1600"/>
          </a:p>
          <a:p>
            <a:pPr lvl="1" eaLnBrk="1" hangingPunct="1">
              <a:lnSpc>
                <a:spcPct val="90000"/>
              </a:lnSpc>
            </a:pPr>
            <a:r>
              <a:rPr lang="en-US" altLang="en-US" sz="2400"/>
              <a:t>Effective Resource Allocation</a:t>
            </a:r>
          </a:p>
        </p:txBody>
      </p:sp>
      <p:pic>
        <p:nvPicPr>
          <p:cNvPr id="46083" name="Picture 2" descr="f06-03-9780123850591 copy.jpg">
            <a:extLst>
              <a:ext uri="{FF2B5EF4-FFF2-40B4-BE49-F238E27FC236}">
                <a16:creationId xmlns:a16="http://schemas.microsoft.com/office/drawing/2014/main" id="{75717DCD-8BC4-3DD2-9C66-A85A071903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4775" y="2170113"/>
            <a:ext cx="351155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479C7D19-033B-E747-BC50-4675ACACA036}"/>
              </a:ext>
            </a:extLst>
          </p:cNvPr>
          <p:cNvSpPr/>
          <p:nvPr/>
        </p:nvSpPr>
        <p:spPr>
          <a:xfrm>
            <a:off x="2555875" y="4953000"/>
            <a:ext cx="4572000" cy="708025"/>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Ratio of throughput to delay as a function of load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EC4B912E-5948-248D-81A3-AB06C45EFFCD}"/>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48130" name="Rectangle 3">
            <a:extLst>
              <a:ext uri="{FF2B5EF4-FFF2-40B4-BE49-F238E27FC236}">
                <a16:creationId xmlns:a16="http://schemas.microsoft.com/office/drawing/2014/main" id="{E5284F54-C8CD-8932-79EB-F85E6B8EB81B}"/>
              </a:ext>
            </a:extLst>
          </p:cNvPr>
          <p:cNvSpPr>
            <a:spLocks noGrp="1" noChangeArrowheads="1"/>
          </p:cNvSpPr>
          <p:nvPr>
            <p:ph type="body" idx="1"/>
          </p:nvPr>
        </p:nvSpPr>
        <p:spPr>
          <a:xfrm>
            <a:off x="684213" y="1125538"/>
            <a:ext cx="8270875" cy="5040312"/>
          </a:xfrm>
        </p:spPr>
        <p:txBody>
          <a:bodyPr/>
          <a:lstStyle/>
          <a:p>
            <a:pPr eaLnBrk="1" hangingPunct="1">
              <a:lnSpc>
                <a:spcPct val="90000"/>
              </a:lnSpc>
            </a:pPr>
            <a:r>
              <a:rPr lang="en-US" altLang="en-US" sz="2800"/>
              <a:t>Evaluation Criteria</a:t>
            </a:r>
            <a:endParaRPr lang="en-US" altLang="en-US" sz="1600"/>
          </a:p>
          <a:p>
            <a:pPr lvl="1" eaLnBrk="1" hangingPunct="1">
              <a:lnSpc>
                <a:spcPct val="90000"/>
              </a:lnSpc>
            </a:pPr>
            <a:r>
              <a:rPr lang="en-US" altLang="en-US" sz="2400"/>
              <a:t>Fair Resource Allocation</a:t>
            </a:r>
          </a:p>
          <a:p>
            <a:pPr lvl="2"/>
            <a:r>
              <a:rPr lang="en-US" altLang="en-US" sz="2000"/>
              <a:t>The effective utilization of network resources is not the only criterion for judging a resource allocation scheme. </a:t>
            </a:r>
          </a:p>
          <a:p>
            <a:pPr lvl="2"/>
            <a:r>
              <a:rPr lang="en-US" altLang="en-US" sz="2000"/>
              <a:t>We must also consider the issue of fairness. However, we quickly get into murky waters when we try to define what exactly constitutes fair resource allocation. </a:t>
            </a:r>
          </a:p>
          <a:p>
            <a:pPr lvl="2"/>
            <a:r>
              <a:rPr lang="en-US" altLang="en-US" sz="2000"/>
              <a:t>For example, a reservation-based resource allocation scheme provides an explicit way to create controlled unfairness. </a:t>
            </a:r>
          </a:p>
          <a:p>
            <a:pPr lvl="2"/>
            <a:r>
              <a:rPr lang="en-US" altLang="en-US" sz="2000"/>
              <a:t>With such a scheme, we might use reservations to enable a video stream to receive 1 Mbps across some link while a file transfer receives only 10 Kbps over the same link.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5A4E3D3F-276C-10BE-1FEC-78844C40B619}"/>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50178" name="Rectangle 3">
            <a:extLst>
              <a:ext uri="{FF2B5EF4-FFF2-40B4-BE49-F238E27FC236}">
                <a16:creationId xmlns:a16="http://schemas.microsoft.com/office/drawing/2014/main" id="{D741830C-28F4-0549-2728-AEE032ACF6EF}"/>
              </a:ext>
            </a:extLst>
          </p:cNvPr>
          <p:cNvSpPr>
            <a:spLocks noGrp="1" noChangeArrowheads="1"/>
          </p:cNvSpPr>
          <p:nvPr>
            <p:ph type="body" idx="1"/>
          </p:nvPr>
        </p:nvSpPr>
        <p:spPr>
          <a:xfrm>
            <a:off x="684213" y="1125538"/>
            <a:ext cx="8270875" cy="5040312"/>
          </a:xfrm>
        </p:spPr>
        <p:txBody>
          <a:bodyPr/>
          <a:lstStyle/>
          <a:p>
            <a:pPr eaLnBrk="1" hangingPunct="1">
              <a:lnSpc>
                <a:spcPct val="90000"/>
              </a:lnSpc>
            </a:pPr>
            <a:r>
              <a:rPr lang="en-US" altLang="en-US" sz="2800"/>
              <a:t>Evaluation Criteria</a:t>
            </a:r>
            <a:endParaRPr lang="en-US" altLang="en-US" sz="1600"/>
          </a:p>
          <a:p>
            <a:pPr lvl="1" eaLnBrk="1" hangingPunct="1">
              <a:lnSpc>
                <a:spcPct val="90000"/>
              </a:lnSpc>
            </a:pPr>
            <a:r>
              <a:rPr lang="en-US" altLang="en-US" sz="2400"/>
              <a:t>Fair Resource Allocation</a:t>
            </a:r>
          </a:p>
          <a:p>
            <a:pPr lvl="2"/>
            <a:r>
              <a:rPr lang="en-US" altLang="en-US" sz="2000"/>
              <a:t>In the absence of explicit information to the contrary, when several flows share a particular link, we would like for each flow to receive an equal share of the bandwidth.</a:t>
            </a:r>
          </a:p>
          <a:p>
            <a:pPr lvl="2"/>
            <a:r>
              <a:rPr lang="en-US" altLang="en-US" sz="2000"/>
              <a:t>This definition presumes that a </a:t>
            </a:r>
            <a:r>
              <a:rPr lang="en-US" altLang="en-US" sz="2000" i="1"/>
              <a:t>fair share of bandwidth means an equal share of bandwidth.</a:t>
            </a:r>
          </a:p>
          <a:p>
            <a:pPr lvl="2"/>
            <a:r>
              <a:rPr lang="en-US" altLang="en-US" sz="2000"/>
              <a:t>But even in the absence of reservations, equal shares may not equate to fair shares. </a:t>
            </a:r>
          </a:p>
          <a:p>
            <a:pPr lvl="2"/>
            <a:r>
              <a:rPr lang="en-US" altLang="en-US" sz="2000"/>
              <a:t>Should we also consider the length of the paths being compared?</a:t>
            </a:r>
          </a:p>
          <a:p>
            <a:pPr lvl="3"/>
            <a:r>
              <a:rPr lang="en-US" altLang="en-US" sz="1600"/>
              <a:t>Consider the figure in next slide.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EA48391C-A75F-0284-71A6-B00EAAC99418}"/>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52226" name="Rectangle 3">
            <a:extLst>
              <a:ext uri="{FF2B5EF4-FFF2-40B4-BE49-F238E27FC236}">
                <a16:creationId xmlns:a16="http://schemas.microsoft.com/office/drawing/2014/main" id="{738F174F-AC4A-D0E6-3419-3410494137FA}"/>
              </a:ext>
            </a:extLst>
          </p:cNvPr>
          <p:cNvSpPr>
            <a:spLocks noGrp="1" noChangeArrowheads="1"/>
          </p:cNvSpPr>
          <p:nvPr>
            <p:ph type="body" idx="1"/>
          </p:nvPr>
        </p:nvSpPr>
        <p:spPr>
          <a:xfrm>
            <a:off x="684213" y="1125538"/>
            <a:ext cx="8270875" cy="5040312"/>
          </a:xfrm>
        </p:spPr>
        <p:txBody>
          <a:bodyPr/>
          <a:lstStyle/>
          <a:p>
            <a:pPr eaLnBrk="1" hangingPunct="1">
              <a:lnSpc>
                <a:spcPct val="90000"/>
              </a:lnSpc>
            </a:pPr>
            <a:r>
              <a:rPr lang="en-US" altLang="en-US" sz="2800"/>
              <a:t>Evaluation Criteria</a:t>
            </a:r>
            <a:endParaRPr lang="en-US" altLang="en-US" sz="1600"/>
          </a:p>
          <a:p>
            <a:pPr lvl="1" eaLnBrk="1" hangingPunct="1">
              <a:lnSpc>
                <a:spcPct val="90000"/>
              </a:lnSpc>
            </a:pPr>
            <a:r>
              <a:rPr lang="en-US" altLang="en-US" sz="2400"/>
              <a:t>Fair Resource Allocation</a:t>
            </a:r>
          </a:p>
        </p:txBody>
      </p:sp>
      <p:pic>
        <p:nvPicPr>
          <p:cNvPr id="52227" name="Picture 2" descr="f06-04-9780123850591 copy.jpg">
            <a:extLst>
              <a:ext uri="{FF2B5EF4-FFF2-40B4-BE49-F238E27FC236}">
                <a16:creationId xmlns:a16="http://schemas.microsoft.com/office/drawing/2014/main" id="{55999D1D-E9CD-33DF-1B3E-6495D55CAB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9050" y="2492375"/>
            <a:ext cx="64516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FA8C126-915B-FB4E-9419-D7E04F8F6FD8}"/>
              </a:ext>
            </a:extLst>
          </p:cNvPr>
          <p:cNvSpPr/>
          <p:nvPr/>
        </p:nvSpPr>
        <p:spPr>
          <a:xfrm>
            <a:off x="1619250" y="4005263"/>
            <a:ext cx="6121400" cy="369887"/>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1800" dirty="0">
                <a:solidFill>
                  <a:srgbClr val="003399"/>
                </a:solidFill>
                <a:latin typeface="+mj-lt"/>
              </a:rPr>
              <a:t>One four-hop flow competing with three one-hop flows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4273" name="Picture 7">
            <a:extLst>
              <a:ext uri="{FF2B5EF4-FFF2-40B4-BE49-F238E27FC236}">
                <a16:creationId xmlns:a16="http://schemas.microsoft.com/office/drawing/2014/main" id="{EBE3F426-333C-7820-5A86-91C554A94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3933825"/>
            <a:ext cx="444817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4274" name="Rectangle 2">
            <a:extLst>
              <a:ext uri="{FF2B5EF4-FFF2-40B4-BE49-F238E27FC236}">
                <a16:creationId xmlns:a16="http://schemas.microsoft.com/office/drawing/2014/main" id="{A7C90C10-4F18-CBC3-9F65-EF61D575961D}"/>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54275" name="Rectangle 3">
            <a:extLst>
              <a:ext uri="{FF2B5EF4-FFF2-40B4-BE49-F238E27FC236}">
                <a16:creationId xmlns:a16="http://schemas.microsoft.com/office/drawing/2014/main" id="{9877C0D3-33C4-AF6C-17B0-CACED483E484}"/>
              </a:ext>
            </a:extLst>
          </p:cNvPr>
          <p:cNvSpPr>
            <a:spLocks noGrp="1" noChangeArrowheads="1"/>
          </p:cNvSpPr>
          <p:nvPr>
            <p:ph type="body" idx="1"/>
          </p:nvPr>
        </p:nvSpPr>
        <p:spPr>
          <a:xfrm>
            <a:off x="684213" y="1125538"/>
            <a:ext cx="8270875" cy="5040312"/>
          </a:xfrm>
        </p:spPr>
        <p:txBody>
          <a:bodyPr/>
          <a:lstStyle/>
          <a:p>
            <a:pPr eaLnBrk="1" hangingPunct="1">
              <a:lnSpc>
                <a:spcPct val="90000"/>
              </a:lnSpc>
            </a:pPr>
            <a:r>
              <a:rPr lang="en-US" altLang="en-US" sz="2800"/>
              <a:t>Evaluation Criteria</a:t>
            </a:r>
            <a:endParaRPr lang="en-US" altLang="en-US" sz="1600"/>
          </a:p>
          <a:p>
            <a:pPr lvl="1" eaLnBrk="1" hangingPunct="1">
              <a:lnSpc>
                <a:spcPct val="90000"/>
              </a:lnSpc>
            </a:pPr>
            <a:r>
              <a:rPr lang="en-US" altLang="en-US" sz="2400"/>
              <a:t>Fair Resource Allocation</a:t>
            </a:r>
          </a:p>
          <a:p>
            <a:pPr lvl="2"/>
            <a:r>
              <a:rPr lang="en-US" altLang="en-US" sz="2000"/>
              <a:t>Assuming that fair implies equal and that all paths are of equal length, networking researcher Raj Jain proposed a metric that can be used to quantify the fairness of a congestion-control mechanism. </a:t>
            </a:r>
          </a:p>
          <a:p>
            <a:pPr lvl="3"/>
            <a:r>
              <a:rPr lang="en-US" altLang="en-US" sz="1600"/>
              <a:t>Jain’s fairness index is defined as follows. Given a set of flow throughputs (x</a:t>
            </a:r>
            <a:r>
              <a:rPr lang="en-US" altLang="en-US" sz="1600" baseline="-25000"/>
              <a:t>1</a:t>
            </a:r>
            <a:r>
              <a:rPr lang="en-US" altLang="en-US" sz="1600"/>
              <a:t>, x</a:t>
            </a:r>
            <a:r>
              <a:rPr lang="en-US" altLang="en-US" sz="1600" baseline="-25000"/>
              <a:t>2</a:t>
            </a:r>
            <a:r>
              <a:rPr lang="en-US" altLang="en-US" sz="1600"/>
              <a:t>, . . . , x</a:t>
            </a:r>
            <a:r>
              <a:rPr lang="en-US" altLang="en-US" sz="1600" baseline="-25000"/>
              <a:t>n</a:t>
            </a:r>
            <a:r>
              <a:rPr lang="en-US" altLang="en-US" sz="1600"/>
              <a:t>) (measured in consistent units such as bits/second), the following function assigns a fairness index to the flows:</a:t>
            </a:r>
          </a:p>
          <a:p>
            <a:pPr lvl="3"/>
            <a:endParaRPr lang="en-US" altLang="en-US" sz="1600"/>
          </a:p>
          <a:p>
            <a:pPr lvl="3"/>
            <a:endParaRPr lang="en-US" altLang="en-US" sz="1600"/>
          </a:p>
          <a:p>
            <a:pPr lvl="3"/>
            <a:endParaRPr lang="en-US" altLang="en-US" sz="1600"/>
          </a:p>
          <a:p>
            <a:pPr lvl="3"/>
            <a:endParaRPr lang="en-US" altLang="en-US" sz="1600"/>
          </a:p>
          <a:p>
            <a:pPr lvl="3"/>
            <a:r>
              <a:rPr lang="en-US" altLang="en-US" sz="1600"/>
              <a:t>The fairness index always results in a number between 0 and 1, with 1 representing greatest fairness.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AD0BA8A1-6227-B0EA-F7BC-4C05FFEE5835}"/>
              </a:ext>
            </a:extLst>
          </p:cNvPr>
          <p:cNvSpPr>
            <a:spLocks noGrp="1" noChangeArrowheads="1"/>
          </p:cNvSpPr>
          <p:nvPr>
            <p:ph type="title"/>
          </p:nvPr>
        </p:nvSpPr>
        <p:spPr>
          <a:noFill/>
        </p:spPr>
        <p:txBody>
          <a:bodyPr/>
          <a:lstStyle/>
          <a:p>
            <a:r>
              <a:rPr lang="en-US" altLang="en-US"/>
              <a:t>Queuing Disciplines</a:t>
            </a:r>
          </a:p>
        </p:txBody>
      </p:sp>
      <p:sp>
        <p:nvSpPr>
          <p:cNvPr id="56322" name="Rectangle 3">
            <a:extLst>
              <a:ext uri="{FF2B5EF4-FFF2-40B4-BE49-F238E27FC236}">
                <a16:creationId xmlns:a16="http://schemas.microsoft.com/office/drawing/2014/main" id="{0468BEC8-ECFD-0487-67AB-7A61146BF6ED}"/>
              </a:ext>
            </a:extLst>
          </p:cNvPr>
          <p:cNvSpPr>
            <a:spLocks noGrp="1" noChangeArrowheads="1"/>
          </p:cNvSpPr>
          <p:nvPr>
            <p:ph type="body" idx="1"/>
          </p:nvPr>
        </p:nvSpPr>
        <p:spPr/>
        <p:txBody>
          <a:bodyPr/>
          <a:lstStyle/>
          <a:p>
            <a:r>
              <a:rPr lang="en-US" altLang="en-US" sz="2400"/>
              <a:t>The idea of FIFO queuing, also called first-come-first-served (FCFS) queuing, is simple:</a:t>
            </a:r>
          </a:p>
          <a:p>
            <a:pPr lvl="1"/>
            <a:r>
              <a:rPr lang="en-US" altLang="en-US" sz="2000"/>
              <a:t>The first packet that arrives at a router is the first packet to be transmitted</a:t>
            </a:r>
          </a:p>
          <a:p>
            <a:pPr lvl="1"/>
            <a:r>
              <a:rPr lang="en-US" altLang="en-US" sz="2000"/>
              <a:t>Given that the amount of buffer space at each router is finite, if a packet arrives and the queue (buffer space) is full, then the router discards that packet</a:t>
            </a:r>
          </a:p>
          <a:p>
            <a:pPr lvl="1"/>
            <a:r>
              <a:rPr lang="en-US" altLang="en-US" sz="2000"/>
              <a:t>This is done without regard to which flow the packet belongs to or how important the packet is. This is sometimes called </a:t>
            </a:r>
            <a:r>
              <a:rPr lang="en-US" altLang="en-US" sz="2000" i="1"/>
              <a:t>tail drop, since packets that arrive at </a:t>
            </a:r>
            <a:r>
              <a:rPr lang="en-US" altLang="en-US" sz="2000"/>
              <a:t>the tail end of the FIFO are dropped</a:t>
            </a:r>
          </a:p>
          <a:p>
            <a:pPr lvl="1"/>
            <a:r>
              <a:rPr lang="en-US" altLang="en-US" sz="2000"/>
              <a:t>Note that tail drop and FIFO are two separable ideas. FIFO is a </a:t>
            </a:r>
            <a:r>
              <a:rPr lang="en-US" altLang="en-US" sz="2000" i="1"/>
              <a:t>scheduling discipline—</a:t>
            </a:r>
            <a:r>
              <a:rPr lang="en-US" altLang="en-US" sz="2000"/>
              <a:t>it determines the order in which packets are transmitted. Tail drop is a </a:t>
            </a:r>
            <a:r>
              <a:rPr lang="en-US" altLang="en-US" sz="2000" i="1"/>
              <a:t>drop policy—it determines which packets get dropped</a:t>
            </a:r>
            <a:endParaRPr lang="en-US" altLang="en-US" sz="20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4DDEFAB5-FDAF-CBB6-C541-CAEE9B108406}"/>
              </a:ext>
            </a:extLst>
          </p:cNvPr>
          <p:cNvSpPr>
            <a:spLocks noGrp="1" noChangeArrowheads="1"/>
          </p:cNvSpPr>
          <p:nvPr>
            <p:ph type="title"/>
          </p:nvPr>
        </p:nvSpPr>
        <p:spPr>
          <a:noFill/>
        </p:spPr>
        <p:txBody>
          <a:bodyPr/>
          <a:lstStyle/>
          <a:p>
            <a:r>
              <a:rPr lang="en-US" altLang="en-US"/>
              <a:t>Queuing Disciplines</a:t>
            </a:r>
          </a:p>
        </p:txBody>
      </p:sp>
      <p:sp>
        <p:nvSpPr>
          <p:cNvPr id="5" name="Rectangle 4">
            <a:extLst>
              <a:ext uri="{FF2B5EF4-FFF2-40B4-BE49-F238E27FC236}">
                <a16:creationId xmlns:a16="http://schemas.microsoft.com/office/drawing/2014/main" id="{B845312C-78FC-E04A-8CF1-9B2151FE86F3}"/>
              </a:ext>
            </a:extLst>
          </p:cNvPr>
          <p:cNvSpPr/>
          <p:nvPr/>
        </p:nvSpPr>
        <p:spPr>
          <a:xfrm>
            <a:off x="1403350" y="5189538"/>
            <a:ext cx="6696075" cy="400050"/>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2000" dirty="0">
                <a:solidFill>
                  <a:srgbClr val="003399"/>
                </a:solidFill>
                <a:latin typeface="+mj-lt"/>
              </a:rPr>
              <a:t>(a) FIFO queuing; (b) tail drop at a FIFO queue.</a:t>
            </a:r>
          </a:p>
        </p:txBody>
      </p:sp>
      <p:pic>
        <p:nvPicPr>
          <p:cNvPr id="58371" name="Picture 2" descr="f06-05-9780123850591 copy.jpg">
            <a:extLst>
              <a:ext uri="{FF2B5EF4-FFF2-40B4-BE49-F238E27FC236}">
                <a16:creationId xmlns:a16="http://schemas.microsoft.com/office/drawing/2014/main" id="{B4EFDE3A-E772-7A1F-EEB6-55E282DFF3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5388" y="1325563"/>
            <a:ext cx="38354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A70A40DD-7110-C128-5EDE-E88FAF623A9D}"/>
              </a:ext>
            </a:extLst>
          </p:cNvPr>
          <p:cNvSpPr>
            <a:spLocks noGrp="1" noChangeArrowheads="1"/>
          </p:cNvSpPr>
          <p:nvPr>
            <p:ph type="title"/>
          </p:nvPr>
        </p:nvSpPr>
        <p:spPr>
          <a:noFill/>
        </p:spPr>
        <p:txBody>
          <a:bodyPr/>
          <a:lstStyle/>
          <a:p>
            <a:r>
              <a:rPr lang="en-US" altLang="en-US"/>
              <a:t>Queuing Disciplines</a:t>
            </a:r>
          </a:p>
        </p:txBody>
      </p:sp>
      <p:sp>
        <p:nvSpPr>
          <p:cNvPr id="60418" name="Rectangle 3">
            <a:extLst>
              <a:ext uri="{FF2B5EF4-FFF2-40B4-BE49-F238E27FC236}">
                <a16:creationId xmlns:a16="http://schemas.microsoft.com/office/drawing/2014/main" id="{11A87C80-40E3-FD5F-A4E9-0700216528B3}"/>
              </a:ext>
            </a:extLst>
          </p:cNvPr>
          <p:cNvSpPr>
            <a:spLocks noGrp="1" noChangeArrowheads="1"/>
          </p:cNvSpPr>
          <p:nvPr>
            <p:ph type="body" idx="1"/>
          </p:nvPr>
        </p:nvSpPr>
        <p:spPr/>
        <p:txBody>
          <a:bodyPr/>
          <a:lstStyle/>
          <a:p>
            <a:r>
              <a:rPr lang="en-US" altLang="en-US" sz="2400"/>
              <a:t>A simple variation on basic FIFO queuing is priority queuing. The idea is to mark each packet with a priority; the mark could be carried, for example, in the IP header.</a:t>
            </a:r>
          </a:p>
          <a:p>
            <a:r>
              <a:rPr lang="en-US" altLang="en-US" sz="2400"/>
              <a:t>The routers then implement multiple FIFO queues, one for each priority class. The router always transmits packets out of the highest-priority queue if that queue is nonempty before moving on to the next priority queue.</a:t>
            </a:r>
          </a:p>
          <a:p>
            <a:r>
              <a:rPr lang="en-US" altLang="en-US" sz="2400"/>
              <a:t>Within each priority, packets are still managed in a FIFO manner.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67A38835-7308-753C-4213-1FEC5C9F9A5E}"/>
              </a:ext>
            </a:extLst>
          </p:cNvPr>
          <p:cNvSpPr>
            <a:spLocks noGrp="1" noChangeArrowheads="1"/>
          </p:cNvSpPr>
          <p:nvPr>
            <p:ph type="title"/>
          </p:nvPr>
        </p:nvSpPr>
        <p:spPr>
          <a:noFill/>
        </p:spPr>
        <p:txBody>
          <a:bodyPr/>
          <a:lstStyle/>
          <a:p>
            <a:r>
              <a:rPr lang="en-US" altLang="en-US"/>
              <a:t>Queuing Disciplines</a:t>
            </a:r>
          </a:p>
        </p:txBody>
      </p:sp>
      <p:sp>
        <p:nvSpPr>
          <p:cNvPr id="62466" name="Rectangle 3">
            <a:extLst>
              <a:ext uri="{FF2B5EF4-FFF2-40B4-BE49-F238E27FC236}">
                <a16:creationId xmlns:a16="http://schemas.microsoft.com/office/drawing/2014/main" id="{3FF4970B-2980-EB07-6024-8C8632D527A7}"/>
              </a:ext>
            </a:extLst>
          </p:cNvPr>
          <p:cNvSpPr>
            <a:spLocks noGrp="1" noChangeArrowheads="1"/>
          </p:cNvSpPr>
          <p:nvPr>
            <p:ph type="body" idx="1"/>
          </p:nvPr>
        </p:nvSpPr>
        <p:spPr/>
        <p:txBody>
          <a:bodyPr/>
          <a:lstStyle/>
          <a:p>
            <a:r>
              <a:rPr lang="en-US" altLang="en-US" sz="2800"/>
              <a:t>Fair Queuing</a:t>
            </a:r>
          </a:p>
          <a:p>
            <a:pPr lvl="1"/>
            <a:r>
              <a:rPr lang="en-US" altLang="en-US" sz="2400"/>
              <a:t>The main problem with FIFO queuing is that it does not discriminate between different traffic sources, or it does not separate packets according to the flow to which they belong.</a:t>
            </a:r>
          </a:p>
          <a:p>
            <a:pPr lvl="1"/>
            <a:r>
              <a:rPr lang="en-US" altLang="en-US" sz="2400"/>
              <a:t>Fair queuing (FQ) is an algorithm that has been proposed to address this problem. The idea of FQ is to maintain a separate queue for each flow currently being handled by the router. The router then services these queues in a sort of round-robin</a:t>
            </a:r>
            <a:r>
              <a:rPr lang="en-US" altLang="en-US"/>
              <a:t>,</a:t>
            </a:r>
            <a:endParaRPr lang="en-US" altLang="en-US" sz="72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F9342CD8-2CDE-918A-1B92-5504DFE7B7A6}"/>
              </a:ext>
            </a:extLst>
          </p:cNvPr>
          <p:cNvSpPr>
            <a:spLocks noGrp="1" noChangeArrowheads="1"/>
          </p:cNvSpPr>
          <p:nvPr>
            <p:ph type="title"/>
          </p:nvPr>
        </p:nvSpPr>
        <p:spPr/>
        <p:txBody>
          <a:bodyPr/>
          <a:lstStyle/>
          <a:p>
            <a:pPr eaLnBrk="1" hangingPunct="1"/>
            <a:r>
              <a:rPr lang="en-US" altLang="en-US"/>
              <a:t>Chapter Outline</a:t>
            </a:r>
            <a:endParaRPr lang="en-AU" altLang="en-US"/>
          </a:p>
        </p:txBody>
      </p:sp>
      <p:sp>
        <p:nvSpPr>
          <p:cNvPr id="9218" name="Rectangle 3">
            <a:extLst>
              <a:ext uri="{FF2B5EF4-FFF2-40B4-BE49-F238E27FC236}">
                <a16:creationId xmlns:a16="http://schemas.microsoft.com/office/drawing/2014/main" id="{920E88F2-DB71-B979-2F3B-3F49C017E69D}"/>
              </a:ext>
            </a:extLst>
          </p:cNvPr>
          <p:cNvSpPr>
            <a:spLocks noGrp="1" noChangeArrowheads="1"/>
          </p:cNvSpPr>
          <p:nvPr>
            <p:ph type="body" idx="1"/>
          </p:nvPr>
        </p:nvSpPr>
        <p:spPr/>
        <p:txBody>
          <a:bodyPr/>
          <a:lstStyle/>
          <a:p>
            <a:pPr eaLnBrk="1" hangingPunct="1">
              <a:lnSpc>
                <a:spcPct val="90000"/>
              </a:lnSpc>
            </a:pPr>
            <a:r>
              <a:rPr lang="en-US" altLang="en-US" sz="2800"/>
              <a:t>Issues in Resource Allocation</a:t>
            </a:r>
          </a:p>
          <a:p>
            <a:pPr eaLnBrk="1" hangingPunct="1">
              <a:lnSpc>
                <a:spcPct val="90000"/>
              </a:lnSpc>
            </a:pPr>
            <a:r>
              <a:rPr lang="en-US" altLang="en-US" sz="2800"/>
              <a:t>Queuing Disciplines</a:t>
            </a:r>
          </a:p>
          <a:p>
            <a:pPr eaLnBrk="1" hangingPunct="1">
              <a:lnSpc>
                <a:spcPct val="90000"/>
              </a:lnSpc>
            </a:pPr>
            <a:r>
              <a:rPr lang="en-US" altLang="en-US" sz="2800"/>
              <a:t>TCP Congestion Control</a:t>
            </a:r>
          </a:p>
          <a:p>
            <a:pPr eaLnBrk="1" hangingPunct="1">
              <a:lnSpc>
                <a:spcPct val="90000"/>
              </a:lnSpc>
            </a:pPr>
            <a:r>
              <a:rPr lang="en-US" altLang="en-US" sz="2800"/>
              <a:t>Congestion Avoidance Mechanism</a:t>
            </a:r>
          </a:p>
          <a:p>
            <a:pPr eaLnBrk="1" hangingPunct="1">
              <a:lnSpc>
                <a:spcPct val="90000"/>
              </a:lnSpc>
            </a:pPr>
            <a:r>
              <a:rPr lang="en-US" altLang="en-US" sz="2800"/>
              <a:t>Quality of Service</a:t>
            </a:r>
          </a:p>
          <a:p>
            <a:pPr eaLnBrk="1" hangingPunct="1">
              <a:lnSpc>
                <a:spcPct val="90000"/>
              </a:lnSpc>
              <a:buFont typeface="Wingdings" panose="05000000000000000000" pitchFamily="2" charset="2"/>
              <a:buNone/>
            </a:pPr>
            <a:endParaRPr lang="en-US"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39CE9EA2-F485-07CE-DDF6-B2BD92A1C62A}"/>
              </a:ext>
            </a:extLst>
          </p:cNvPr>
          <p:cNvSpPr>
            <a:spLocks noGrp="1" noChangeArrowheads="1"/>
          </p:cNvSpPr>
          <p:nvPr>
            <p:ph type="title"/>
          </p:nvPr>
        </p:nvSpPr>
        <p:spPr>
          <a:noFill/>
        </p:spPr>
        <p:txBody>
          <a:bodyPr/>
          <a:lstStyle/>
          <a:p>
            <a:r>
              <a:rPr lang="en-US" altLang="en-US"/>
              <a:t>Queuing Disciplines</a:t>
            </a:r>
          </a:p>
        </p:txBody>
      </p:sp>
      <p:sp>
        <p:nvSpPr>
          <p:cNvPr id="64514" name="Rectangle 3">
            <a:extLst>
              <a:ext uri="{FF2B5EF4-FFF2-40B4-BE49-F238E27FC236}">
                <a16:creationId xmlns:a16="http://schemas.microsoft.com/office/drawing/2014/main" id="{E10E95CD-43BD-6538-F498-E2F3D8149654}"/>
              </a:ext>
            </a:extLst>
          </p:cNvPr>
          <p:cNvSpPr>
            <a:spLocks noGrp="1" noChangeArrowheads="1"/>
          </p:cNvSpPr>
          <p:nvPr>
            <p:ph type="body" idx="1"/>
          </p:nvPr>
        </p:nvSpPr>
        <p:spPr/>
        <p:txBody>
          <a:bodyPr/>
          <a:lstStyle/>
          <a:p>
            <a:r>
              <a:rPr lang="en-US" altLang="en-US" sz="2800"/>
              <a:t>Fair Queuing</a:t>
            </a:r>
          </a:p>
          <a:p>
            <a:endParaRPr lang="en-US" altLang="en-US" sz="2800"/>
          </a:p>
        </p:txBody>
      </p:sp>
      <p:pic>
        <p:nvPicPr>
          <p:cNvPr id="64515" name="Picture 2" descr="f06-06-9780123850591 copy.jpg">
            <a:extLst>
              <a:ext uri="{FF2B5EF4-FFF2-40B4-BE49-F238E27FC236}">
                <a16:creationId xmlns:a16="http://schemas.microsoft.com/office/drawing/2014/main" id="{BC14A627-6147-DF9B-6DB7-B2B04284C6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916113"/>
            <a:ext cx="3616325"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2CB18F1-E9F1-6B46-8EF7-61BA29DE506D}"/>
              </a:ext>
            </a:extLst>
          </p:cNvPr>
          <p:cNvSpPr/>
          <p:nvPr/>
        </p:nvSpPr>
        <p:spPr>
          <a:xfrm>
            <a:off x="1908175" y="4868863"/>
            <a:ext cx="5688013" cy="400050"/>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Round-robin service of four flows at a router</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7C159A44-4BC6-DE53-F8EB-901775B5B6EF}"/>
              </a:ext>
            </a:extLst>
          </p:cNvPr>
          <p:cNvSpPr>
            <a:spLocks noGrp="1" noChangeArrowheads="1"/>
          </p:cNvSpPr>
          <p:nvPr>
            <p:ph type="title"/>
          </p:nvPr>
        </p:nvSpPr>
        <p:spPr>
          <a:noFill/>
        </p:spPr>
        <p:txBody>
          <a:bodyPr/>
          <a:lstStyle/>
          <a:p>
            <a:r>
              <a:rPr lang="en-US" altLang="en-US"/>
              <a:t>Queuing Disciplines</a:t>
            </a:r>
          </a:p>
        </p:txBody>
      </p:sp>
      <p:sp>
        <p:nvSpPr>
          <p:cNvPr id="66562" name="Rectangle 3">
            <a:extLst>
              <a:ext uri="{FF2B5EF4-FFF2-40B4-BE49-F238E27FC236}">
                <a16:creationId xmlns:a16="http://schemas.microsoft.com/office/drawing/2014/main" id="{74D4297E-1C7C-5DED-4433-7D483F480068}"/>
              </a:ext>
            </a:extLst>
          </p:cNvPr>
          <p:cNvSpPr>
            <a:spLocks noGrp="1" noChangeArrowheads="1"/>
          </p:cNvSpPr>
          <p:nvPr>
            <p:ph type="body" idx="1"/>
          </p:nvPr>
        </p:nvSpPr>
        <p:spPr/>
        <p:txBody>
          <a:bodyPr/>
          <a:lstStyle/>
          <a:p>
            <a:r>
              <a:rPr lang="en-US" altLang="en-US" sz="2800"/>
              <a:t>Fair Queuing</a:t>
            </a:r>
          </a:p>
          <a:p>
            <a:pPr lvl="1"/>
            <a:r>
              <a:rPr lang="en-US" altLang="en-US" sz="2400"/>
              <a:t>The main complication with Fair Queuing is that the packets being processed at a router are not necessarily the same length. </a:t>
            </a:r>
          </a:p>
          <a:p>
            <a:pPr lvl="1"/>
            <a:r>
              <a:rPr lang="en-US" altLang="en-US" sz="2400"/>
              <a:t>To truly allocate the bandwidth of the outgoing link in a fair manner, it is necessary to take packet length into consideration. </a:t>
            </a:r>
          </a:p>
          <a:p>
            <a:pPr lvl="2"/>
            <a:r>
              <a:rPr lang="en-US" altLang="en-US" sz="2000"/>
              <a:t>For example, if a router is managing two flows, one with 1000-byte packets and the other with 500-byte packets (perhaps because of fragmentation upstream from this router), then a simple round-robin servicing of packets from each flow’s queue will give the first flow two thirds of the link’s bandwidth and the second flow only one-third of its bandwidth.</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0B2BA3F9-51BB-9D8A-296C-7FDD520B7A5C}"/>
              </a:ext>
            </a:extLst>
          </p:cNvPr>
          <p:cNvSpPr>
            <a:spLocks noGrp="1" noChangeArrowheads="1"/>
          </p:cNvSpPr>
          <p:nvPr>
            <p:ph type="title"/>
          </p:nvPr>
        </p:nvSpPr>
        <p:spPr>
          <a:noFill/>
        </p:spPr>
        <p:txBody>
          <a:bodyPr/>
          <a:lstStyle/>
          <a:p>
            <a:r>
              <a:rPr lang="en-US" altLang="en-US"/>
              <a:t>Queuing Disciplines</a:t>
            </a:r>
          </a:p>
        </p:txBody>
      </p:sp>
      <p:sp>
        <p:nvSpPr>
          <p:cNvPr id="68610" name="Rectangle 3">
            <a:extLst>
              <a:ext uri="{FF2B5EF4-FFF2-40B4-BE49-F238E27FC236}">
                <a16:creationId xmlns:a16="http://schemas.microsoft.com/office/drawing/2014/main" id="{E334E675-FA6A-0F91-2AEA-AB7E754F0D0C}"/>
              </a:ext>
            </a:extLst>
          </p:cNvPr>
          <p:cNvSpPr>
            <a:spLocks noGrp="1" noChangeArrowheads="1"/>
          </p:cNvSpPr>
          <p:nvPr>
            <p:ph type="body" idx="1"/>
          </p:nvPr>
        </p:nvSpPr>
        <p:spPr/>
        <p:txBody>
          <a:bodyPr/>
          <a:lstStyle/>
          <a:p>
            <a:r>
              <a:rPr lang="en-US" altLang="en-US" sz="2800"/>
              <a:t>Fair Queuing</a:t>
            </a:r>
          </a:p>
          <a:p>
            <a:pPr lvl="1"/>
            <a:r>
              <a:rPr lang="en-US" altLang="en-US" sz="2400"/>
              <a:t>What we really want is bit-by-bit round-robin; that is, the router transmits a bit from flow 1, then a bit from flow 2, and so on. </a:t>
            </a:r>
          </a:p>
          <a:p>
            <a:pPr lvl="1"/>
            <a:r>
              <a:rPr lang="en-US" altLang="en-US" sz="2400"/>
              <a:t>Clearly, it is not feasible to interleave the bits from different packets. </a:t>
            </a:r>
          </a:p>
          <a:p>
            <a:pPr lvl="1"/>
            <a:r>
              <a:rPr lang="en-US" altLang="en-US" sz="2400"/>
              <a:t>The FQ mechanism therefore simulates this behavior by first determining when a given packet would finish being transmitted if it were being sent using bit-by-bit round-robin, and then using this finishing time to sequence the packets for transmission.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11E2974D-0CFF-FC18-7FA8-1970F2E1CA18}"/>
              </a:ext>
            </a:extLst>
          </p:cNvPr>
          <p:cNvSpPr>
            <a:spLocks noGrp="1" noChangeArrowheads="1"/>
          </p:cNvSpPr>
          <p:nvPr>
            <p:ph type="title"/>
          </p:nvPr>
        </p:nvSpPr>
        <p:spPr>
          <a:noFill/>
        </p:spPr>
        <p:txBody>
          <a:bodyPr/>
          <a:lstStyle/>
          <a:p>
            <a:r>
              <a:rPr lang="en-US" altLang="en-US"/>
              <a:t>Queuing Disciplines</a:t>
            </a:r>
          </a:p>
        </p:txBody>
      </p:sp>
      <p:sp>
        <p:nvSpPr>
          <p:cNvPr id="70658" name="Rectangle 3">
            <a:extLst>
              <a:ext uri="{FF2B5EF4-FFF2-40B4-BE49-F238E27FC236}">
                <a16:creationId xmlns:a16="http://schemas.microsoft.com/office/drawing/2014/main" id="{AA550D29-2B02-761A-F83E-730BEBFCD631}"/>
              </a:ext>
            </a:extLst>
          </p:cNvPr>
          <p:cNvSpPr>
            <a:spLocks noGrp="1" noChangeArrowheads="1"/>
          </p:cNvSpPr>
          <p:nvPr>
            <p:ph type="body" idx="1"/>
          </p:nvPr>
        </p:nvSpPr>
        <p:spPr/>
        <p:txBody>
          <a:bodyPr/>
          <a:lstStyle/>
          <a:p>
            <a:r>
              <a:rPr lang="en-US" altLang="en-US" sz="2800"/>
              <a:t>Fair Queuing</a:t>
            </a:r>
          </a:p>
          <a:p>
            <a:pPr lvl="1"/>
            <a:r>
              <a:rPr lang="en-US" altLang="en-US" sz="2400"/>
              <a:t>To understand the algorithm for approximating bit-by-bit round robin, consider the behavior of a single flow</a:t>
            </a:r>
          </a:p>
          <a:p>
            <a:pPr lvl="1"/>
            <a:r>
              <a:rPr lang="en-US" altLang="en-US" sz="2400"/>
              <a:t>For this flow, let</a:t>
            </a:r>
          </a:p>
          <a:p>
            <a:pPr lvl="2"/>
            <a:r>
              <a:rPr lang="en-US" altLang="en-US" sz="2000" i="1">
                <a:solidFill>
                  <a:srgbClr val="0070C0"/>
                </a:solidFill>
              </a:rPr>
              <a:t>P</a:t>
            </a:r>
            <a:r>
              <a:rPr lang="en-US" altLang="en-US" sz="2000" i="1" baseline="-25000">
                <a:solidFill>
                  <a:srgbClr val="0070C0"/>
                </a:solidFill>
              </a:rPr>
              <a:t>i</a:t>
            </a:r>
            <a:r>
              <a:rPr lang="en-US" altLang="en-US" sz="2000"/>
              <a:t> : denote the length of packet </a:t>
            </a:r>
            <a:r>
              <a:rPr lang="en-US" altLang="en-US" sz="2000" i="1">
                <a:solidFill>
                  <a:srgbClr val="0070C0"/>
                </a:solidFill>
              </a:rPr>
              <a:t>i</a:t>
            </a:r>
          </a:p>
          <a:p>
            <a:pPr lvl="2"/>
            <a:r>
              <a:rPr lang="en-US" altLang="en-US" sz="2000" i="1">
                <a:solidFill>
                  <a:srgbClr val="0070C0"/>
                </a:solidFill>
              </a:rPr>
              <a:t>S</a:t>
            </a:r>
            <a:r>
              <a:rPr lang="en-US" altLang="en-US" sz="2000" i="1" baseline="-25000">
                <a:solidFill>
                  <a:srgbClr val="0070C0"/>
                </a:solidFill>
              </a:rPr>
              <a:t>i</a:t>
            </a:r>
            <a:r>
              <a:rPr lang="en-US" altLang="en-US" sz="2000"/>
              <a:t>: time when the router starts to transmit packet </a:t>
            </a:r>
            <a:r>
              <a:rPr lang="en-US" altLang="en-US" sz="2000" i="1">
                <a:solidFill>
                  <a:srgbClr val="0070C0"/>
                </a:solidFill>
              </a:rPr>
              <a:t>i</a:t>
            </a:r>
          </a:p>
          <a:p>
            <a:pPr lvl="2"/>
            <a:r>
              <a:rPr lang="en-US" altLang="en-US" sz="2000" i="1">
                <a:solidFill>
                  <a:srgbClr val="0070C0"/>
                </a:solidFill>
              </a:rPr>
              <a:t>F</a:t>
            </a:r>
            <a:r>
              <a:rPr lang="en-US" altLang="en-US" sz="2000" i="1" baseline="-25000">
                <a:solidFill>
                  <a:srgbClr val="0070C0"/>
                </a:solidFill>
              </a:rPr>
              <a:t>i</a:t>
            </a:r>
            <a:r>
              <a:rPr lang="en-US" altLang="en-US" sz="2000" i="1">
                <a:solidFill>
                  <a:srgbClr val="0070C0"/>
                </a:solidFill>
              </a:rPr>
              <a:t>:</a:t>
            </a:r>
            <a:r>
              <a:rPr lang="en-US" altLang="en-US" sz="2000"/>
              <a:t> time when router finishes transmitting packet</a:t>
            </a:r>
            <a:r>
              <a:rPr lang="en-US" altLang="en-US" sz="2000" i="1">
                <a:solidFill>
                  <a:srgbClr val="0070C0"/>
                </a:solidFill>
              </a:rPr>
              <a:t> i</a:t>
            </a:r>
          </a:p>
          <a:p>
            <a:pPr lvl="2"/>
            <a:r>
              <a:rPr lang="en-US" altLang="en-US" sz="2000"/>
              <a:t>Clearly, </a:t>
            </a:r>
            <a:r>
              <a:rPr lang="en-US" altLang="en-US" sz="2000" i="1">
                <a:solidFill>
                  <a:srgbClr val="0070C0"/>
                </a:solidFill>
              </a:rPr>
              <a:t>F</a:t>
            </a:r>
            <a:r>
              <a:rPr lang="en-US" altLang="en-US" sz="2000" i="1" baseline="-25000">
                <a:solidFill>
                  <a:srgbClr val="0070C0"/>
                </a:solidFill>
              </a:rPr>
              <a:t>i</a:t>
            </a:r>
            <a:r>
              <a:rPr lang="en-US" altLang="en-US" sz="2000" i="1">
                <a:solidFill>
                  <a:srgbClr val="0070C0"/>
                </a:solidFill>
              </a:rPr>
              <a:t> = S</a:t>
            </a:r>
            <a:r>
              <a:rPr lang="en-US" altLang="en-US" sz="2000" i="1" baseline="-25000">
                <a:solidFill>
                  <a:srgbClr val="0070C0"/>
                </a:solidFill>
              </a:rPr>
              <a:t>i</a:t>
            </a:r>
            <a:r>
              <a:rPr lang="en-US" altLang="en-US" sz="2000" i="1">
                <a:solidFill>
                  <a:srgbClr val="0070C0"/>
                </a:solidFill>
              </a:rPr>
              <a:t> + P</a:t>
            </a:r>
            <a:r>
              <a:rPr lang="en-US" altLang="en-US" sz="2000" i="1" baseline="-25000">
                <a:solidFill>
                  <a:srgbClr val="0070C0"/>
                </a:solidFill>
              </a:rPr>
              <a:t>i</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4B5B03DC-04A9-49F9-BCFC-24B3B4C97222}"/>
              </a:ext>
            </a:extLst>
          </p:cNvPr>
          <p:cNvSpPr>
            <a:spLocks noGrp="1" noChangeArrowheads="1"/>
          </p:cNvSpPr>
          <p:nvPr>
            <p:ph type="title"/>
          </p:nvPr>
        </p:nvSpPr>
        <p:spPr>
          <a:noFill/>
        </p:spPr>
        <p:txBody>
          <a:bodyPr/>
          <a:lstStyle/>
          <a:p>
            <a:r>
              <a:rPr lang="en-US" altLang="en-US"/>
              <a:t>Queuing Disciplines</a:t>
            </a:r>
          </a:p>
        </p:txBody>
      </p:sp>
      <p:sp>
        <p:nvSpPr>
          <p:cNvPr id="72706" name="Rectangle 3">
            <a:extLst>
              <a:ext uri="{FF2B5EF4-FFF2-40B4-BE49-F238E27FC236}">
                <a16:creationId xmlns:a16="http://schemas.microsoft.com/office/drawing/2014/main" id="{4BE4FEE4-B2AC-1BAF-8CEE-E773530358E2}"/>
              </a:ext>
            </a:extLst>
          </p:cNvPr>
          <p:cNvSpPr>
            <a:spLocks noGrp="1" noChangeArrowheads="1"/>
          </p:cNvSpPr>
          <p:nvPr>
            <p:ph type="body" idx="1"/>
          </p:nvPr>
        </p:nvSpPr>
        <p:spPr/>
        <p:txBody>
          <a:bodyPr/>
          <a:lstStyle/>
          <a:p>
            <a:r>
              <a:rPr lang="en-US" altLang="en-US" sz="2800"/>
              <a:t>Fair Queuing</a:t>
            </a:r>
          </a:p>
          <a:p>
            <a:pPr lvl="1"/>
            <a:r>
              <a:rPr lang="en-US" altLang="en-US" sz="2400"/>
              <a:t>When do we start transmitting packet </a:t>
            </a:r>
            <a:r>
              <a:rPr lang="en-US" altLang="en-US" sz="2400" i="1">
                <a:solidFill>
                  <a:srgbClr val="0070C0"/>
                </a:solidFill>
              </a:rPr>
              <a:t>i</a:t>
            </a:r>
            <a:r>
              <a:rPr lang="en-US" altLang="en-US" sz="2400"/>
              <a:t>?</a:t>
            </a:r>
          </a:p>
          <a:p>
            <a:pPr lvl="2"/>
            <a:r>
              <a:rPr lang="en-US" altLang="en-US" sz="2000"/>
              <a:t>Depends on whether packet i arrived before or after the router finishes transmitting packet </a:t>
            </a:r>
            <a:r>
              <a:rPr lang="en-US" altLang="en-US" sz="2000" i="1">
                <a:solidFill>
                  <a:srgbClr val="0070C0"/>
                </a:solidFill>
              </a:rPr>
              <a:t>i-</a:t>
            </a:r>
            <a:r>
              <a:rPr lang="en-US" altLang="en-US" sz="2000">
                <a:solidFill>
                  <a:srgbClr val="0070C0"/>
                </a:solidFill>
              </a:rPr>
              <a:t>1</a:t>
            </a:r>
            <a:r>
              <a:rPr lang="en-US" altLang="en-US" sz="2000"/>
              <a:t> for the flow</a:t>
            </a:r>
          </a:p>
          <a:p>
            <a:pPr lvl="1"/>
            <a:r>
              <a:rPr lang="en-US" altLang="en-US" sz="2400"/>
              <a:t>Let </a:t>
            </a:r>
            <a:r>
              <a:rPr lang="en-US" altLang="en-US" sz="2400" i="1">
                <a:solidFill>
                  <a:srgbClr val="0070C0"/>
                </a:solidFill>
              </a:rPr>
              <a:t>A</a:t>
            </a:r>
            <a:r>
              <a:rPr lang="en-US" altLang="en-US" sz="2400" i="1" baseline="-25000">
                <a:solidFill>
                  <a:srgbClr val="0070C0"/>
                </a:solidFill>
              </a:rPr>
              <a:t>i</a:t>
            </a:r>
            <a:r>
              <a:rPr lang="en-US" altLang="en-US" sz="2400"/>
              <a:t> denote the time that packet </a:t>
            </a:r>
            <a:r>
              <a:rPr lang="en-US" altLang="en-US" sz="2400" i="1">
                <a:solidFill>
                  <a:srgbClr val="0070C0"/>
                </a:solidFill>
              </a:rPr>
              <a:t>i</a:t>
            </a:r>
            <a:r>
              <a:rPr lang="en-US" altLang="en-US" sz="2400"/>
              <a:t> arrives at the router</a:t>
            </a:r>
          </a:p>
          <a:p>
            <a:pPr lvl="1"/>
            <a:r>
              <a:rPr lang="en-US" altLang="en-US" sz="2400"/>
              <a:t>Then </a:t>
            </a:r>
            <a:r>
              <a:rPr lang="en-US" altLang="en-US" sz="2400" i="1">
                <a:solidFill>
                  <a:srgbClr val="0070C0"/>
                </a:solidFill>
              </a:rPr>
              <a:t>S</a:t>
            </a:r>
            <a:r>
              <a:rPr lang="en-US" altLang="en-US" sz="2400" i="1" baseline="-25000">
                <a:solidFill>
                  <a:srgbClr val="0070C0"/>
                </a:solidFill>
              </a:rPr>
              <a:t>i</a:t>
            </a:r>
            <a:r>
              <a:rPr lang="en-US" altLang="en-US" sz="2400"/>
              <a:t> = max(</a:t>
            </a:r>
            <a:r>
              <a:rPr lang="en-US" altLang="en-US" sz="2400" i="1">
                <a:solidFill>
                  <a:srgbClr val="0070C0"/>
                </a:solidFill>
              </a:rPr>
              <a:t>F</a:t>
            </a:r>
            <a:r>
              <a:rPr lang="en-US" altLang="en-US" sz="2400" i="1" baseline="-25000">
                <a:solidFill>
                  <a:srgbClr val="0070C0"/>
                </a:solidFill>
              </a:rPr>
              <a:t>i-</a:t>
            </a:r>
            <a:r>
              <a:rPr lang="en-US" altLang="en-US" sz="2400" baseline="-25000">
                <a:solidFill>
                  <a:srgbClr val="0070C0"/>
                </a:solidFill>
              </a:rPr>
              <a:t>1</a:t>
            </a:r>
            <a:r>
              <a:rPr lang="en-US" altLang="en-US" sz="2400"/>
              <a:t>, </a:t>
            </a:r>
            <a:r>
              <a:rPr lang="en-US" altLang="en-US" sz="2400" i="1">
                <a:solidFill>
                  <a:srgbClr val="0070C0"/>
                </a:solidFill>
              </a:rPr>
              <a:t>A</a:t>
            </a:r>
            <a:r>
              <a:rPr lang="en-US" altLang="en-US" sz="2400" i="1" baseline="-25000">
                <a:solidFill>
                  <a:srgbClr val="0070C0"/>
                </a:solidFill>
              </a:rPr>
              <a:t>i</a:t>
            </a:r>
            <a:r>
              <a:rPr lang="en-US" altLang="en-US" sz="2400"/>
              <a:t>)</a:t>
            </a:r>
          </a:p>
          <a:p>
            <a:pPr lvl="1"/>
            <a:r>
              <a:rPr lang="en-US" altLang="en-US" sz="2400" i="1">
                <a:solidFill>
                  <a:srgbClr val="0070C0"/>
                </a:solidFill>
              </a:rPr>
              <a:t>F</a:t>
            </a:r>
            <a:r>
              <a:rPr lang="en-US" altLang="en-US" sz="2400" i="1" baseline="-25000">
                <a:solidFill>
                  <a:srgbClr val="0070C0"/>
                </a:solidFill>
              </a:rPr>
              <a:t>i</a:t>
            </a:r>
            <a:r>
              <a:rPr lang="en-US" altLang="en-US" sz="2400"/>
              <a:t> = max(</a:t>
            </a:r>
            <a:r>
              <a:rPr lang="en-US" altLang="en-US" sz="2400" i="1">
                <a:solidFill>
                  <a:srgbClr val="0070C0"/>
                </a:solidFill>
              </a:rPr>
              <a:t>F</a:t>
            </a:r>
            <a:r>
              <a:rPr lang="en-US" altLang="en-US" sz="2400" i="1" baseline="-25000">
                <a:solidFill>
                  <a:srgbClr val="0070C0"/>
                </a:solidFill>
              </a:rPr>
              <a:t>i-</a:t>
            </a:r>
            <a:r>
              <a:rPr lang="en-US" altLang="en-US" sz="2400" baseline="-25000">
                <a:solidFill>
                  <a:srgbClr val="0070C0"/>
                </a:solidFill>
              </a:rPr>
              <a:t>1</a:t>
            </a:r>
            <a:r>
              <a:rPr lang="en-US" altLang="en-US" sz="2400"/>
              <a:t>, </a:t>
            </a:r>
            <a:r>
              <a:rPr lang="en-US" altLang="en-US" sz="2400" i="1">
                <a:solidFill>
                  <a:srgbClr val="0070C0"/>
                </a:solidFill>
              </a:rPr>
              <a:t>A</a:t>
            </a:r>
            <a:r>
              <a:rPr lang="en-US" altLang="en-US" sz="2400" i="1" baseline="-25000">
                <a:solidFill>
                  <a:srgbClr val="0070C0"/>
                </a:solidFill>
              </a:rPr>
              <a:t>i</a:t>
            </a:r>
            <a:r>
              <a:rPr lang="en-US" altLang="en-US" sz="2400"/>
              <a:t>) + </a:t>
            </a:r>
            <a:r>
              <a:rPr lang="en-US" altLang="en-US" sz="2400" i="1">
                <a:solidFill>
                  <a:srgbClr val="0070C0"/>
                </a:solidFill>
              </a:rPr>
              <a:t>P</a:t>
            </a:r>
            <a:r>
              <a:rPr lang="en-US" altLang="en-US" sz="2400" i="1" baseline="-25000">
                <a:solidFill>
                  <a:srgbClr val="0070C0"/>
                </a:solidFill>
              </a:rPr>
              <a:t>i</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3BE40F9E-D264-F859-008D-A9511D224201}"/>
              </a:ext>
            </a:extLst>
          </p:cNvPr>
          <p:cNvSpPr>
            <a:spLocks noGrp="1" noChangeArrowheads="1"/>
          </p:cNvSpPr>
          <p:nvPr>
            <p:ph type="title"/>
          </p:nvPr>
        </p:nvSpPr>
        <p:spPr>
          <a:noFill/>
        </p:spPr>
        <p:txBody>
          <a:bodyPr/>
          <a:lstStyle/>
          <a:p>
            <a:r>
              <a:rPr lang="en-US" altLang="en-US"/>
              <a:t>Queuing Disciplines</a:t>
            </a:r>
          </a:p>
        </p:txBody>
      </p:sp>
      <p:sp>
        <p:nvSpPr>
          <p:cNvPr id="74754" name="Rectangle 3">
            <a:extLst>
              <a:ext uri="{FF2B5EF4-FFF2-40B4-BE49-F238E27FC236}">
                <a16:creationId xmlns:a16="http://schemas.microsoft.com/office/drawing/2014/main" id="{F4D9733C-6610-674E-03F1-97AB70C4DB1E}"/>
              </a:ext>
            </a:extLst>
          </p:cNvPr>
          <p:cNvSpPr>
            <a:spLocks noGrp="1" noChangeArrowheads="1"/>
          </p:cNvSpPr>
          <p:nvPr>
            <p:ph type="body" idx="1"/>
          </p:nvPr>
        </p:nvSpPr>
        <p:spPr/>
        <p:txBody>
          <a:bodyPr/>
          <a:lstStyle/>
          <a:p>
            <a:r>
              <a:rPr lang="en-US" altLang="en-US" sz="2800"/>
              <a:t>Fair Queuing</a:t>
            </a:r>
          </a:p>
          <a:p>
            <a:pPr lvl="1"/>
            <a:r>
              <a:rPr lang="en-US" altLang="en-US" sz="2400"/>
              <a:t>Now for every flow, we calculate </a:t>
            </a:r>
            <a:r>
              <a:rPr lang="en-US" altLang="en-US" sz="2400" i="1">
                <a:solidFill>
                  <a:srgbClr val="0070C0"/>
                </a:solidFill>
              </a:rPr>
              <a:t>F</a:t>
            </a:r>
            <a:r>
              <a:rPr lang="en-US" altLang="en-US" sz="2400" i="1" baseline="-25000">
                <a:solidFill>
                  <a:srgbClr val="0070C0"/>
                </a:solidFill>
              </a:rPr>
              <a:t>i</a:t>
            </a:r>
            <a:r>
              <a:rPr lang="en-US" altLang="en-US" sz="2400"/>
              <a:t> for each packet that arrives using our formula</a:t>
            </a:r>
          </a:p>
          <a:p>
            <a:pPr lvl="1"/>
            <a:r>
              <a:rPr lang="en-US" altLang="en-US" sz="2400"/>
              <a:t>We then treat all the </a:t>
            </a:r>
            <a:r>
              <a:rPr lang="en-US" altLang="en-US" sz="2400" i="1">
                <a:solidFill>
                  <a:srgbClr val="0070C0"/>
                </a:solidFill>
              </a:rPr>
              <a:t>F</a:t>
            </a:r>
            <a:r>
              <a:rPr lang="en-US" altLang="en-US" sz="2400" i="1" baseline="-25000">
                <a:solidFill>
                  <a:srgbClr val="0070C0"/>
                </a:solidFill>
              </a:rPr>
              <a:t>i</a:t>
            </a:r>
            <a:r>
              <a:rPr lang="en-US" altLang="en-US" sz="2400"/>
              <a:t> as timestamps</a:t>
            </a:r>
          </a:p>
          <a:p>
            <a:pPr lvl="1"/>
            <a:r>
              <a:rPr lang="en-US" altLang="en-US" sz="2400"/>
              <a:t>Next packet to transmit is always the packet that has the lowest timestamp</a:t>
            </a:r>
          </a:p>
          <a:p>
            <a:pPr lvl="2"/>
            <a:r>
              <a:rPr lang="en-US" altLang="en-US" sz="2000"/>
              <a:t>The packet that should finish transmission before all others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AC58AADF-8D2B-6500-A27E-0DC7D43395A7}"/>
              </a:ext>
            </a:extLst>
          </p:cNvPr>
          <p:cNvSpPr>
            <a:spLocks noGrp="1" noChangeArrowheads="1"/>
          </p:cNvSpPr>
          <p:nvPr>
            <p:ph type="title"/>
          </p:nvPr>
        </p:nvSpPr>
        <p:spPr>
          <a:noFill/>
        </p:spPr>
        <p:txBody>
          <a:bodyPr/>
          <a:lstStyle/>
          <a:p>
            <a:r>
              <a:rPr lang="en-US" altLang="en-US"/>
              <a:t>Queuing Disciplines</a:t>
            </a:r>
          </a:p>
        </p:txBody>
      </p:sp>
      <p:sp>
        <p:nvSpPr>
          <p:cNvPr id="76802" name="Rectangle 3">
            <a:extLst>
              <a:ext uri="{FF2B5EF4-FFF2-40B4-BE49-F238E27FC236}">
                <a16:creationId xmlns:a16="http://schemas.microsoft.com/office/drawing/2014/main" id="{DA2B1E18-6E37-1C06-5FB0-AD0CAAF56123}"/>
              </a:ext>
            </a:extLst>
          </p:cNvPr>
          <p:cNvSpPr>
            <a:spLocks noGrp="1" noChangeArrowheads="1"/>
          </p:cNvSpPr>
          <p:nvPr>
            <p:ph type="body" idx="1"/>
          </p:nvPr>
        </p:nvSpPr>
        <p:spPr/>
        <p:txBody>
          <a:bodyPr/>
          <a:lstStyle/>
          <a:p>
            <a:r>
              <a:rPr lang="en-US" altLang="en-US" sz="2800"/>
              <a:t>Fair Queuing</a:t>
            </a:r>
          </a:p>
          <a:p>
            <a:pPr lvl="1"/>
            <a:endParaRPr lang="en-US" altLang="en-US" sz="2400"/>
          </a:p>
        </p:txBody>
      </p:sp>
      <p:pic>
        <p:nvPicPr>
          <p:cNvPr id="76803" name="Picture 2" descr="f06-07-9780123850591 copy.jpg">
            <a:extLst>
              <a:ext uri="{FF2B5EF4-FFF2-40B4-BE49-F238E27FC236}">
                <a16:creationId xmlns:a16="http://schemas.microsoft.com/office/drawing/2014/main" id="{4F0A39B3-839D-4A14-A476-8A92448BAC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060575"/>
            <a:ext cx="74168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1F38032-FE5B-A041-8E93-DB8A08EEB244}"/>
              </a:ext>
            </a:extLst>
          </p:cNvPr>
          <p:cNvSpPr/>
          <p:nvPr/>
        </p:nvSpPr>
        <p:spPr>
          <a:xfrm>
            <a:off x="323850" y="4005263"/>
            <a:ext cx="8424863" cy="769937"/>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Example of fair queuing in action: (a) packets with earlier finishing times</a:t>
            </a:r>
          </a:p>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are sent first; (b) sending of a packet already in progress is completed</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37A5EE5-FC5C-25A4-6159-0D9B8AFCF04E}"/>
                  </a:ext>
                </a:extLst>
              </p14:cNvPr>
              <p14:cNvContentPartPr/>
              <p14:nvPr/>
            </p14:nvContentPartPr>
            <p14:xfrm>
              <a:off x="2665080" y="747360"/>
              <a:ext cx="4255560" cy="1781640"/>
            </p14:xfrm>
          </p:contentPart>
        </mc:Choice>
        <mc:Fallback>
          <p:pic>
            <p:nvPicPr>
              <p:cNvPr id="2" name="Ink 1">
                <a:extLst>
                  <a:ext uri="{FF2B5EF4-FFF2-40B4-BE49-F238E27FC236}">
                    <a16:creationId xmlns:a16="http://schemas.microsoft.com/office/drawing/2014/main" id="{637A5EE5-FC5C-25A4-6159-0D9B8AFCF04E}"/>
                  </a:ext>
                </a:extLst>
              </p:cNvPr>
              <p:cNvPicPr/>
              <p:nvPr/>
            </p:nvPicPr>
            <p:blipFill>
              <a:blip r:embed="rId5"/>
              <a:stretch>
                <a:fillRect/>
              </a:stretch>
            </p:blipFill>
            <p:spPr>
              <a:xfrm>
                <a:off x="2655720" y="738000"/>
                <a:ext cx="4274280" cy="1800360"/>
              </a:xfrm>
              <a:prstGeom prst="rect">
                <a:avLst/>
              </a:prstGeom>
            </p:spPr>
          </p:pic>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E415FCA-3E4F-F67E-A53E-71E05893547E}"/>
              </a:ext>
            </a:extLst>
          </p:cNvPr>
          <p:cNvSpPr>
            <a:spLocks noGrp="1" noChangeArrowheads="1"/>
          </p:cNvSpPr>
          <p:nvPr>
            <p:ph type="title"/>
          </p:nvPr>
        </p:nvSpPr>
        <p:spPr>
          <a:noFill/>
        </p:spPr>
        <p:txBody>
          <a:bodyPr/>
          <a:lstStyle/>
          <a:p>
            <a:r>
              <a:rPr lang="en-US" altLang="en-US"/>
              <a:t>TCP Congestion Control</a:t>
            </a:r>
          </a:p>
        </p:txBody>
      </p:sp>
      <p:sp>
        <p:nvSpPr>
          <p:cNvPr id="78850" name="Rectangle 3">
            <a:extLst>
              <a:ext uri="{FF2B5EF4-FFF2-40B4-BE49-F238E27FC236}">
                <a16:creationId xmlns:a16="http://schemas.microsoft.com/office/drawing/2014/main" id="{67534ED3-6060-D1F1-9613-6E441387E84E}"/>
              </a:ext>
            </a:extLst>
          </p:cNvPr>
          <p:cNvSpPr>
            <a:spLocks noGrp="1" noChangeArrowheads="1"/>
          </p:cNvSpPr>
          <p:nvPr>
            <p:ph type="body" idx="1"/>
          </p:nvPr>
        </p:nvSpPr>
        <p:spPr/>
        <p:txBody>
          <a:bodyPr/>
          <a:lstStyle/>
          <a:p>
            <a:r>
              <a:rPr lang="en-US" altLang="en-US" sz="2800"/>
              <a:t>TCP congestion control was introduced into the Internet in the late 1980s by Van Jacobson, roughly eight years after the TCP/IP protocol stack had become operational.</a:t>
            </a:r>
          </a:p>
          <a:p>
            <a:r>
              <a:rPr lang="en-US" altLang="en-US" sz="2800"/>
              <a:t>Immediately preceding this time, the Internet was suffering from congestion collapse—</a:t>
            </a:r>
          </a:p>
          <a:p>
            <a:pPr lvl="1"/>
            <a:r>
              <a:rPr lang="en-US" altLang="en-US" sz="2400"/>
              <a:t>hosts would send their packets into the Internet as fast as the advertised window would allow, congestion would occur at some router (causing packets to be dropped), and the hosts would time out and retransmit their packets, resulting in even more congestion</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23E250B-BE2C-82B2-0A99-2E441D966487}"/>
                  </a:ext>
                </a:extLst>
              </p14:cNvPr>
              <p14:cNvContentPartPr/>
              <p14:nvPr/>
            </p14:nvContentPartPr>
            <p14:xfrm>
              <a:off x="4223520" y="626400"/>
              <a:ext cx="3726720" cy="1507320"/>
            </p14:xfrm>
          </p:contentPart>
        </mc:Choice>
        <mc:Fallback>
          <p:pic>
            <p:nvPicPr>
              <p:cNvPr id="2" name="Ink 1">
                <a:extLst>
                  <a:ext uri="{FF2B5EF4-FFF2-40B4-BE49-F238E27FC236}">
                    <a16:creationId xmlns:a16="http://schemas.microsoft.com/office/drawing/2014/main" id="{223E250B-BE2C-82B2-0A99-2E441D966487}"/>
                  </a:ext>
                </a:extLst>
              </p:cNvPr>
              <p:cNvPicPr/>
              <p:nvPr/>
            </p:nvPicPr>
            <p:blipFill>
              <a:blip r:embed="rId4"/>
              <a:stretch>
                <a:fillRect/>
              </a:stretch>
            </p:blipFill>
            <p:spPr>
              <a:xfrm>
                <a:off x="4214160" y="617040"/>
                <a:ext cx="3745440" cy="1526040"/>
              </a:xfrm>
              <a:prstGeom prst="rect">
                <a:avLst/>
              </a:prstGeom>
            </p:spPr>
          </p:pic>
        </mc:Fallback>
      </mc:AlternateContent>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A43D5755-7D5C-8BC0-AFE3-51D4A7A01858}"/>
              </a:ext>
            </a:extLst>
          </p:cNvPr>
          <p:cNvSpPr>
            <a:spLocks noGrp="1" noChangeArrowheads="1"/>
          </p:cNvSpPr>
          <p:nvPr>
            <p:ph type="title"/>
          </p:nvPr>
        </p:nvSpPr>
        <p:spPr>
          <a:noFill/>
        </p:spPr>
        <p:txBody>
          <a:bodyPr/>
          <a:lstStyle/>
          <a:p>
            <a:r>
              <a:rPr lang="en-US" altLang="en-US"/>
              <a:t>TCP Congestion Control</a:t>
            </a:r>
          </a:p>
        </p:txBody>
      </p:sp>
      <p:sp>
        <p:nvSpPr>
          <p:cNvPr id="80898" name="Rectangle 3">
            <a:extLst>
              <a:ext uri="{FF2B5EF4-FFF2-40B4-BE49-F238E27FC236}">
                <a16:creationId xmlns:a16="http://schemas.microsoft.com/office/drawing/2014/main" id="{72BB57B6-4F9E-6AED-CFAE-C30776B0759D}"/>
              </a:ext>
            </a:extLst>
          </p:cNvPr>
          <p:cNvSpPr>
            <a:spLocks noGrp="1" noChangeArrowheads="1"/>
          </p:cNvSpPr>
          <p:nvPr>
            <p:ph type="body" idx="1"/>
          </p:nvPr>
        </p:nvSpPr>
        <p:spPr/>
        <p:txBody>
          <a:bodyPr/>
          <a:lstStyle/>
          <a:p>
            <a:r>
              <a:rPr lang="en-US" altLang="en-US" sz="2800"/>
              <a:t>The idea of TCP congestion control is for each source to determine how much capacity is available in the network, so that it knows how many packets it can safely have in transit. </a:t>
            </a:r>
          </a:p>
          <a:p>
            <a:pPr lvl="1"/>
            <a:r>
              <a:rPr lang="en-US" altLang="en-US" sz="2400"/>
              <a:t>Once a given source has this many packets in transit, it uses the arrival of an ACK as a signal that one of its packets has left the network, and that it is therefore safe to insert a new packet into the network without adding to the level of congestion. </a:t>
            </a:r>
          </a:p>
          <a:p>
            <a:pPr lvl="1"/>
            <a:r>
              <a:rPr lang="en-US" altLang="en-US" sz="2400"/>
              <a:t>By using ACKs to pace the transmission of packets, TCP is said to be </a:t>
            </a:r>
            <a:r>
              <a:rPr lang="en-US" altLang="en-US" sz="2400" i="1"/>
              <a:t>self-clocking.</a:t>
            </a:r>
            <a:endParaRPr lang="en-US" altLang="en-US" sz="20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36F061A6-A9BA-1884-2CA1-599246D43D66}"/>
              </a:ext>
            </a:extLst>
          </p:cNvPr>
          <p:cNvSpPr>
            <a:spLocks noGrp="1" noChangeArrowheads="1"/>
          </p:cNvSpPr>
          <p:nvPr>
            <p:ph type="title"/>
          </p:nvPr>
        </p:nvSpPr>
        <p:spPr>
          <a:noFill/>
        </p:spPr>
        <p:txBody>
          <a:bodyPr/>
          <a:lstStyle/>
          <a:p>
            <a:r>
              <a:rPr lang="en-US" altLang="en-US"/>
              <a:t>TCP Congestion Control</a:t>
            </a:r>
          </a:p>
        </p:txBody>
      </p:sp>
      <p:sp>
        <p:nvSpPr>
          <p:cNvPr id="82946" name="Rectangle 3">
            <a:extLst>
              <a:ext uri="{FF2B5EF4-FFF2-40B4-BE49-F238E27FC236}">
                <a16:creationId xmlns:a16="http://schemas.microsoft.com/office/drawing/2014/main" id="{2ED27BE2-9D55-EA36-FC87-AA51FEF91F47}"/>
              </a:ext>
            </a:extLst>
          </p:cNvPr>
          <p:cNvSpPr>
            <a:spLocks noGrp="1" noChangeArrowheads="1"/>
          </p:cNvSpPr>
          <p:nvPr>
            <p:ph type="body" idx="1"/>
          </p:nvPr>
        </p:nvSpPr>
        <p:spPr/>
        <p:txBody>
          <a:bodyPr/>
          <a:lstStyle/>
          <a:p>
            <a:r>
              <a:rPr lang="en-US" altLang="en-US" sz="2800"/>
              <a:t>Additive Increase Multiplicative Decrease</a:t>
            </a:r>
          </a:p>
          <a:p>
            <a:pPr lvl="1"/>
            <a:r>
              <a:rPr lang="en-US" altLang="en-US" sz="2400"/>
              <a:t>TCP maintains a new state variable for each connection, called </a:t>
            </a:r>
            <a:r>
              <a:rPr lang="en-US" altLang="en-US" sz="2400" i="1"/>
              <a:t>CongestionWindow</a:t>
            </a:r>
            <a:r>
              <a:rPr lang="en-US" altLang="en-US" sz="2400"/>
              <a:t>, which is used by the source to limit how much data it is allowed to have in transit at a given time. </a:t>
            </a:r>
          </a:p>
          <a:p>
            <a:pPr lvl="1"/>
            <a:r>
              <a:rPr lang="en-US" altLang="en-US" sz="2400"/>
              <a:t>The congestion window is congestion control’s counterpart to flow control’s advertised window. </a:t>
            </a:r>
          </a:p>
          <a:p>
            <a:pPr lvl="1"/>
            <a:r>
              <a:rPr lang="en-US" altLang="en-US" sz="2400"/>
              <a:t>TCP is modified such that the maximum number of bytes of unacknowledged data allowed is now the minimum of the congestion window and the advertised window</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3E2D7FD-BE9E-6E64-B14F-4F70BC5C7697}"/>
                  </a:ext>
                </a:extLst>
              </p14:cNvPr>
              <p14:cNvContentPartPr/>
              <p14:nvPr/>
            </p14:nvContentPartPr>
            <p14:xfrm>
              <a:off x="1021680" y="677160"/>
              <a:ext cx="8008560" cy="1264680"/>
            </p14:xfrm>
          </p:contentPart>
        </mc:Choice>
        <mc:Fallback>
          <p:pic>
            <p:nvPicPr>
              <p:cNvPr id="2" name="Ink 1">
                <a:extLst>
                  <a:ext uri="{FF2B5EF4-FFF2-40B4-BE49-F238E27FC236}">
                    <a16:creationId xmlns:a16="http://schemas.microsoft.com/office/drawing/2014/main" id="{F3E2D7FD-BE9E-6E64-B14F-4F70BC5C7697}"/>
                  </a:ext>
                </a:extLst>
              </p:cNvPr>
              <p:cNvPicPr/>
              <p:nvPr/>
            </p:nvPicPr>
            <p:blipFill>
              <a:blip r:embed="rId4"/>
              <a:stretch>
                <a:fillRect/>
              </a:stretch>
            </p:blipFill>
            <p:spPr>
              <a:xfrm>
                <a:off x="1012320" y="667800"/>
                <a:ext cx="8027280" cy="1283400"/>
              </a:xfrm>
              <a:prstGeom prst="rect">
                <a:avLst/>
              </a:prstGeom>
            </p:spPr>
          </p:pic>
        </mc:Fallback>
      </mc:AlternateContent>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FB0DEE0D-A27C-C387-A8C1-47DE244AB390}"/>
              </a:ext>
            </a:extLst>
          </p:cNvPr>
          <p:cNvSpPr>
            <a:spLocks noGrp="1" noChangeArrowheads="1"/>
          </p:cNvSpPr>
          <p:nvPr>
            <p:ph type="title"/>
          </p:nvPr>
        </p:nvSpPr>
        <p:spPr>
          <a:xfrm>
            <a:off x="611188" y="293688"/>
            <a:ext cx="8281987" cy="523875"/>
          </a:xfrm>
        </p:spPr>
        <p:txBody>
          <a:bodyPr/>
          <a:lstStyle/>
          <a:p>
            <a:pPr eaLnBrk="1" hangingPunct="1"/>
            <a:r>
              <a:rPr lang="en-US" altLang="en-US" sz="2800"/>
              <a:t>Congestion Control and Resource Allocation</a:t>
            </a:r>
          </a:p>
        </p:txBody>
      </p:sp>
      <p:sp>
        <p:nvSpPr>
          <p:cNvPr id="11266" name="Content Placeholder 2">
            <a:extLst>
              <a:ext uri="{FF2B5EF4-FFF2-40B4-BE49-F238E27FC236}">
                <a16:creationId xmlns:a16="http://schemas.microsoft.com/office/drawing/2014/main" id="{92892499-1ED6-3F5A-6C4C-247612B0B0B3}"/>
              </a:ext>
            </a:extLst>
          </p:cNvPr>
          <p:cNvSpPr>
            <a:spLocks noGrp="1" noChangeArrowheads="1"/>
          </p:cNvSpPr>
          <p:nvPr>
            <p:ph idx="1"/>
          </p:nvPr>
        </p:nvSpPr>
        <p:spPr/>
        <p:txBody>
          <a:bodyPr/>
          <a:lstStyle/>
          <a:p>
            <a:pPr eaLnBrk="1" hangingPunct="1"/>
            <a:r>
              <a:rPr lang="en-US" altLang="en-US" sz="2800"/>
              <a:t>Resources</a:t>
            </a:r>
          </a:p>
          <a:p>
            <a:pPr lvl="1" eaLnBrk="1" hangingPunct="1"/>
            <a:r>
              <a:rPr lang="en-US" altLang="en-US" sz="2400"/>
              <a:t>Bandwidth of the links</a:t>
            </a:r>
          </a:p>
          <a:p>
            <a:pPr lvl="1" eaLnBrk="1" hangingPunct="1"/>
            <a:r>
              <a:rPr lang="en-US" altLang="en-US" sz="2400"/>
              <a:t>Buffers at the routers and switches</a:t>
            </a:r>
          </a:p>
          <a:p>
            <a:pPr eaLnBrk="1" hangingPunct="1"/>
            <a:endParaRPr lang="en-US" altLang="en-US"/>
          </a:p>
          <a:p>
            <a:pPr eaLnBrk="1" hangingPunct="1"/>
            <a:r>
              <a:rPr lang="en-US" altLang="en-US" sz="2800"/>
              <a:t>Packets contend at a router for the use of a link, with each contending packet placed in a queue waiting for its turn to be transmitted over the link</a:t>
            </a:r>
          </a:p>
          <a:p>
            <a:pPr eaLnBrk="1" hangingPunct="1"/>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58CC7ACB-6C88-4CD9-7FFF-618A1336D9B6}"/>
              </a:ext>
            </a:extLst>
          </p:cNvPr>
          <p:cNvSpPr>
            <a:spLocks noGrp="1" noChangeArrowheads="1"/>
          </p:cNvSpPr>
          <p:nvPr>
            <p:ph type="title"/>
          </p:nvPr>
        </p:nvSpPr>
        <p:spPr>
          <a:noFill/>
        </p:spPr>
        <p:txBody>
          <a:bodyPr/>
          <a:lstStyle/>
          <a:p>
            <a:r>
              <a:rPr lang="en-US" altLang="en-US"/>
              <a:t>TCP Congestion Control</a:t>
            </a:r>
          </a:p>
        </p:txBody>
      </p:sp>
      <p:sp>
        <p:nvSpPr>
          <p:cNvPr id="84994" name="Rectangle 3">
            <a:extLst>
              <a:ext uri="{FF2B5EF4-FFF2-40B4-BE49-F238E27FC236}">
                <a16:creationId xmlns:a16="http://schemas.microsoft.com/office/drawing/2014/main" id="{E258BD69-08BC-57C7-6D7E-E9C4B2C07372}"/>
              </a:ext>
            </a:extLst>
          </p:cNvPr>
          <p:cNvSpPr>
            <a:spLocks noGrp="1" noChangeArrowheads="1"/>
          </p:cNvSpPr>
          <p:nvPr>
            <p:ph type="body" idx="1"/>
          </p:nvPr>
        </p:nvSpPr>
        <p:spPr/>
        <p:txBody>
          <a:bodyPr/>
          <a:lstStyle/>
          <a:p>
            <a:r>
              <a:rPr lang="en-US" altLang="en-US" sz="2800"/>
              <a:t>Additive Increase Multiplicative Decrease</a:t>
            </a:r>
          </a:p>
          <a:p>
            <a:pPr lvl="1"/>
            <a:r>
              <a:rPr lang="en-US" altLang="en-US" sz="2400"/>
              <a:t>TCP’s effective window is revised as follows:</a:t>
            </a:r>
          </a:p>
          <a:p>
            <a:pPr lvl="2"/>
            <a:r>
              <a:rPr lang="en-US" altLang="en-US" sz="2000"/>
              <a:t>MaxWindow = MIN(CongestionWindow, AdvertisedWindow)</a:t>
            </a:r>
          </a:p>
          <a:p>
            <a:pPr lvl="2"/>
            <a:r>
              <a:rPr lang="en-US" altLang="en-US" sz="2000"/>
              <a:t>EffectiveWindow = MaxWindow − (LastByteSent − LastByteAcked).</a:t>
            </a:r>
          </a:p>
          <a:p>
            <a:pPr lvl="1"/>
            <a:r>
              <a:rPr lang="en-US" altLang="en-US" sz="2400"/>
              <a:t>That is, MaxWindow replaces AdvertisedWindow in the calculation of EffectiveWindow. </a:t>
            </a:r>
          </a:p>
          <a:p>
            <a:pPr lvl="1"/>
            <a:r>
              <a:rPr lang="en-US" altLang="en-US" sz="2400"/>
              <a:t>Thus, a TCP source is allowed to send no faster than the slowest component—the network or the destination host—can accommodate.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8D52A2E-A745-714F-4C50-29E0E67CC348}"/>
                  </a:ext>
                </a:extLst>
              </p14:cNvPr>
              <p14:cNvContentPartPr/>
              <p14:nvPr/>
            </p14:nvContentPartPr>
            <p14:xfrm>
              <a:off x="234360" y="1992600"/>
              <a:ext cx="8271360" cy="4047480"/>
            </p14:xfrm>
          </p:contentPart>
        </mc:Choice>
        <mc:Fallback>
          <p:pic>
            <p:nvPicPr>
              <p:cNvPr id="2" name="Ink 1">
                <a:extLst>
                  <a:ext uri="{FF2B5EF4-FFF2-40B4-BE49-F238E27FC236}">
                    <a16:creationId xmlns:a16="http://schemas.microsoft.com/office/drawing/2014/main" id="{78D52A2E-A745-714F-4C50-29E0E67CC348}"/>
                  </a:ext>
                </a:extLst>
              </p:cNvPr>
              <p:cNvPicPr/>
              <p:nvPr/>
            </p:nvPicPr>
            <p:blipFill>
              <a:blip r:embed="rId4"/>
              <a:stretch>
                <a:fillRect/>
              </a:stretch>
            </p:blipFill>
            <p:spPr>
              <a:xfrm>
                <a:off x="225000" y="1983240"/>
                <a:ext cx="8290080" cy="4066200"/>
              </a:xfrm>
              <a:prstGeom prst="rect">
                <a:avLst/>
              </a:prstGeom>
            </p:spPr>
          </p:pic>
        </mc:Fallback>
      </mc:AlternateContent>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67CC72CB-7FEC-156F-D816-1F9A95D121FA}"/>
              </a:ext>
            </a:extLst>
          </p:cNvPr>
          <p:cNvSpPr>
            <a:spLocks noGrp="1" noChangeArrowheads="1"/>
          </p:cNvSpPr>
          <p:nvPr>
            <p:ph type="title"/>
          </p:nvPr>
        </p:nvSpPr>
        <p:spPr>
          <a:noFill/>
        </p:spPr>
        <p:txBody>
          <a:bodyPr/>
          <a:lstStyle/>
          <a:p>
            <a:r>
              <a:rPr lang="en-US" altLang="en-US"/>
              <a:t>TCP Congestion Control</a:t>
            </a:r>
          </a:p>
        </p:txBody>
      </p:sp>
      <p:sp>
        <p:nvSpPr>
          <p:cNvPr id="87042" name="Rectangle 3">
            <a:extLst>
              <a:ext uri="{FF2B5EF4-FFF2-40B4-BE49-F238E27FC236}">
                <a16:creationId xmlns:a16="http://schemas.microsoft.com/office/drawing/2014/main" id="{8CB80C24-D812-B117-3C26-1D5CBF4720B4}"/>
              </a:ext>
            </a:extLst>
          </p:cNvPr>
          <p:cNvSpPr>
            <a:spLocks noGrp="1" noChangeArrowheads="1"/>
          </p:cNvSpPr>
          <p:nvPr>
            <p:ph type="body" idx="1"/>
          </p:nvPr>
        </p:nvSpPr>
        <p:spPr/>
        <p:txBody>
          <a:bodyPr/>
          <a:lstStyle/>
          <a:p>
            <a:r>
              <a:rPr lang="en-US" altLang="en-US" sz="2800"/>
              <a:t>Additive Increase Multiplicative Decrease</a:t>
            </a:r>
          </a:p>
          <a:p>
            <a:pPr lvl="1"/>
            <a:r>
              <a:rPr lang="en-US" altLang="en-US" sz="2000"/>
              <a:t>The problem, of course, is how TCP comes to learn an appropriate value for CongestionWindow.</a:t>
            </a:r>
          </a:p>
          <a:p>
            <a:pPr lvl="1"/>
            <a:r>
              <a:rPr lang="en-US" altLang="en-US" sz="2000"/>
              <a:t>Unlike the AdvertisedWindow, which is sent by the receiving side of the connection, there is no one to send a suitable CongestionWindow to the sending side of TCP. </a:t>
            </a:r>
          </a:p>
          <a:p>
            <a:pPr lvl="2"/>
            <a:r>
              <a:rPr lang="en-US" altLang="en-US" sz="1800"/>
              <a:t>The answer is that the TCP source sets the CongestionWindow based on the level of congestion it perceives to exist in the network. </a:t>
            </a:r>
          </a:p>
          <a:p>
            <a:pPr lvl="2"/>
            <a:r>
              <a:rPr lang="en-US" altLang="en-US" sz="1800"/>
              <a:t>This involves decreasing the congestion window when the level of congestion goes up and increasing the congestion window when the level of congestion goes down. Taken together, the mechanism is commonly called </a:t>
            </a:r>
            <a:r>
              <a:rPr lang="en-US" altLang="en-US" sz="1800" i="1"/>
              <a:t>additive increase/multiplicative decrease (AIMD)</a:t>
            </a:r>
            <a:endParaRPr lang="en-US" altLang="en-US" sz="18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DF7462D-26C0-4994-8D2B-6512D0608AB1}"/>
                  </a:ext>
                </a:extLst>
              </p14:cNvPr>
              <p14:cNvContentPartPr/>
              <p14:nvPr/>
            </p14:nvContentPartPr>
            <p14:xfrm>
              <a:off x="3882600" y="1103760"/>
              <a:ext cx="5684400" cy="4286880"/>
            </p14:xfrm>
          </p:contentPart>
        </mc:Choice>
        <mc:Fallback>
          <p:pic>
            <p:nvPicPr>
              <p:cNvPr id="2" name="Ink 1">
                <a:extLst>
                  <a:ext uri="{FF2B5EF4-FFF2-40B4-BE49-F238E27FC236}">
                    <a16:creationId xmlns:a16="http://schemas.microsoft.com/office/drawing/2014/main" id="{DDF7462D-26C0-4994-8D2B-6512D0608AB1}"/>
                  </a:ext>
                </a:extLst>
              </p:cNvPr>
              <p:cNvPicPr/>
              <p:nvPr/>
            </p:nvPicPr>
            <p:blipFill>
              <a:blip r:embed="rId4"/>
              <a:stretch>
                <a:fillRect/>
              </a:stretch>
            </p:blipFill>
            <p:spPr>
              <a:xfrm>
                <a:off x="3873240" y="1094400"/>
                <a:ext cx="5703120" cy="4305600"/>
              </a:xfrm>
              <a:prstGeom prst="rect">
                <a:avLst/>
              </a:prstGeom>
            </p:spPr>
          </p:pic>
        </mc:Fallback>
      </mc:AlternateContent>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6C5C63E9-D94F-EF0E-066F-EAFF92E2BFBA}"/>
              </a:ext>
            </a:extLst>
          </p:cNvPr>
          <p:cNvSpPr>
            <a:spLocks noGrp="1" noChangeArrowheads="1"/>
          </p:cNvSpPr>
          <p:nvPr>
            <p:ph type="title"/>
          </p:nvPr>
        </p:nvSpPr>
        <p:spPr>
          <a:noFill/>
        </p:spPr>
        <p:txBody>
          <a:bodyPr/>
          <a:lstStyle/>
          <a:p>
            <a:r>
              <a:rPr lang="en-US" altLang="en-US"/>
              <a:t>TCP Congestion Control</a:t>
            </a:r>
          </a:p>
        </p:txBody>
      </p:sp>
      <p:sp>
        <p:nvSpPr>
          <p:cNvPr id="89090" name="Rectangle 3">
            <a:extLst>
              <a:ext uri="{FF2B5EF4-FFF2-40B4-BE49-F238E27FC236}">
                <a16:creationId xmlns:a16="http://schemas.microsoft.com/office/drawing/2014/main" id="{69B236AC-6F31-D43C-5074-BAD4C961F56F}"/>
              </a:ext>
            </a:extLst>
          </p:cNvPr>
          <p:cNvSpPr>
            <a:spLocks noGrp="1" noChangeArrowheads="1"/>
          </p:cNvSpPr>
          <p:nvPr>
            <p:ph type="body" idx="1"/>
          </p:nvPr>
        </p:nvSpPr>
        <p:spPr/>
        <p:txBody>
          <a:bodyPr/>
          <a:lstStyle/>
          <a:p>
            <a:r>
              <a:rPr lang="en-US" altLang="en-US" sz="2800"/>
              <a:t>Additive Increase Multiplicative Decrease</a:t>
            </a:r>
          </a:p>
          <a:p>
            <a:pPr lvl="1"/>
            <a:r>
              <a:rPr lang="en-US" altLang="en-US" sz="2400"/>
              <a:t>The key question, then, is how does the source determine that the network is congested and that it should decrease the congestion window? </a:t>
            </a:r>
          </a:p>
          <a:p>
            <a:pPr lvl="2"/>
            <a:r>
              <a:rPr lang="en-US" altLang="en-US" sz="2000"/>
              <a:t>The answer is based on the observation that the main reason packets are not delivered, and a timeout results, is that a packet was dropped due to congestion. It is rare that a packet is dropped because of an error during transmission. </a:t>
            </a:r>
          </a:p>
          <a:p>
            <a:pPr lvl="2"/>
            <a:r>
              <a:rPr lang="en-US" altLang="en-US" sz="2000"/>
              <a:t>Therefore, TCP interprets timeouts as a sign of congestion and reduces the rate at which it is transmitting. </a:t>
            </a:r>
          </a:p>
          <a:p>
            <a:pPr lvl="2"/>
            <a:r>
              <a:rPr lang="en-US" altLang="en-US" sz="2000"/>
              <a:t>Specifically, each time a timeout occurs, the source sets CongestionWindow to half of its previous value. This halving of the CongestionWindow for each timeout corresponds to the “multiplicative decrease” part of AIMD.</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6E141126-C03B-A00F-1EC2-E658057563EE}"/>
              </a:ext>
            </a:extLst>
          </p:cNvPr>
          <p:cNvSpPr>
            <a:spLocks noGrp="1" noChangeArrowheads="1"/>
          </p:cNvSpPr>
          <p:nvPr>
            <p:ph type="title"/>
          </p:nvPr>
        </p:nvSpPr>
        <p:spPr>
          <a:noFill/>
        </p:spPr>
        <p:txBody>
          <a:bodyPr/>
          <a:lstStyle/>
          <a:p>
            <a:r>
              <a:rPr lang="en-US" altLang="en-US"/>
              <a:t>TCP Congestion Control</a:t>
            </a:r>
          </a:p>
        </p:txBody>
      </p:sp>
      <p:sp>
        <p:nvSpPr>
          <p:cNvPr id="91138" name="Rectangle 3">
            <a:extLst>
              <a:ext uri="{FF2B5EF4-FFF2-40B4-BE49-F238E27FC236}">
                <a16:creationId xmlns:a16="http://schemas.microsoft.com/office/drawing/2014/main" id="{2F98244E-6BB5-6100-FCC0-BCC02DEA63C6}"/>
              </a:ext>
            </a:extLst>
          </p:cNvPr>
          <p:cNvSpPr>
            <a:spLocks noGrp="1" noChangeArrowheads="1"/>
          </p:cNvSpPr>
          <p:nvPr>
            <p:ph type="body" idx="1"/>
          </p:nvPr>
        </p:nvSpPr>
        <p:spPr/>
        <p:txBody>
          <a:bodyPr/>
          <a:lstStyle/>
          <a:p>
            <a:r>
              <a:rPr lang="en-US" altLang="en-US" sz="2800"/>
              <a:t>Additive Increase Multiplicative Decrease</a:t>
            </a:r>
          </a:p>
          <a:p>
            <a:pPr lvl="1"/>
            <a:r>
              <a:rPr lang="en-US" altLang="en-US" sz="2400"/>
              <a:t>Although CongestionWindow is defined in terms of bytes, it is easiest to understand multiplicative decrease if we think in terms of whole packets. </a:t>
            </a:r>
          </a:p>
          <a:p>
            <a:pPr lvl="2"/>
            <a:r>
              <a:rPr lang="en-US" altLang="en-US" sz="2000"/>
              <a:t>For example, suppose the CongestionWindow is currently set to 16 packets. If a loss is detected, CongestionWindow is set to 8. </a:t>
            </a:r>
          </a:p>
          <a:p>
            <a:pPr lvl="2"/>
            <a:r>
              <a:rPr lang="en-US" altLang="en-US" sz="2000"/>
              <a:t>Additional losses cause CongestionWindow to be reduced to 4, then 2, and finally to 1 packet.</a:t>
            </a:r>
          </a:p>
          <a:p>
            <a:pPr lvl="2"/>
            <a:r>
              <a:rPr lang="en-US" altLang="en-US" sz="2000"/>
              <a:t>CongestionWindow is not allowed to fall below the size of a single packet, or in TCP terminology, the </a:t>
            </a:r>
            <a:r>
              <a:rPr lang="en-US" altLang="en-US" sz="2000" i="1"/>
              <a:t>maximum segment size (MSS).</a:t>
            </a:r>
            <a:endParaRPr lang="en-US" altLang="en-US" sz="20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96E5428-0A5D-EB6C-D2C3-BD51EF2AFDDE}"/>
                  </a:ext>
                </a:extLst>
              </p14:cNvPr>
              <p14:cNvContentPartPr/>
              <p14:nvPr/>
            </p14:nvContentPartPr>
            <p14:xfrm>
              <a:off x="1937520" y="1518840"/>
              <a:ext cx="5758200" cy="3018240"/>
            </p14:xfrm>
          </p:contentPart>
        </mc:Choice>
        <mc:Fallback>
          <p:pic>
            <p:nvPicPr>
              <p:cNvPr id="2" name="Ink 1">
                <a:extLst>
                  <a:ext uri="{FF2B5EF4-FFF2-40B4-BE49-F238E27FC236}">
                    <a16:creationId xmlns:a16="http://schemas.microsoft.com/office/drawing/2014/main" id="{596E5428-0A5D-EB6C-D2C3-BD51EF2AFDDE}"/>
                  </a:ext>
                </a:extLst>
              </p:cNvPr>
              <p:cNvPicPr/>
              <p:nvPr/>
            </p:nvPicPr>
            <p:blipFill>
              <a:blip r:embed="rId4"/>
              <a:stretch>
                <a:fillRect/>
              </a:stretch>
            </p:blipFill>
            <p:spPr>
              <a:xfrm>
                <a:off x="1928160" y="1509480"/>
                <a:ext cx="5776920" cy="3036960"/>
              </a:xfrm>
              <a:prstGeom prst="rect">
                <a:avLst/>
              </a:prstGeom>
            </p:spPr>
          </p:pic>
        </mc:Fallback>
      </mc:AlternateContent>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E9765B26-17C4-452B-F04D-559722F8DF16}"/>
              </a:ext>
            </a:extLst>
          </p:cNvPr>
          <p:cNvSpPr>
            <a:spLocks noGrp="1" noChangeArrowheads="1"/>
          </p:cNvSpPr>
          <p:nvPr>
            <p:ph type="title"/>
          </p:nvPr>
        </p:nvSpPr>
        <p:spPr>
          <a:noFill/>
        </p:spPr>
        <p:txBody>
          <a:bodyPr/>
          <a:lstStyle/>
          <a:p>
            <a:r>
              <a:rPr lang="en-US" altLang="en-US"/>
              <a:t>TCP Congestion Control</a:t>
            </a:r>
          </a:p>
        </p:txBody>
      </p:sp>
      <p:sp>
        <p:nvSpPr>
          <p:cNvPr id="93186" name="Rectangle 3">
            <a:extLst>
              <a:ext uri="{FF2B5EF4-FFF2-40B4-BE49-F238E27FC236}">
                <a16:creationId xmlns:a16="http://schemas.microsoft.com/office/drawing/2014/main" id="{C248FC95-D0C6-ACD8-4F31-521090040B30}"/>
              </a:ext>
            </a:extLst>
          </p:cNvPr>
          <p:cNvSpPr>
            <a:spLocks noGrp="1" noChangeArrowheads="1"/>
          </p:cNvSpPr>
          <p:nvPr>
            <p:ph type="body" idx="1"/>
          </p:nvPr>
        </p:nvSpPr>
        <p:spPr/>
        <p:txBody>
          <a:bodyPr/>
          <a:lstStyle/>
          <a:p>
            <a:r>
              <a:rPr lang="en-US" altLang="en-US" sz="2800"/>
              <a:t>Additive Increase Multiplicative Decrease</a:t>
            </a:r>
          </a:p>
          <a:p>
            <a:pPr lvl="1"/>
            <a:r>
              <a:rPr lang="en-US" altLang="en-US" sz="2400"/>
              <a:t>A congestion-control strategy that only decreases the window size is obviously too conservative. </a:t>
            </a:r>
          </a:p>
          <a:p>
            <a:pPr lvl="1"/>
            <a:r>
              <a:rPr lang="en-US" altLang="en-US" sz="2400"/>
              <a:t>We also need to be able to increase the congestion window to take advantage of newly available capacity in the network. </a:t>
            </a:r>
          </a:p>
          <a:p>
            <a:pPr lvl="1"/>
            <a:r>
              <a:rPr lang="en-US" altLang="en-US" sz="2400"/>
              <a:t>This is the “additive increase” part of AIMD, and it works as follows. </a:t>
            </a:r>
          </a:p>
          <a:p>
            <a:pPr lvl="2"/>
            <a:r>
              <a:rPr lang="en-US" altLang="en-US" sz="2000"/>
              <a:t>Every time the source successfully sends a CongestionWindow’s worth of packets—that is, each packet sent out during the last RTT has been ACKed—it adds the equivalent of 1 packet to CongestionWindow.</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F762870-F114-74C5-6D2D-FD4208450835}"/>
                  </a:ext>
                </a:extLst>
              </p14:cNvPr>
              <p14:cNvContentPartPr/>
              <p14:nvPr/>
            </p14:nvContentPartPr>
            <p14:xfrm>
              <a:off x="9386280" y="5848200"/>
              <a:ext cx="11880" cy="7920"/>
            </p14:xfrm>
          </p:contentPart>
        </mc:Choice>
        <mc:Fallback>
          <p:pic>
            <p:nvPicPr>
              <p:cNvPr id="2" name="Ink 1">
                <a:extLst>
                  <a:ext uri="{FF2B5EF4-FFF2-40B4-BE49-F238E27FC236}">
                    <a16:creationId xmlns:a16="http://schemas.microsoft.com/office/drawing/2014/main" id="{1F762870-F114-74C5-6D2D-FD4208450835}"/>
                  </a:ext>
                </a:extLst>
              </p:cNvPr>
              <p:cNvPicPr/>
              <p:nvPr/>
            </p:nvPicPr>
            <p:blipFill>
              <a:blip r:embed="rId4"/>
              <a:stretch>
                <a:fillRect/>
              </a:stretch>
            </p:blipFill>
            <p:spPr>
              <a:xfrm>
                <a:off x="9376920" y="5838840"/>
                <a:ext cx="30600" cy="26640"/>
              </a:xfrm>
              <a:prstGeom prst="rect">
                <a:avLst/>
              </a:prstGeom>
            </p:spPr>
          </p:pic>
        </mc:Fallback>
      </mc:AlternateContent>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DA16BB87-D6FC-B13D-13A2-9BED50166D52}"/>
              </a:ext>
            </a:extLst>
          </p:cNvPr>
          <p:cNvSpPr>
            <a:spLocks noGrp="1" noChangeArrowheads="1"/>
          </p:cNvSpPr>
          <p:nvPr>
            <p:ph type="title"/>
          </p:nvPr>
        </p:nvSpPr>
        <p:spPr>
          <a:noFill/>
        </p:spPr>
        <p:txBody>
          <a:bodyPr/>
          <a:lstStyle/>
          <a:p>
            <a:r>
              <a:rPr lang="en-US" altLang="en-US"/>
              <a:t>TCP Congestion Control</a:t>
            </a:r>
          </a:p>
        </p:txBody>
      </p:sp>
      <p:sp>
        <p:nvSpPr>
          <p:cNvPr id="95234" name="Rectangle 3">
            <a:extLst>
              <a:ext uri="{FF2B5EF4-FFF2-40B4-BE49-F238E27FC236}">
                <a16:creationId xmlns:a16="http://schemas.microsoft.com/office/drawing/2014/main" id="{494B199F-012E-87F4-C923-4525DF644CC1}"/>
              </a:ext>
            </a:extLst>
          </p:cNvPr>
          <p:cNvSpPr>
            <a:spLocks noGrp="1" noChangeArrowheads="1"/>
          </p:cNvSpPr>
          <p:nvPr>
            <p:ph type="body" idx="1"/>
          </p:nvPr>
        </p:nvSpPr>
        <p:spPr>
          <a:xfrm>
            <a:off x="873125" y="1125538"/>
            <a:ext cx="8270875" cy="5111750"/>
          </a:xfrm>
        </p:spPr>
        <p:txBody>
          <a:bodyPr/>
          <a:lstStyle/>
          <a:p>
            <a:r>
              <a:rPr lang="en-US" altLang="en-US" sz="2800"/>
              <a:t>Additive Increase Multiplicative Decrease</a:t>
            </a:r>
          </a:p>
          <a:p>
            <a:endParaRPr lang="en-US" altLang="en-US" sz="2800"/>
          </a:p>
        </p:txBody>
      </p:sp>
      <p:pic>
        <p:nvPicPr>
          <p:cNvPr id="95235" name="Picture 2">
            <a:extLst>
              <a:ext uri="{FF2B5EF4-FFF2-40B4-BE49-F238E27FC236}">
                <a16:creationId xmlns:a16="http://schemas.microsoft.com/office/drawing/2014/main" id="{B047E2F8-F71E-D3EA-3231-3D2EB33BB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628775"/>
            <a:ext cx="30861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a:extLst>
              <a:ext uri="{FF2B5EF4-FFF2-40B4-BE49-F238E27FC236}">
                <a16:creationId xmlns:a16="http://schemas.microsoft.com/office/drawing/2014/main" id="{A96641B0-7883-CF48-AAE6-67EDC57FF65B}"/>
              </a:ext>
            </a:extLst>
          </p:cNvPr>
          <p:cNvSpPr/>
          <p:nvPr/>
        </p:nvSpPr>
        <p:spPr>
          <a:xfrm>
            <a:off x="539750" y="5661025"/>
            <a:ext cx="7993063" cy="708025"/>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Packets in transit during additive increase, with one packet being added each RTT.</a:t>
            </a:r>
          </a:p>
        </p:txBody>
      </p:sp>
      <p:pic>
        <p:nvPicPr>
          <p:cNvPr id="95237" name="Picture 2" descr="f06-08-9780123850591 copy.jpg">
            <a:extLst>
              <a:ext uri="{FF2B5EF4-FFF2-40B4-BE49-F238E27FC236}">
                <a16:creationId xmlns:a16="http://schemas.microsoft.com/office/drawing/2014/main" id="{227F41AD-7537-46B7-ECA2-921658E742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700213"/>
            <a:ext cx="1944687" cy="378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1E65E598-4E3A-C0FE-AA42-DF91BC6126C7}"/>
                  </a:ext>
                </a:extLst>
              </p14:cNvPr>
              <p14:cNvContentPartPr/>
              <p14:nvPr/>
            </p14:nvContentPartPr>
            <p14:xfrm>
              <a:off x="3295440" y="2665440"/>
              <a:ext cx="1656360" cy="1937880"/>
            </p14:xfrm>
          </p:contentPart>
        </mc:Choice>
        <mc:Fallback>
          <p:pic>
            <p:nvPicPr>
              <p:cNvPr id="2" name="Ink 1">
                <a:extLst>
                  <a:ext uri="{FF2B5EF4-FFF2-40B4-BE49-F238E27FC236}">
                    <a16:creationId xmlns:a16="http://schemas.microsoft.com/office/drawing/2014/main" id="{1E65E598-4E3A-C0FE-AA42-DF91BC6126C7}"/>
                  </a:ext>
                </a:extLst>
              </p:cNvPr>
              <p:cNvPicPr/>
              <p:nvPr/>
            </p:nvPicPr>
            <p:blipFill>
              <a:blip r:embed="rId6"/>
              <a:stretch>
                <a:fillRect/>
              </a:stretch>
            </p:blipFill>
            <p:spPr>
              <a:xfrm>
                <a:off x="3286080" y="2656080"/>
                <a:ext cx="1675080" cy="1956600"/>
              </a:xfrm>
              <a:prstGeom prst="rect">
                <a:avLst/>
              </a:prstGeom>
            </p:spPr>
          </p:pic>
        </mc:Fallback>
      </mc:AlternateContent>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D108B22F-D7C3-DDAD-D5C3-91295B64816E}"/>
              </a:ext>
            </a:extLst>
          </p:cNvPr>
          <p:cNvSpPr>
            <a:spLocks noGrp="1" noChangeArrowheads="1"/>
          </p:cNvSpPr>
          <p:nvPr>
            <p:ph type="title"/>
          </p:nvPr>
        </p:nvSpPr>
        <p:spPr>
          <a:noFill/>
        </p:spPr>
        <p:txBody>
          <a:bodyPr/>
          <a:lstStyle/>
          <a:p>
            <a:r>
              <a:rPr lang="en-US" altLang="en-US"/>
              <a:t>TCP Congestion Control</a:t>
            </a:r>
          </a:p>
        </p:txBody>
      </p:sp>
      <p:sp>
        <p:nvSpPr>
          <p:cNvPr id="97282" name="Rectangle 3">
            <a:extLst>
              <a:ext uri="{FF2B5EF4-FFF2-40B4-BE49-F238E27FC236}">
                <a16:creationId xmlns:a16="http://schemas.microsoft.com/office/drawing/2014/main" id="{A6A6C9EE-37D4-243D-6948-0E3ABF877A95}"/>
              </a:ext>
            </a:extLst>
          </p:cNvPr>
          <p:cNvSpPr>
            <a:spLocks noGrp="1" noChangeArrowheads="1"/>
          </p:cNvSpPr>
          <p:nvPr>
            <p:ph type="body" idx="1"/>
          </p:nvPr>
        </p:nvSpPr>
        <p:spPr/>
        <p:txBody>
          <a:bodyPr/>
          <a:lstStyle/>
          <a:p>
            <a:r>
              <a:rPr lang="en-US" altLang="en-US" sz="2400"/>
              <a:t>Additive Increase Multiplicative Decrease</a:t>
            </a:r>
          </a:p>
          <a:p>
            <a:pPr lvl="1"/>
            <a:r>
              <a:rPr lang="en-US" altLang="en-US" sz="2000"/>
              <a:t>Note that in practice, TCP does not wait for an entire window’s worth of ACKs to add 1 packet’s worth to the congestion window, but instead increments CongestionWindow by a little for each ACK that arrives. </a:t>
            </a:r>
          </a:p>
          <a:p>
            <a:pPr lvl="1"/>
            <a:r>
              <a:rPr lang="en-US" altLang="en-US" sz="2000"/>
              <a:t>Specifically, the congestion window is incremented as follows each time an ACK arrives:</a:t>
            </a:r>
          </a:p>
          <a:p>
            <a:pPr lvl="2"/>
            <a:r>
              <a:rPr lang="en-US" altLang="en-US" sz="1800"/>
              <a:t>Increment = MSS × (MSS/CongestionWindow)</a:t>
            </a:r>
          </a:p>
          <a:p>
            <a:pPr lvl="2"/>
            <a:r>
              <a:rPr lang="en-US" altLang="en-US" sz="1800"/>
              <a:t>CongestionWindow+= Increment</a:t>
            </a:r>
          </a:p>
          <a:p>
            <a:pPr lvl="2"/>
            <a:r>
              <a:rPr lang="en-US" altLang="en-US" sz="1800"/>
              <a:t>That is, rather than incrementing CongestionWindow by an entire MSS bytes each RTT, we increment it by a fraction of MSS every time an ACK is received. </a:t>
            </a:r>
          </a:p>
          <a:p>
            <a:pPr lvl="2"/>
            <a:r>
              <a:rPr lang="en-US" altLang="en-US" sz="1800"/>
              <a:t>Assuming that each ACK acknowledges the receipt of MSS bytes, then that fraction is MSS/CongestionWindow.</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F2B6A2B-7203-2CC8-F744-20DA110B5BEF}"/>
                  </a:ext>
                </a:extLst>
              </p14:cNvPr>
              <p14:cNvContentPartPr/>
              <p14:nvPr/>
            </p14:nvContentPartPr>
            <p14:xfrm>
              <a:off x="-415440" y="3491640"/>
              <a:ext cx="6874200" cy="1053360"/>
            </p14:xfrm>
          </p:contentPart>
        </mc:Choice>
        <mc:Fallback>
          <p:pic>
            <p:nvPicPr>
              <p:cNvPr id="2" name="Ink 1">
                <a:extLst>
                  <a:ext uri="{FF2B5EF4-FFF2-40B4-BE49-F238E27FC236}">
                    <a16:creationId xmlns:a16="http://schemas.microsoft.com/office/drawing/2014/main" id="{4F2B6A2B-7203-2CC8-F744-20DA110B5BEF}"/>
                  </a:ext>
                </a:extLst>
              </p:cNvPr>
              <p:cNvPicPr/>
              <p:nvPr/>
            </p:nvPicPr>
            <p:blipFill>
              <a:blip r:embed="rId4"/>
              <a:stretch>
                <a:fillRect/>
              </a:stretch>
            </p:blipFill>
            <p:spPr>
              <a:xfrm>
                <a:off x="-424800" y="3482280"/>
                <a:ext cx="6892920" cy="1072080"/>
              </a:xfrm>
              <a:prstGeom prst="rect">
                <a:avLst/>
              </a:prstGeom>
            </p:spPr>
          </p:pic>
        </mc:Fallback>
      </mc:AlternateContent>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512BBEB5-9804-ECEA-1FD9-19CB8C5BBFB6}"/>
              </a:ext>
            </a:extLst>
          </p:cNvPr>
          <p:cNvSpPr>
            <a:spLocks noGrp="1" noChangeArrowheads="1"/>
          </p:cNvSpPr>
          <p:nvPr>
            <p:ph type="title"/>
          </p:nvPr>
        </p:nvSpPr>
        <p:spPr>
          <a:noFill/>
        </p:spPr>
        <p:txBody>
          <a:bodyPr/>
          <a:lstStyle/>
          <a:p>
            <a:r>
              <a:rPr lang="en-US" altLang="en-US"/>
              <a:t>TCP Congestion Control</a:t>
            </a:r>
          </a:p>
        </p:txBody>
      </p:sp>
      <p:sp>
        <p:nvSpPr>
          <p:cNvPr id="99330" name="Rectangle 3">
            <a:extLst>
              <a:ext uri="{FF2B5EF4-FFF2-40B4-BE49-F238E27FC236}">
                <a16:creationId xmlns:a16="http://schemas.microsoft.com/office/drawing/2014/main" id="{9602C8FB-0FBF-375E-9576-149BBD9F097A}"/>
              </a:ext>
            </a:extLst>
          </p:cNvPr>
          <p:cNvSpPr>
            <a:spLocks noGrp="1" noChangeArrowheads="1"/>
          </p:cNvSpPr>
          <p:nvPr>
            <p:ph type="body" idx="1"/>
          </p:nvPr>
        </p:nvSpPr>
        <p:spPr/>
        <p:txBody>
          <a:bodyPr/>
          <a:lstStyle/>
          <a:p>
            <a:r>
              <a:rPr lang="en-US" altLang="en-US" sz="2800"/>
              <a:t>Slow Start</a:t>
            </a:r>
          </a:p>
          <a:p>
            <a:pPr lvl="1"/>
            <a:r>
              <a:rPr lang="en-US" altLang="en-US" sz="2400"/>
              <a:t>The additive increase mechanism just described is the right approach to use when the source is operating close to the available capacity of the network, but it takes too long to ramp up a connection when it is starting from scratch. </a:t>
            </a:r>
          </a:p>
          <a:p>
            <a:pPr lvl="1"/>
            <a:r>
              <a:rPr lang="en-US" altLang="en-US" sz="2400"/>
              <a:t>TCP therefore provides a second mechanism, ironically called </a:t>
            </a:r>
            <a:r>
              <a:rPr lang="en-US" altLang="en-US" sz="2400" i="1"/>
              <a:t>slow start, </a:t>
            </a:r>
            <a:r>
              <a:rPr lang="en-US" altLang="en-US" sz="2400"/>
              <a:t>that is used to increase the congestion window rapidly from a cold start. </a:t>
            </a:r>
          </a:p>
          <a:p>
            <a:pPr lvl="1"/>
            <a:r>
              <a:rPr lang="en-US" altLang="en-US" sz="2400"/>
              <a:t>Slow start effectively increases the congestion windowexponentially, rather than linearly.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B8E3858E-B9AA-3B5E-2F67-FCAA3E9552F7}"/>
              </a:ext>
            </a:extLst>
          </p:cNvPr>
          <p:cNvSpPr>
            <a:spLocks noGrp="1" noChangeArrowheads="1"/>
          </p:cNvSpPr>
          <p:nvPr>
            <p:ph type="title"/>
          </p:nvPr>
        </p:nvSpPr>
        <p:spPr>
          <a:noFill/>
        </p:spPr>
        <p:txBody>
          <a:bodyPr/>
          <a:lstStyle/>
          <a:p>
            <a:r>
              <a:rPr lang="en-US" altLang="en-US"/>
              <a:t>TCP Congestion Control</a:t>
            </a:r>
          </a:p>
        </p:txBody>
      </p:sp>
      <p:sp>
        <p:nvSpPr>
          <p:cNvPr id="101378" name="Rectangle 3">
            <a:extLst>
              <a:ext uri="{FF2B5EF4-FFF2-40B4-BE49-F238E27FC236}">
                <a16:creationId xmlns:a16="http://schemas.microsoft.com/office/drawing/2014/main" id="{56B5B552-E545-9487-2E4E-17FCF1379946}"/>
              </a:ext>
            </a:extLst>
          </p:cNvPr>
          <p:cNvSpPr>
            <a:spLocks noGrp="1" noChangeArrowheads="1"/>
          </p:cNvSpPr>
          <p:nvPr>
            <p:ph type="body" idx="1"/>
          </p:nvPr>
        </p:nvSpPr>
        <p:spPr/>
        <p:txBody>
          <a:bodyPr/>
          <a:lstStyle/>
          <a:p>
            <a:r>
              <a:rPr lang="en-US" altLang="en-US" sz="2800"/>
              <a:t>Slow Start</a:t>
            </a:r>
          </a:p>
          <a:p>
            <a:pPr lvl="1"/>
            <a:r>
              <a:rPr lang="en-US" altLang="en-US" sz="2400"/>
              <a:t>Specifically, the source starts out by setting CongestionWindow to one packet.</a:t>
            </a:r>
          </a:p>
          <a:p>
            <a:pPr lvl="1"/>
            <a:r>
              <a:rPr lang="en-US" altLang="en-US" sz="2400"/>
              <a:t>When the ACK for this packet arrives, TCP adds 1 to CongestionWindow and then sends two packets.</a:t>
            </a:r>
          </a:p>
          <a:p>
            <a:pPr lvl="1"/>
            <a:r>
              <a:rPr lang="en-US" altLang="en-US" sz="2400"/>
              <a:t> Upon receiving the corresponding two ACKs, TCP increments CongestionWindow by 2—one for each ACK—and next sends four packets. </a:t>
            </a:r>
          </a:p>
          <a:p>
            <a:pPr lvl="1"/>
            <a:r>
              <a:rPr lang="en-US" altLang="en-US" sz="2400"/>
              <a:t>The end result is that TCP effectively doubles the number of packets it has in transit every RTT.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3A1BDEF-2DA5-EB48-FCB0-BF454C373E35}"/>
                  </a:ext>
                </a:extLst>
              </p14:cNvPr>
              <p14:cNvContentPartPr/>
              <p14:nvPr/>
            </p14:nvContentPartPr>
            <p14:xfrm>
              <a:off x="1083960" y="1479600"/>
              <a:ext cx="1824120" cy="145080"/>
            </p14:xfrm>
          </p:contentPart>
        </mc:Choice>
        <mc:Fallback>
          <p:pic>
            <p:nvPicPr>
              <p:cNvPr id="2" name="Ink 1">
                <a:extLst>
                  <a:ext uri="{FF2B5EF4-FFF2-40B4-BE49-F238E27FC236}">
                    <a16:creationId xmlns:a16="http://schemas.microsoft.com/office/drawing/2014/main" id="{C3A1BDEF-2DA5-EB48-FCB0-BF454C373E35}"/>
                  </a:ext>
                </a:extLst>
              </p:cNvPr>
              <p:cNvPicPr/>
              <p:nvPr/>
            </p:nvPicPr>
            <p:blipFill>
              <a:blip r:embed="rId4"/>
              <a:stretch>
                <a:fillRect/>
              </a:stretch>
            </p:blipFill>
            <p:spPr>
              <a:xfrm>
                <a:off x="1074600" y="1470240"/>
                <a:ext cx="1842840" cy="163800"/>
              </a:xfrm>
              <a:prstGeom prst="rect">
                <a:avLst/>
              </a:prstGeom>
            </p:spPr>
          </p:pic>
        </mc:Fallback>
      </mc:AlternateContent>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5" name="Picture 2" descr="f06-10-9780123850591 copy.jpg">
            <a:extLst>
              <a:ext uri="{FF2B5EF4-FFF2-40B4-BE49-F238E27FC236}">
                <a16:creationId xmlns:a16="http://schemas.microsoft.com/office/drawing/2014/main" id="{89964182-85C6-BB6B-CBF3-0A97CEF743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1412875"/>
            <a:ext cx="1536700"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6" name="Rectangle 2">
            <a:extLst>
              <a:ext uri="{FF2B5EF4-FFF2-40B4-BE49-F238E27FC236}">
                <a16:creationId xmlns:a16="http://schemas.microsoft.com/office/drawing/2014/main" id="{5306D60A-71D7-CD50-09FF-C106B10091C2}"/>
              </a:ext>
            </a:extLst>
          </p:cNvPr>
          <p:cNvSpPr>
            <a:spLocks noGrp="1" noChangeArrowheads="1"/>
          </p:cNvSpPr>
          <p:nvPr>
            <p:ph type="title"/>
          </p:nvPr>
        </p:nvSpPr>
        <p:spPr>
          <a:noFill/>
        </p:spPr>
        <p:txBody>
          <a:bodyPr/>
          <a:lstStyle/>
          <a:p>
            <a:r>
              <a:rPr lang="en-US" altLang="en-US"/>
              <a:t>TCP Congestion Control</a:t>
            </a:r>
          </a:p>
        </p:txBody>
      </p:sp>
      <p:sp>
        <p:nvSpPr>
          <p:cNvPr id="103427" name="Rectangle 3">
            <a:extLst>
              <a:ext uri="{FF2B5EF4-FFF2-40B4-BE49-F238E27FC236}">
                <a16:creationId xmlns:a16="http://schemas.microsoft.com/office/drawing/2014/main" id="{B8712997-BCA7-2227-2CAE-90B211EBD831}"/>
              </a:ext>
            </a:extLst>
          </p:cNvPr>
          <p:cNvSpPr>
            <a:spLocks noGrp="1" noChangeArrowheads="1"/>
          </p:cNvSpPr>
          <p:nvPr>
            <p:ph type="body" idx="1"/>
          </p:nvPr>
        </p:nvSpPr>
        <p:spPr/>
        <p:txBody>
          <a:bodyPr/>
          <a:lstStyle/>
          <a:p>
            <a:r>
              <a:rPr lang="en-US" altLang="en-US" sz="2800"/>
              <a:t>Slow Start</a:t>
            </a:r>
          </a:p>
        </p:txBody>
      </p:sp>
      <p:sp>
        <p:nvSpPr>
          <p:cNvPr id="5" name="Rectangle 4">
            <a:extLst>
              <a:ext uri="{FF2B5EF4-FFF2-40B4-BE49-F238E27FC236}">
                <a16:creationId xmlns:a16="http://schemas.microsoft.com/office/drawing/2014/main" id="{9A6D631D-D8DE-F64F-97A1-02C378420928}"/>
              </a:ext>
            </a:extLst>
          </p:cNvPr>
          <p:cNvSpPr/>
          <p:nvPr/>
        </p:nvSpPr>
        <p:spPr>
          <a:xfrm>
            <a:off x="2339975" y="5589588"/>
            <a:ext cx="4572000" cy="400050"/>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Packets in transit during slow start.</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6916464-13B4-9FC8-6505-85F111FB3917}"/>
                  </a:ext>
                </a:extLst>
              </p14:cNvPr>
              <p14:cNvContentPartPr/>
              <p14:nvPr/>
            </p14:nvContentPartPr>
            <p14:xfrm>
              <a:off x="3651480" y="2360160"/>
              <a:ext cx="87120" cy="1914480"/>
            </p14:xfrm>
          </p:contentPart>
        </mc:Choice>
        <mc:Fallback>
          <p:pic>
            <p:nvPicPr>
              <p:cNvPr id="2" name="Ink 1">
                <a:extLst>
                  <a:ext uri="{FF2B5EF4-FFF2-40B4-BE49-F238E27FC236}">
                    <a16:creationId xmlns:a16="http://schemas.microsoft.com/office/drawing/2014/main" id="{B6916464-13B4-9FC8-6505-85F111FB3917}"/>
                  </a:ext>
                </a:extLst>
              </p:cNvPr>
              <p:cNvPicPr/>
              <p:nvPr/>
            </p:nvPicPr>
            <p:blipFill>
              <a:blip r:embed="rId5"/>
              <a:stretch>
                <a:fillRect/>
              </a:stretch>
            </p:blipFill>
            <p:spPr>
              <a:xfrm>
                <a:off x="3642120" y="2350800"/>
                <a:ext cx="105840" cy="1933200"/>
              </a:xfrm>
              <a:prstGeom prst="rect">
                <a:avLst/>
              </a:prstGeom>
            </p:spPr>
          </p:pic>
        </mc:Fallback>
      </mc:AlternateContent>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33CD4C68-D80B-51D9-33A1-9E05ACFB7E5B}"/>
              </a:ext>
            </a:extLst>
          </p:cNvPr>
          <p:cNvSpPr>
            <a:spLocks noGrp="1" noChangeArrowheads="1"/>
          </p:cNvSpPr>
          <p:nvPr>
            <p:ph type="title"/>
          </p:nvPr>
        </p:nvSpPr>
        <p:spPr>
          <a:xfrm>
            <a:off x="611188" y="293688"/>
            <a:ext cx="8281987" cy="523875"/>
          </a:xfrm>
        </p:spPr>
        <p:txBody>
          <a:bodyPr/>
          <a:lstStyle/>
          <a:p>
            <a:pPr eaLnBrk="1" hangingPunct="1"/>
            <a:r>
              <a:rPr lang="en-US" altLang="en-US" sz="2800"/>
              <a:t>Congestion Control and Resource Allocation</a:t>
            </a:r>
          </a:p>
        </p:txBody>
      </p:sp>
      <p:sp>
        <p:nvSpPr>
          <p:cNvPr id="13314" name="Content Placeholder 2">
            <a:extLst>
              <a:ext uri="{FF2B5EF4-FFF2-40B4-BE49-F238E27FC236}">
                <a16:creationId xmlns:a16="http://schemas.microsoft.com/office/drawing/2014/main" id="{D632BF1C-5107-B73D-2A78-A780AA13FE8C}"/>
              </a:ext>
            </a:extLst>
          </p:cNvPr>
          <p:cNvSpPr>
            <a:spLocks noGrp="1" noChangeArrowheads="1"/>
          </p:cNvSpPr>
          <p:nvPr>
            <p:ph idx="1"/>
          </p:nvPr>
        </p:nvSpPr>
        <p:spPr/>
        <p:txBody>
          <a:bodyPr/>
          <a:lstStyle/>
          <a:p>
            <a:pPr eaLnBrk="1" hangingPunct="1"/>
            <a:r>
              <a:rPr lang="en-US" altLang="en-US" sz="2800"/>
              <a:t>When too many packets are contending for the same link</a:t>
            </a:r>
          </a:p>
          <a:p>
            <a:pPr lvl="1" eaLnBrk="1" hangingPunct="1"/>
            <a:r>
              <a:rPr lang="en-US" altLang="en-US" sz="2400"/>
              <a:t>The queue overflows</a:t>
            </a:r>
          </a:p>
          <a:p>
            <a:pPr lvl="1" eaLnBrk="1" hangingPunct="1"/>
            <a:r>
              <a:rPr lang="en-US" altLang="en-US" sz="2400"/>
              <a:t>Packets get dropped</a:t>
            </a:r>
          </a:p>
          <a:p>
            <a:pPr lvl="2" eaLnBrk="1" hangingPunct="1"/>
            <a:r>
              <a:rPr lang="en-US" altLang="en-US" sz="2000">
                <a:solidFill>
                  <a:srgbClr val="FF0000"/>
                </a:solidFill>
              </a:rPr>
              <a:t>Network is congested!</a:t>
            </a:r>
          </a:p>
          <a:p>
            <a:pPr lvl="2" eaLnBrk="1" hangingPunct="1"/>
            <a:endParaRPr lang="en-US" altLang="en-US" sz="2000">
              <a:solidFill>
                <a:srgbClr val="FF0000"/>
              </a:solidFill>
            </a:endParaRPr>
          </a:p>
          <a:p>
            <a:pPr eaLnBrk="1" hangingPunct="1"/>
            <a:r>
              <a:rPr lang="en-US" altLang="en-US" sz="2800"/>
              <a:t>Network should provide a congestion control mechanism to deal with such a situation</a:t>
            </a:r>
          </a:p>
          <a:p>
            <a:pPr eaLnBrk="1" hangingPunct="1"/>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0C5E118A-E090-C484-EC48-A6D614A1FB58}"/>
              </a:ext>
            </a:extLst>
          </p:cNvPr>
          <p:cNvSpPr>
            <a:spLocks noGrp="1" noChangeArrowheads="1"/>
          </p:cNvSpPr>
          <p:nvPr>
            <p:ph type="title"/>
          </p:nvPr>
        </p:nvSpPr>
        <p:spPr>
          <a:noFill/>
        </p:spPr>
        <p:txBody>
          <a:bodyPr/>
          <a:lstStyle/>
          <a:p>
            <a:r>
              <a:rPr lang="en-US" altLang="en-US"/>
              <a:t>TCP Congestion Control</a:t>
            </a:r>
          </a:p>
        </p:txBody>
      </p:sp>
      <p:sp>
        <p:nvSpPr>
          <p:cNvPr id="105474" name="Rectangle 3">
            <a:extLst>
              <a:ext uri="{FF2B5EF4-FFF2-40B4-BE49-F238E27FC236}">
                <a16:creationId xmlns:a16="http://schemas.microsoft.com/office/drawing/2014/main" id="{88B7B55F-022C-E2A0-BD5D-2717D12E12A5}"/>
              </a:ext>
            </a:extLst>
          </p:cNvPr>
          <p:cNvSpPr>
            <a:spLocks noGrp="1" noChangeArrowheads="1"/>
          </p:cNvSpPr>
          <p:nvPr>
            <p:ph type="body" idx="1"/>
          </p:nvPr>
        </p:nvSpPr>
        <p:spPr/>
        <p:txBody>
          <a:bodyPr/>
          <a:lstStyle/>
          <a:p>
            <a:r>
              <a:rPr lang="en-US" altLang="en-US" sz="2800"/>
              <a:t>Slow Start</a:t>
            </a:r>
          </a:p>
          <a:p>
            <a:pPr lvl="1"/>
            <a:r>
              <a:rPr lang="en-US" altLang="en-US" sz="2400"/>
              <a:t>There are actually two different situations in which slow start runs. </a:t>
            </a:r>
          </a:p>
          <a:p>
            <a:pPr lvl="2"/>
            <a:r>
              <a:rPr lang="en-US" altLang="en-US" sz="2000"/>
              <a:t>The first is at the very beginning of a connection, at which time the source has no idea how many packets it is going to be able to have in transit at a given time. </a:t>
            </a:r>
          </a:p>
          <a:p>
            <a:pPr lvl="3"/>
            <a:r>
              <a:rPr lang="en-US" altLang="en-US" sz="1600"/>
              <a:t>In this situation, slow start continues to double CongestionWindow each RTT until there is a loss, at which time a timeout causes multiplicative decrease to divide CongestionWindow by 2.</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B788CDC5-25AE-CA40-8BA3-D21B3DB0AA74}"/>
              </a:ext>
            </a:extLst>
          </p:cNvPr>
          <p:cNvSpPr>
            <a:spLocks noGrp="1" noChangeArrowheads="1"/>
          </p:cNvSpPr>
          <p:nvPr>
            <p:ph type="title"/>
          </p:nvPr>
        </p:nvSpPr>
        <p:spPr>
          <a:noFill/>
        </p:spPr>
        <p:txBody>
          <a:bodyPr/>
          <a:lstStyle/>
          <a:p>
            <a:r>
              <a:rPr lang="en-US" altLang="en-US"/>
              <a:t>TCP Congestion Control</a:t>
            </a:r>
          </a:p>
        </p:txBody>
      </p:sp>
      <p:sp>
        <p:nvSpPr>
          <p:cNvPr id="107522" name="Rectangle 3">
            <a:extLst>
              <a:ext uri="{FF2B5EF4-FFF2-40B4-BE49-F238E27FC236}">
                <a16:creationId xmlns:a16="http://schemas.microsoft.com/office/drawing/2014/main" id="{70C862B9-CE16-0CA4-5FE1-21E8D32ED722}"/>
              </a:ext>
            </a:extLst>
          </p:cNvPr>
          <p:cNvSpPr>
            <a:spLocks noGrp="1" noChangeArrowheads="1"/>
          </p:cNvSpPr>
          <p:nvPr>
            <p:ph type="body" idx="1"/>
          </p:nvPr>
        </p:nvSpPr>
        <p:spPr/>
        <p:txBody>
          <a:bodyPr/>
          <a:lstStyle/>
          <a:p>
            <a:r>
              <a:rPr lang="en-US" altLang="en-US" sz="2800"/>
              <a:t>Slow Start</a:t>
            </a:r>
          </a:p>
          <a:p>
            <a:pPr lvl="1"/>
            <a:r>
              <a:rPr lang="en-US" altLang="en-US" sz="2400"/>
              <a:t>There are actually two different situations in which slow start runs. </a:t>
            </a:r>
          </a:p>
          <a:p>
            <a:pPr lvl="2"/>
            <a:r>
              <a:rPr lang="en-US" altLang="en-US" sz="2000"/>
              <a:t>The second situation in which slow start is used is a bit more subtle; it occurs when the connection goes dead while waiting for a timeout to occur. </a:t>
            </a:r>
          </a:p>
          <a:p>
            <a:pPr lvl="3"/>
            <a:r>
              <a:rPr lang="en-US" altLang="en-US" sz="1600"/>
              <a:t>Recall how TCP’s sliding window algorithm works—when a packet is lost, the source eventually reaches a point where it has sent as much data as the advertised window allows, and so it blocks while waiting for an ACK that will not arrive. </a:t>
            </a:r>
          </a:p>
          <a:p>
            <a:pPr lvl="3"/>
            <a:r>
              <a:rPr lang="en-US" altLang="en-US" sz="1600"/>
              <a:t>Eventually, a timeout happens, but by this time there are no packets in transit, meaning that the source will receive no ACKs to “clock” the transmission of new packets. </a:t>
            </a:r>
          </a:p>
          <a:p>
            <a:pPr lvl="3"/>
            <a:r>
              <a:rPr lang="en-US" altLang="en-US" sz="1600"/>
              <a:t>The source will instead receive a single cumulative ACK that reopens the entire advertised window, but as explained above, the source then uses slow start to restart the flow of data rather than dumping a whole window’s worth of data on the network all at once.</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31BE65A-90F0-69CF-70CD-E6909D1C73A7}"/>
                  </a:ext>
                </a:extLst>
              </p14:cNvPr>
              <p14:cNvContentPartPr/>
              <p14:nvPr/>
            </p14:nvContentPartPr>
            <p14:xfrm>
              <a:off x="637920" y="3429000"/>
              <a:ext cx="1252800" cy="2208240"/>
            </p14:xfrm>
          </p:contentPart>
        </mc:Choice>
        <mc:Fallback>
          <p:pic>
            <p:nvPicPr>
              <p:cNvPr id="2" name="Ink 1">
                <a:extLst>
                  <a:ext uri="{FF2B5EF4-FFF2-40B4-BE49-F238E27FC236}">
                    <a16:creationId xmlns:a16="http://schemas.microsoft.com/office/drawing/2014/main" id="{931BE65A-90F0-69CF-70CD-E6909D1C73A7}"/>
                  </a:ext>
                </a:extLst>
              </p:cNvPr>
              <p:cNvPicPr/>
              <p:nvPr/>
            </p:nvPicPr>
            <p:blipFill>
              <a:blip r:embed="rId4"/>
              <a:stretch>
                <a:fillRect/>
              </a:stretch>
            </p:blipFill>
            <p:spPr>
              <a:xfrm>
                <a:off x="628560" y="3419640"/>
                <a:ext cx="1271520" cy="2226960"/>
              </a:xfrm>
              <a:prstGeom prst="rect">
                <a:avLst/>
              </a:prstGeom>
            </p:spPr>
          </p:pic>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FA1C2EF7-1D44-9E00-3835-0C3F3E3AF69F}"/>
              </a:ext>
            </a:extLst>
          </p:cNvPr>
          <p:cNvSpPr>
            <a:spLocks noGrp="1" noChangeArrowheads="1"/>
          </p:cNvSpPr>
          <p:nvPr>
            <p:ph type="title"/>
          </p:nvPr>
        </p:nvSpPr>
        <p:spPr>
          <a:noFill/>
        </p:spPr>
        <p:txBody>
          <a:bodyPr/>
          <a:lstStyle/>
          <a:p>
            <a:r>
              <a:rPr lang="en-US" altLang="en-US"/>
              <a:t>TCP Congestion Control</a:t>
            </a:r>
          </a:p>
        </p:txBody>
      </p:sp>
      <p:sp>
        <p:nvSpPr>
          <p:cNvPr id="109570" name="Rectangle 3">
            <a:extLst>
              <a:ext uri="{FF2B5EF4-FFF2-40B4-BE49-F238E27FC236}">
                <a16:creationId xmlns:a16="http://schemas.microsoft.com/office/drawing/2014/main" id="{1359D389-7D1A-4620-68AF-2055A527A4F2}"/>
              </a:ext>
            </a:extLst>
          </p:cNvPr>
          <p:cNvSpPr>
            <a:spLocks noGrp="1" noChangeArrowheads="1"/>
          </p:cNvSpPr>
          <p:nvPr>
            <p:ph type="body" idx="1"/>
          </p:nvPr>
        </p:nvSpPr>
        <p:spPr/>
        <p:txBody>
          <a:bodyPr/>
          <a:lstStyle/>
          <a:p>
            <a:r>
              <a:rPr lang="en-US" altLang="en-US" sz="2800"/>
              <a:t>Slow Start</a:t>
            </a:r>
          </a:p>
          <a:p>
            <a:pPr lvl="1"/>
            <a:r>
              <a:rPr lang="en-US" altLang="en-US" sz="2400"/>
              <a:t>Although the source is using slow start again, it now knows more information than it did at the beginning of a connection. </a:t>
            </a:r>
          </a:p>
          <a:p>
            <a:pPr lvl="1"/>
            <a:r>
              <a:rPr lang="en-US" altLang="en-US" sz="2400"/>
              <a:t>Specifically, the source has a current (and useful) value of CongestionWindow; this is the value of CongestionWindow that existed prior to the last packet loss, divided by 2 as a result of the loss. </a:t>
            </a:r>
          </a:p>
          <a:p>
            <a:pPr lvl="1"/>
            <a:r>
              <a:rPr lang="en-US" altLang="en-US" sz="2400"/>
              <a:t>We can think of this as the “target” congestion window. </a:t>
            </a:r>
          </a:p>
          <a:p>
            <a:pPr lvl="1"/>
            <a:r>
              <a:rPr lang="en-US" altLang="en-US" sz="2400"/>
              <a:t>Slow start is used to rapidly increase the sending rate up to this value, and then additive increase is used beyond this point.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BCB6BBCC-0E48-27D8-0865-858FBA46A0A2}"/>
              </a:ext>
            </a:extLst>
          </p:cNvPr>
          <p:cNvSpPr>
            <a:spLocks noGrp="1" noChangeArrowheads="1"/>
          </p:cNvSpPr>
          <p:nvPr>
            <p:ph type="title"/>
          </p:nvPr>
        </p:nvSpPr>
        <p:spPr>
          <a:noFill/>
        </p:spPr>
        <p:txBody>
          <a:bodyPr/>
          <a:lstStyle/>
          <a:p>
            <a:r>
              <a:rPr lang="en-US" altLang="en-US"/>
              <a:t>TCP Congestion Control</a:t>
            </a:r>
          </a:p>
        </p:txBody>
      </p:sp>
      <p:sp>
        <p:nvSpPr>
          <p:cNvPr id="111618" name="Rectangle 3">
            <a:extLst>
              <a:ext uri="{FF2B5EF4-FFF2-40B4-BE49-F238E27FC236}">
                <a16:creationId xmlns:a16="http://schemas.microsoft.com/office/drawing/2014/main" id="{FC45776F-ECCB-C579-C5EC-36DA0BF1DEC6}"/>
              </a:ext>
            </a:extLst>
          </p:cNvPr>
          <p:cNvSpPr>
            <a:spLocks noGrp="1" noChangeArrowheads="1"/>
          </p:cNvSpPr>
          <p:nvPr>
            <p:ph type="body" idx="1"/>
          </p:nvPr>
        </p:nvSpPr>
        <p:spPr/>
        <p:txBody>
          <a:bodyPr/>
          <a:lstStyle/>
          <a:p>
            <a:r>
              <a:rPr lang="en-US" altLang="en-US" sz="2800"/>
              <a:t>Slow Start</a:t>
            </a:r>
          </a:p>
          <a:p>
            <a:pPr lvl="1"/>
            <a:r>
              <a:rPr lang="en-US" altLang="en-US" sz="2400"/>
              <a:t>Notice that we have a small bookkeeping problem to take care of, in that we want to remember the “target” congestion window resulting from multiplicative decrease as well as the “actual” congestion window being used by slow start. </a:t>
            </a:r>
          </a:p>
          <a:p>
            <a:pPr lvl="1"/>
            <a:r>
              <a:rPr lang="en-US" altLang="en-US" sz="2400"/>
              <a:t>To address this problem, TCP introduces a temporary variable to store the target window, typically called CongestionThreshold, that is set equal to the CongestionWindow value that results from multiplicative decrease. </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52BFF3D5-A58B-4BAD-6EE0-B6C103D2FE10}"/>
              </a:ext>
            </a:extLst>
          </p:cNvPr>
          <p:cNvSpPr>
            <a:spLocks noGrp="1" noChangeArrowheads="1"/>
          </p:cNvSpPr>
          <p:nvPr>
            <p:ph type="title"/>
          </p:nvPr>
        </p:nvSpPr>
        <p:spPr>
          <a:noFill/>
        </p:spPr>
        <p:txBody>
          <a:bodyPr/>
          <a:lstStyle/>
          <a:p>
            <a:r>
              <a:rPr lang="en-US" altLang="en-US"/>
              <a:t>TCP Congestion Control</a:t>
            </a:r>
          </a:p>
        </p:txBody>
      </p:sp>
      <p:sp>
        <p:nvSpPr>
          <p:cNvPr id="113666" name="Rectangle 3">
            <a:extLst>
              <a:ext uri="{FF2B5EF4-FFF2-40B4-BE49-F238E27FC236}">
                <a16:creationId xmlns:a16="http://schemas.microsoft.com/office/drawing/2014/main" id="{528860E5-7A41-3116-22BD-83AEC9311E36}"/>
              </a:ext>
            </a:extLst>
          </p:cNvPr>
          <p:cNvSpPr>
            <a:spLocks noGrp="1" noChangeArrowheads="1"/>
          </p:cNvSpPr>
          <p:nvPr>
            <p:ph type="body" idx="1"/>
          </p:nvPr>
        </p:nvSpPr>
        <p:spPr/>
        <p:txBody>
          <a:bodyPr/>
          <a:lstStyle/>
          <a:p>
            <a:r>
              <a:rPr lang="en-US" altLang="en-US" sz="2800"/>
              <a:t>Slow Start</a:t>
            </a:r>
          </a:p>
          <a:p>
            <a:pPr lvl="1"/>
            <a:r>
              <a:rPr lang="en-US" altLang="en-US" sz="2400"/>
              <a:t>The variable CongestionWindow is then reset to one packet, and it is incremented by one packet for every ACK that is received until it reaches.</a:t>
            </a:r>
          </a:p>
          <a:p>
            <a:pPr lvl="1"/>
            <a:r>
              <a:rPr lang="en-US" altLang="en-US" sz="2400"/>
              <a:t>CongestionThreshold, at which point it is incremented by one packet per RTT.</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3" name="Rectangle 2">
            <a:extLst>
              <a:ext uri="{FF2B5EF4-FFF2-40B4-BE49-F238E27FC236}">
                <a16:creationId xmlns:a16="http://schemas.microsoft.com/office/drawing/2014/main" id="{15075F8F-166A-A11A-6727-6A8682EE4CF5}"/>
              </a:ext>
            </a:extLst>
          </p:cNvPr>
          <p:cNvSpPr>
            <a:spLocks noGrp="1" noChangeArrowheads="1"/>
          </p:cNvSpPr>
          <p:nvPr>
            <p:ph type="title"/>
          </p:nvPr>
        </p:nvSpPr>
        <p:spPr>
          <a:noFill/>
        </p:spPr>
        <p:txBody>
          <a:bodyPr/>
          <a:lstStyle/>
          <a:p>
            <a:r>
              <a:rPr lang="en-US" altLang="en-US"/>
              <a:t>TCP Congestion Control</a:t>
            </a:r>
          </a:p>
        </p:txBody>
      </p:sp>
      <p:sp>
        <p:nvSpPr>
          <p:cNvPr id="58371" name="Rectangle 3">
            <a:extLst>
              <a:ext uri="{FF2B5EF4-FFF2-40B4-BE49-F238E27FC236}">
                <a16:creationId xmlns:a16="http://schemas.microsoft.com/office/drawing/2014/main" id="{5E08C3AF-3FC3-2D44-AA52-1C5F85DB4B68}"/>
              </a:ext>
            </a:extLst>
          </p:cNvPr>
          <p:cNvSpPr>
            <a:spLocks noGrp="1" noChangeArrowheads="1"/>
          </p:cNvSpPr>
          <p:nvPr>
            <p:ph type="body" idx="1"/>
          </p:nvPr>
        </p:nvSpPr>
        <p:spPr/>
        <p:txBody>
          <a:bodyPr>
            <a:normAutofit lnSpcReduction="10000"/>
          </a:bodyPr>
          <a:lstStyle/>
          <a:p>
            <a:pPr>
              <a:defRPr/>
            </a:pPr>
            <a:r>
              <a:rPr lang="en-US" sz="2800" dirty="0"/>
              <a:t>Slow Start</a:t>
            </a:r>
          </a:p>
          <a:p>
            <a:pPr lvl="1">
              <a:defRPr/>
            </a:pPr>
            <a:r>
              <a:rPr lang="en-US" sz="2400" dirty="0"/>
              <a:t>In other words, TCP increases the congestion window as defined by the following code fragment:</a:t>
            </a:r>
          </a:p>
          <a:p>
            <a:pPr>
              <a:buFont typeface="Wingdings" panose="05000000000000000000" pitchFamily="2" charset="2"/>
              <a:buNone/>
              <a:defRPr/>
            </a:pPr>
            <a:r>
              <a:rPr lang="en-US" sz="2000" dirty="0"/>
              <a:t>		{</a:t>
            </a:r>
          </a:p>
          <a:p>
            <a:pPr>
              <a:buFont typeface="Wingdings" panose="05000000000000000000" pitchFamily="2" charset="2"/>
              <a:buNone/>
              <a:defRPr/>
            </a:pPr>
            <a:r>
              <a:rPr lang="en-US" sz="2000" dirty="0"/>
              <a:t>			</a:t>
            </a:r>
            <a:r>
              <a:rPr lang="en-US" sz="2000" dirty="0" err="1"/>
              <a:t>u_int</a:t>
            </a:r>
            <a:r>
              <a:rPr lang="en-US" sz="2000" dirty="0"/>
              <a:t> </a:t>
            </a:r>
            <a:r>
              <a:rPr lang="en-US" sz="2000" dirty="0" err="1"/>
              <a:t>cw</a:t>
            </a:r>
            <a:r>
              <a:rPr lang="en-US" sz="2000" dirty="0"/>
              <a:t> = state-&gt;</a:t>
            </a:r>
            <a:r>
              <a:rPr lang="en-US" sz="2000" dirty="0" err="1"/>
              <a:t>CongestionWindow</a:t>
            </a:r>
            <a:r>
              <a:rPr lang="en-US" sz="2000" dirty="0"/>
              <a:t>;</a:t>
            </a:r>
          </a:p>
          <a:p>
            <a:pPr>
              <a:buFont typeface="Wingdings" panose="05000000000000000000" pitchFamily="2" charset="2"/>
              <a:buNone/>
              <a:defRPr/>
            </a:pPr>
            <a:r>
              <a:rPr lang="en-US" sz="2000" dirty="0"/>
              <a:t>			</a:t>
            </a:r>
            <a:r>
              <a:rPr lang="en-US" sz="2000" dirty="0" err="1"/>
              <a:t>u_int</a:t>
            </a:r>
            <a:r>
              <a:rPr lang="en-US" sz="2000" dirty="0"/>
              <a:t> </a:t>
            </a:r>
            <a:r>
              <a:rPr lang="en-US" sz="2000" dirty="0" err="1"/>
              <a:t>incr</a:t>
            </a:r>
            <a:r>
              <a:rPr lang="en-US" sz="2000" dirty="0"/>
              <a:t> = state-&gt;</a:t>
            </a:r>
            <a:r>
              <a:rPr lang="en-US" sz="2000" dirty="0" err="1"/>
              <a:t>maxseg</a:t>
            </a:r>
            <a:r>
              <a:rPr lang="en-US" sz="2000" dirty="0"/>
              <a:t>;</a:t>
            </a:r>
          </a:p>
          <a:p>
            <a:pPr>
              <a:buFont typeface="Wingdings" panose="05000000000000000000" pitchFamily="2" charset="2"/>
              <a:buNone/>
              <a:defRPr/>
            </a:pPr>
            <a:r>
              <a:rPr lang="en-US" sz="2000" dirty="0"/>
              <a:t>			if (</a:t>
            </a:r>
            <a:r>
              <a:rPr lang="en-US" sz="2000" dirty="0" err="1"/>
              <a:t>cw</a:t>
            </a:r>
            <a:r>
              <a:rPr lang="en-US" sz="2000" dirty="0"/>
              <a:t> &gt; state-&gt;</a:t>
            </a:r>
            <a:r>
              <a:rPr lang="en-US" sz="2000" dirty="0" err="1"/>
              <a:t>CongestionThreshold</a:t>
            </a:r>
            <a:r>
              <a:rPr lang="en-US" sz="2000" dirty="0"/>
              <a:t>)</a:t>
            </a:r>
          </a:p>
          <a:p>
            <a:pPr>
              <a:buFont typeface="Wingdings" panose="05000000000000000000" pitchFamily="2" charset="2"/>
              <a:buNone/>
              <a:defRPr/>
            </a:pPr>
            <a:r>
              <a:rPr lang="en-US" sz="2000" dirty="0"/>
              <a:t>				</a:t>
            </a:r>
            <a:r>
              <a:rPr lang="en-US" sz="2000" dirty="0" err="1"/>
              <a:t>incr</a:t>
            </a:r>
            <a:r>
              <a:rPr lang="en-US" sz="2000" dirty="0"/>
              <a:t> = </a:t>
            </a:r>
            <a:r>
              <a:rPr lang="en-US" sz="2000" dirty="0" err="1"/>
              <a:t>incr</a:t>
            </a:r>
            <a:r>
              <a:rPr lang="en-US" sz="2000" dirty="0"/>
              <a:t> * </a:t>
            </a:r>
            <a:r>
              <a:rPr lang="en-US" sz="2000" dirty="0" err="1"/>
              <a:t>incr</a:t>
            </a:r>
            <a:r>
              <a:rPr lang="en-US" sz="2000" dirty="0"/>
              <a:t> / </a:t>
            </a:r>
            <a:r>
              <a:rPr lang="en-US" sz="2000" dirty="0" err="1"/>
              <a:t>cw</a:t>
            </a:r>
            <a:r>
              <a:rPr lang="en-US" sz="2000" dirty="0"/>
              <a:t>;</a:t>
            </a:r>
          </a:p>
          <a:p>
            <a:pPr>
              <a:buFont typeface="Wingdings" panose="05000000000000000000" pitchFamily="2" charset="2"/>
              <a:buNone/>
              <a:defRPr/>
            </a:pPr>
            <a:r>
              <a:rPr lang="en-US" sz="2000" dirty="0"/>
              <a:t>			state-&gt;</a:t>
            </a:r>
            <a:r>
              <a:rPr lang="en-US" sz="2000" dirty="0" err="1"/>
              <a:t>CongestionWindow</a:t>
            </a:r>
            <a:r>
              <a:rPr lang="en-US" sz="2000" dirty="0"/>
              <a:t> = MIN(</a:t>
            </a:r>
            <a:r>
              <a:rPr lang="en-US" sz="2000" dirty="0" err="1"/>
              <a:t>cw</a:t>
            </a:r>
            <a:r>
              <a:rPr lang="en-US" sz="2000" dirty="0"/>
              <a:t> + </a:t>
            </a:r>
            <a:r>
              <a:rPr lang="en-US" sz="2000" dirty="0" err="1"/>
              <a:t>incr</a:t>
            </a:r>
            <a:r>
              <a:rPr lang="en-US" sz="2000" dirty="0"/>
              <a:t>, 		TCP_MAXWIN);</a:t>
            </a:r>
          </a:p>
          <a:p>
            <a:pPr>
              <a:buFont typeface="Wingdings" panose="05000000000000000000" pitchFamily="2" charset="2"/>
              <a:buNone/>
              <a:defRPr/>
            </a:pPr>
            <a:r>
              <a:rPr lang="en-US" sz="2000" dirty="0"/>
              <a:t>		}</a:t>
            </a:r>
          </a:p>
          <a:p>
            <a:pPr lvl="2">
              <a:defRPr/>
            </a:pPr>
            <a:r>
              <a:rPr lang="en-US" sz="2000" dirty="0"/>
              <a:t>where state represents the state of a particular TCP connection and TCP MAXWIN defines an upper bound on how large the congestion window is allowed to grow.</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a:extLst>
              <a:ext uri="{FF2B5EF4-FFF2-40B4-BE49-F238E27FC236}">
                <a16:creationId xmlns:a16="http://schemas.microsoft.com/office/drawing/2014/main" id="{C68138CD-F158-9A02-481C-36DC98DCBCC3}"/>
              </a:ext>
            </a:extLst>
          </p:cNvPr>
          <p:cNvSpPr>
            <a:spLocks noGrp="1" noChangeArrowheads="1"/>
          </p:cNvSpPr>
          <p:nvPr>
            <p:ph type="title"/>
          </p:nvPr>
        </p:nvSpPr>
        <p:spPr>
          <a:noFill/>
        </p:spPr>
        <p:txBody>
          <a:bodyPr/>
          <a:lstStyle/>
          <a:p>
            <a:r>
              <a:rPr lang="en-US" altLang="en-US"/>
              <a:t>TCP Congestion Control</a:t>
            </a:r>
          </a:p>
        </p:txBody>
      </p:sp>
      <p:sp>
        <p:nvSpPr>
          <p:cNvPr id="117762" name="Rectangle 3">
            <a:extLst>
              <a:ext uri="{FF2B5EF4-FFF2-40B4-BE49-F238E27FC236}">
                <a16:creationId xmlns:a16="http://schemas.microsoft.com/office/drawing/2014/main" id="{FAF605A2-A5BB-058F-FC2B-B004EDF1EBF6}"/>
              </a:ext>
            </a:extLst>
          </p:cNvPr>
          <p:cNvSpPr>
            <a:spLocks noGrp="1" noChangeArrowheads="1"/>
          </p:cNvSpPr>
          <p:nvPr>
            <p:ph type="body" idx="1"/>
          </p:nvPr>
        </p:nvSpPr>
        <p:spPr/>
        <p:txBody>
          <a:bodyPr/>
          <a:lstStyle/>
          <a:p>
            <a:r>
              <a:rPr lang="en-US" altLang="en-US" sz="2800"/>
              <a:t>Slow Start</a:t>
            </a:r>
          </a:p>
          <a:p>
            <a:pPr lvl="1"/>
            <a:endParaRPr lang="en-US" altLang="en-US" sz="2400"/>
          </a:p>
        </p:txBody>
      </p:sp>
      <p:sp>
        <p:nvSpPr>
          <p:cNvPr id="5" name="Rectangle 4">
            <a:extLst>
              <a:ext uri="{FF2B5EF4-FFF2-40B4-BE49-F238E27FC236}">
                <a16:creationId xmlns:a16="http://schemas.microsoft.com/office/drawing/2014/main" id="{95639ECD-4B54-2742-A1AC-092F937277EA}"/>
              </a:ext>
            </a:extLst>
          </p:cNvPr>
          <p:cNvSpPr/>
          <p:nvPr/>
        </p:nvSpPr>
        <p:spPr>
          <a:xfrm>
            <a:off x="1116013" y="3716338"/>
            <a:ext cx="7488237" cy="1693862"/>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Behavior of TCP congestion control. Colored line = value of </a:t>
            </a:r>
            <a:r>
              <a:rPr lang="en-US" sz="2000" dirty="0" err="1">
                <a:solidFill>
                  <a:srgbClr val="003399"/>
                </a:solidFill>
                <a:latin typeface="+mj-lt"/>
              </a:rPr>
              <a:t>CongestionWindow</a:t>
            </a:r>
            <a:r>
              <a:rPr lang="en-US" sz="2000" dirty="0">
                <a:solidFill>
                  <a:srgbClr val="003399"/>
                </a:solidFill>
                <a:latin typeface="+mj-lt"/>
              </a:rPr>
              <a:t> over time; solid bullets at top of graph = timeouts; hash marks at top of graph = time when each packet is transmitted; vertical bars = time when a packet that was eventually retransmitted was first transmitted.</a:t>
            </a:r>
          </a:p>
        </p:txBody>
      </p:sp>
      <p:pic>
        <p:nvPicPr>
          <p:cNvPr id="117764" name="Picture 2" descr="f06-11-9780123850591 copy.jpg">
            <a:extLst>
              <a:ext uri="{FF2B5EF4-FFF2-40B4-BE49-F238E27FC236}">
                <a16:creationId xmlns:a16="http://schemas.microsoft.com/office/drawing/2014/main" id="{02B84D4A-0D7F-CECA-4DC7-867DA4C765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76425"/>
            <a:ext cx="5832475"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DE96071-8FBB-7F13-DFF8-974F9928E4DA}"/>
                  </a:ext>
                </a:extLst>
              </p14:cNvPr>
              <p14:cNvContentPartPr/>
              <p14:nvPr/>
            </p14:nvContentPartPr>
            <p14:xfrm>
              <a:off x="1420920" y="1746000"/>
              <a:ext cx="7202520" cy="4943880"/>
            </p14:xfrm>
          </p:contentPart>
        </mc:Choice>
        <mc:Fallback>
          <p:pic>
            <p:nvPicPr>
              <p:cNvPr id="2" name="Ink 1">
                <a:extLst>
                  <a:ext uri="{FF2B5EF4-FFF2-40B4-BE49-F238E27FC236}">
                    <a16:creationId xmlns:a16="http://schemas.microsoft.com/office/drawing/2014/main" id="{ADE96071-8FBB-7F13-DFF8-974F9928E4DA}"/>
                  </a:ext>
                </a:extLst>
              </p:cNvPr>
              <p:cNvPicPr/>
              <p:nvPr/>
            </p:nvPicPr>
            <p:blipFill>
              <a:blip r:embed="rId5"/>
              <a:stretch>
                <a:fillRect/>
              </a:stretch>
            </p:blipFill>
            <p:spPr>
              <a:xfrm>
                <a:off x="1411560" y="1736640"/>
                <a:ext cx="7221240" cy="4962600"/>
              </a:xfrm>
              <a:prstGeom prst="rect">
                <a:avLst/>
              </a:prstGeom>
            </p:spPr>
          </p:pic>
        </mc:Fallback>
      </mc:AlternateContent>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A3EE82FD-3710-32BB-617F-5B8AD1F79A9F}"/>
              </a:ext>
            </a:extLst>
          </p:cNvPr>
          <p:cNvSpPr>
            <a:spLocks noGrp="1" noChangeArrowheads="1"/>
          </p:cNvSpPr>
          <p:nvPr>
            <p:ph type="title"/>
          </p:nvPr>
        </p:nvSpPr>
        <p:spPr>
          <a:noFill/>
        </p:spPr>
        <p:txBody>
          <a:bodyPr/>
          <a:lstStyle/>
          <a:p>
            <a:r>
              <a:rPr lang="en-US" altLang="en-US"/>
              <a:t>TCP Congestion Control</a:t>
            </a:r>
          </a:p>
        </p:txBody>
      </p:sp>
      <p:sp>
        <p:nvSpPr>
          <p:cNvPr id="119810" name="Rectangle 3">
            <a:extLst>
              <a:ext uri="{FF2B5EF4-FFF2-40B4-BE49-F238E27FC236}">
                <a16:creationId xmlns:a16="http://schemas.microsoft.com/office/drawing/2014/main" id="{AD8B507A-A841-E072-5C42-F4432AD0DE44}"/>
              </a:ext>
            </a:extLst>
          </p:cNvPr>
          <p:cNvSpPr>
            <a:spLocks noGrp="1" noChangeArrowheads="1"/>
          </p:cNvSpPr>
          <p:nvPr>
            <p:ph type="body" idx="1"/>
          </p:nvPr>
        </p:nvSpPr>
        <p:spPr/>
        <p:txBody>
          <a:bodyPr/>
          <a:lstStyle/>
          <a:p>
            <a:r>
              <a:rPr lang="en-US" altLang="en-US" sz="2800"/>
              <a:t>Fast Retransmit and Fast Recovery</a:t>
            </a:r>
          </a:p>
          <a:p>
            <a:pPr lvl="1"/>
            <a:r>
              <a:rPr lang="en-US" altLang="en-US" sz="2400"/>
              <a:t>The mechanisms described so far were part of the original proposal to add congestion control to TCP. </a:t>
            </a:r>
          </a:p>
          <a:p>
            <a:pPr lvl="1"/>
            <a:r>
              <a:rPr lang="en-US" altLang="en-US" sz="2400"/>
              <a:t>It was soon discovered, however, that the coarse-grained implementation of TCP timeouts led to long periods of time during which the connection went dead while waiting for a timer to expire. </a:t>
            </a:r>
          </a:p>
          <a:p>
            <a:pPr lvl="1"/>
            <a:r>
              <a:rPr lang="en-US" altLang="en-US" sz="2400"/>
              <a:t>Because of this, a new mechanism called </a:t>
            </a:r>
            <a:r>
              <a:rPr lang="en-US" altLang="en-US" sz="2400" i="1"/>
              <a:t>fast retransmit </a:t>
            </a:r>
            <a:r>
              <a:rPr lang="en-US" altLang="en-US" sz="2400"/>
              <a:t>was added to TCP. </a:t>
            </a:r>
          </a:p>
          <a:p>
            <a:pPr lvl="1"/>
            <a:r>
              <a:rPr lang="en-US" altLang="en-US" sz="2400"/>
              <a:t>Fast retransmit is a heuristic that sometimes triggers the retransmission of a dropped packet sooner than the regular timeout mechanism.</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a:extLst>
              <a:ext uri="{FF2B5EF4-FFF2-40B4-BE49-F238E27FC236}">
                <a16:creationId xmlns:a16="http://schemas.microsoft.com/office/drawing/2014/main" id="{BE801E32-94A3-C923-9C3D-CED10946C3CA}"/>
              </a:ext>
            </a:extLst>
          </p:cNvPr>
          <p:cNvSpPr>
            <a:spLocks noGrp="1" noChangeArrowheads="1"/>
          </p:cNvSpPr>
          <p:nvPr>
            <p:ph type="title"/>
          </p:nvPr>
        </p:nvSpPr>
        <p:spPr>
          <a:noFill/>
        </p:spPr>
        <p:txBody>
          <a:bodyPr/>
          <a:lstStyle/>
          <a:p>
            <a:r>
              <a:rPr lang="en-US" altLang="en-US"/>
              <a:t>TCP Congestion Control</a:t>
            </a:r>
          </a:p>
        </p:txBody>
      </p:sp>
      <p:sp>
        <p:nvSpPr>
          <p:cNvPr id="121858" name="Rectangle 3">
            <a:extLst>
              <a:ext uri="{FF2B5EF4-FFF2-40B4-BE49-F238E27FC236}">
                <a16:creationId xmlns:a16="http://schemas.microsoft.com/office/drawing/2014/main" id="{84A0C8F7-E72D-7A82-8729-180F13F3C474}"/>
              </a:ext>
            </a:extLst>
          </p:cNvPr>
          <p:cNvSpPr>
            <a:spLocks noGrp="1" noChangeArrowheads="1"/>
          </p:cNvSpPr>
          <p:nvPr>
            <p:ph type="body" idx="1"/>
          </p:nvPr>
        </p:nvSpPr>
        <p:spPr/>
        <p:txBody>
          <a:bodyPr/>
          <a:lstStyle/>
          <a:p>
            <a:r>
              <a:rPr lang="en-US" altLang="en-US" sz="2800"/>
              <a:t>Fast Retransmit and Fast Recovery</a:t>
            </a:r>
          </a:p>
          <a:p>
            <a:pPr lvl="1"/>
            <a:r>
              <a:rPr lang="en-US" altLang="en-US" sz="2400"/>
              <a:t>The idea of fast retransmit is straightforward. Every time a data packet arrives at the receiving side, the receiver responds with an acknowledgment, even if this sequence number has already been acknowledged. </a:t>
            </a:r>
          </a:p>
          <a:p>
            <a:pPr lvl="1"/>
            <a:r>
              <a:rPr lang="en-US" altLang="en-US" sz="2400"/>
              <a:t>Thus, when a packet arrives out of order— that is, TCP cannot yet acknowledge the data the packet contains because earlier data has not yet arrived—TCP resends the same acknowledgment it sent the last time.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0BF2E98E-CBF1-C01A-24BA-34DA8CD9287F}"/>
              </a:ext>
            </a:extLst>
          </p:cNvPr>
          <p:cNvSpPr>
            <a:spLocks noGrp="1" noChangeArrowheads="1"/>
          </p:cNvSpPr>
          <p:nvPr>
            <p:ph type="title"/>
          </p:nvPr>
        </p:nvSpPr>
        <p:spPr>
          <a:noFill/>
        </p:spPr>
        <p:txBody>
          <a:bodyPr/>
          <a:lstStyle/>
          <a:p>
            <a:r>
              <a:rPr lang="en-US" altLang="en-US"/>
              <a:t>TCP Congestion Control</a:t>
            </a:r>
          </a:p>
        </p:txBody>
      </p:sp>
      <p:sp>
        <p:nvSpPr>
          <p:cNvPr id="123906" name="Rectangle 3">
            <a:extLst>
              <a:ext uri="{FF2B5EF4-FFF2-40B4-BE49-F238E27FC236}">
                <a16:creationId xmlns:a16="http://schemas.microsoft.com/office/drawing/2014/main" id="{DD7DED83-F660-D7BD-99B9-9EB3EA317A5C}"/>
              </a:ext>
            </a:extLst>
          </p:cNvPr>
          <p:cNvSpPr>
            <a:spLocks noGrp="1" noChangeArrowheads="1"/>
          </p:cNvSpPr>
          <p:nvPr>
            <p:ph type="body" idx="1"/>
          </p:nvPr>
        </p:nvSpPr>
        <p:spPr/>
        <p:txBody>
          <a:bodyPr/>
          <a:lstStyle/>
          <a:p>
            <a:r>
              <a:rPr lang="en-US" altLang="en-US" sz="2800"/>
              <a:t>Fast Retransmit and Fast Recovery</a:t>
            </a:r>
          </a:p>
          <a:p>
            <a:pPr lvl="1"/>
            <a:r>
              <a:rPr lang="en-US" altLang="en-US" sz="2400"/>
              <a:t>This second transmission of the same acknowledgment is called a </a:t>
            </a:r>
            <a:r>
              <a:rPr lang="en-US" altLang="en-US" sz="2400" i="1"/>
              <a:t>duplicate ACK. </a:t>
            </a:r>
          </a:p>
          <a:p>
            <a:pPr lvl="1"/>
            <a:r>
              <a:rPr lang="en-US" altLang="en-US" sz="2400"/>
              <a:t>When the sending side sees a duplicate ACK, it knows that the other side must have received a packet out of order, which suggests that an earlier packet might have been lost. </a:t>
            </a:r>
          </a:p>
          <a:p>
            <a:pPr lvl="1"/>
            <a:r>
              <a:rPr lang="en-US" altLang="en-US" sz="2400"/>
              <a:t>Since it is also possible that the earlier packet has only been delayed rather than lost, the sender waits until it sees some number of duplicate ACKs and then retransmits the missing packet. In practice, TCP waits until it has seen three duplicate ACKs before retransmitting the packet.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C7282FE-1DF9-519B-268B-795CFFEF72A4}"/>
                  </a:ext>
                </a:extLst>
              </p14:cNvPr>
              <p14:cNvContentPartPr/>
              <p14:nvPr/>
            </p14:nvContentPartPr>
            <p14:xfrm>
              <a:off x="3318840" y="2411280"/>
              <a:ext cx="4056120" cy="2806920"/>
            </p14:xfrm>
          </p:contentPart>
        </mc:Choice>
        <mc:Fallback>
          <p:pic>
            <p:nvPicPr>
              <p:cNvPr id="2" name="Ink 1">
                <a:extLst>
                  <a:ext uri="{FF2B5EF4-FFF2-40B4-BE49-F238E27FC236}">
                    <a16:creationId xmlns:a16="http://schemas.microsoft.com/office/drawing/2014/main" id="{0C7282FE-1DF9-519B-268B-795CFFEF72A4}"/>
                  </a:ext>
                </a:extLst>
              </p:cNvPr>
              <p:cNvPicPr/>
              <p:nvPr/>
            </p:nvPicPr>
            <p:blipFill>
              <a:blip r:embed="rId4"/>
              <a:stretch>
                <a:fillRect/>
              </a:stretch>
            </p:blipFill>
            <p:spPr>
              <a:xfrm>
                <a:off x="3309480" y="2401920"/>
                <a:ext cx="4074840" cy="2825640"/>
              </a:xfrm>
              <a:prstGeom prst="rect">
                <a:avLst/>
              </a:prstGeom>
            </p:spPr>
          </p:pic>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FDE0FF37-00EC-702D-85BD-3149EBC08368}"/>
              </a:ext>
            </a:extLst>
          </p:cNvPr>
          <p:cNvSpPr>
            <a:spLocks noGrp="1" noChangeArrowheads="1"/>
          </p:cNvSpPr>
          <p:nvPr>
            <p:ph type="title"/>
          </p:nvPr>
        </p:nvSpPr>
        <p:spPr>
          <a:xfrm>
            <a:off x="611188" y="293688"/>
            <a:ext cx="8281987" cy="523875"/>
          </a:xfrm>
        </p:spPr>
        <p:txBody>
          <a:bodyPr/>
          <a:lstStyle/>
          <a:p>
            <a:pPr eaLnBrk="1" hangingPunct="1"/>
            <a:r>
              <a:rPr lang="en-US" altLang="en-US" sz="2800"/>
              <a:t>Congestion Control and Resource Allocation</a:t>
            </a:r>
          </a:p>
        </p:txBody>
      </p:sp>
      <p:sp>
        <p:nvSpPr>
          <p:cNvPr id="15362" name="Content Placeholder 2">
            <a:extLst>
              <a:ext uri="{FF2B5EF4-FFF2-40B4-BE49-F238E27FC236}">
                <a16:creationId xmlns:a16="http://schemas.microsoft.com/office/drawing/2014/main" id="{81263447-A55A-7AC6-D2D0-C988CA70635A}"/>
              </a:ext>
            </a:extLst>
          </p:cNvPr>
          <p:cNvSpPr>
            <a:spLocks noGrp="1" noChangeArrowheads="1"/>
          </p:cNvSpPr>
          <p:nvPr>
            <p:ph idx="1"/>
          </p:nvPr>
        </p:nvSpPr>
        <p:spPr/>
        <p:txBody>
          <a:bodyPr/>
          <a:lstStyle/>
          <a:p>
            <a:pPr eaLnBrk="1" hangingPunct="1"/>
            <a:r>
              <a:rPr lang="en-US" altLang="en-US" sz="2800"/>
              <a:t>Congestion control and Resource Allocation</a:t>
            </a:r>
          </a:p>
          <a:p>
            <a:pPr lvl="1" eaLnBrk="1" hangingPunct="1"/>
            <a:r>
              <a:rPr lang="en-US" altLang="en-US" sz="2400"/>
              <a:t>Two sides of the same coin</a:t>
            </a:r>
          </a:p>
          <a:p>
            <a:pPr eaLnBrk="1" hangingPunct="1"/>
            <a:endParaRPr lang="en-US" altLang="en-US"/>
          </a:p>
          <a:p>
            <a:pPr eaLnBrk="1" hangingPunct="1"/>
            <a:r>
              <a:rPr lang="en-US" altLang="en-US" sz="2800"/>
              <a:t>If the network takes active role in allocating resources</a:t>
            </a:r>
          </a:p>
          <a:p>
            <a:pPr lvl="1" eaLnBrk="1" hangingPunct="1"/>
            <a:r>
              <a:rPr lang="en-US" altLang="en-US" sz="2400"/>
              <a:t>The congestion may be avoided</a:t>
            </a:r>
          </a:p>
          <a:p>
            <a:pPr lvl="1" eaLnBrk="1" hangingPunct="1"/>
            <a:r>
              <a:rPr lang="en-US" altLang="en-US" sz="2400"/>
              <a:t>No need for congestion control</a:t>
            </a:r>
          </a:p>
          <a:p>
            <a:pPr eaLnBrk="1" hangingPunct="1"/>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8E853708-B0E3-167B-A187-6CD5AB1BF09E}"/>
              </a:ext>
            </a:extLst>
          </p:cNvPr>
          <p:cNvSpPr>
            <a:spLocks noGrp="1" noChangeArrowheads="1"/>
          </p:cNvSpPr>
          <p:nvPr>
            <p:ph type="title"/>
          </p:nvPr>
        </p:nvSpPr>
        <p:spPr>
          <a:noFill/>
        </p:spPr>
        <p:txBody>
          <a:bodyPr/>
          <a:lstStyle/>
          <a:p>
            <a:r>
              <a:rPr lang="en-US" altLang="en-US"/>
              <a:t>TCP Congestion Control</a:t>
            </a:r>
          </a:p>
        </p:txBody>
      </p:sp>
      <p:sp>
        <p:nvSpPr>
          <p:cNvPr id="125954" name="Rectangle 3">
            <a:extLst>
              <a:ext uri="{FF2B5EF4-FFF2-40B4-BE49-F238E27FC236}">
                <a16:creationId xmlns:a16="http://schemas.microsoft.com/office/drawing/2014/main" id="{845E4F7D-E4ED-0930-6B5F-070500AD2E7F}"/>
              </a:ext>
            </a:extLst>
          </p:cNvPr>
          <p:cNvSpPr>
            <a:spLocks noGrp="1" noChangeArrowheads="1"/>
          </p:cNvSpPr>
          <p:nvPr>
            <p:ph type="body" idx="1"/>
          </p:nvPr>
        </p:nvSpPr>
        <p:spPr/>
        <p:txBody>
          <a:bodyPr/>
          <a:lstStyle/>
          <a:p>
            <a:r>
              <a:rPr lang="en-US" altLang="en-US" sz="2800"/>
              <a:t>Fast Retransmit and Fast Recovery</a:t>
            </a:r>
          </a:p>
          <a:p>
            <a:pPr lvl="1"/>
            <a:r>
              <a:rPr lang="en-US" altLang="en-US" sz="2400"/>
              <a:t>When the fast retransmit mechanism signals congestion, rather than drop the congestion window all the way back to one packet and run slow start, it is possible to use the ACKs that are still in the pipe to clock the sending of packets. </a:t>
            </a:r>
          </a:p>
          <a:p>
            <a:pPr lvl="1"/>
            <a:r>
              <a:rPr lang="en-US" altLang="en-US" sz="2400"/>
              <a:t>This mechanism, which is called </a:t>
            </a:r>
            <a:r>
              <a:rPr lang="en-US" altLang="en-US" sz="2400" i="1"/>
              <a:t>fast recovery, effectively </a:t>
            </a:r>
            <a:r>
              <a:rPr lang="en-US" altLang="en-US" sz="2400"/>
              <a:t>removes the slow start phase that happens between when fast retransmit detects a lost packet and additive increase begins.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F5779A7-FB5D-34A0-32D8-FADF570607A7}"/>
                  </a:ext>
                </a:extLst>
              </p14:cNvPr>
              <p14:cNvContentPartPr/>
              <p14:nvPr/>
            </p14:nvContentPartPr>
            <p14:xfrm>
              <a:off x="1201320" y="1534320"/>
              <a:ext cx="2352960" cy="90360"/>
            </p14:xfrm>
          </p:contentPart>
        </mc:Choice>
        <mc:Fallback>
          <p:pic>
            <p:nvPicPr>
              <p:cNvPr id="2" name="Ink 1">
                <a:extLst>
                  <a:ext uri="{FF2B5EF4-FFF2-40B4-BE49-F238E27FC236}">
                    <a16:creationId xmlns:a16="http://schemas.microsoft.com/office/drawing/2014/main" id="{7F5779A7-FB5D-34A0-32D8-FADF570607A7}"/>
                  </a:ext>
                </a:extLst>
              </p:cNvPr>
              <p:cNvPicPr/>
              <p:nvPr/>
            </p:nvPicPr>
            <p:blipFill>
              <a:blip r:embed="rId4"/>
              <a:stretch>
                <a:fillRect/>
              </a:stretch>
            </p:blipFill>
            <p:spPr>
              <a:xfrm>
                <a:off x="1191960" y="1524960"/>
                <a:ext cx="2371680" cy="109080"/>
              </a:xfrm>
              <a:prstGeom prst="rect">
                <a:avLst/>
              </a:prstGeom>
            </p:spPr>
          </p:pic>
        </mc:Fallback>
      </mc:AlternateContent>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FCDB5353-949E-20F3-6A03-8192F1D03540}"/>
              </a:ext>
            </a:extLst>
          </p:cNvPr>
          <p:cNvSpPr>
            <a:spLocks noGrp="1" noChangeArrowheads="1"/>
          </p:cNvSpPr>
          <p:nvPr>
            <p:ph type="title"/>
          </p:nvPr>
        </p:nvSpPr>
        <p:spPr>
          <a:noFill/>
        </p:spPr>
        <p:txBody>
          <a:bodyPr/>
          <a:lstStyle/>
          <a:p>
            <a:r>
              <a:rPr lang="en-US" altLang="en-US"/>
              <a:t>TCP Congestion Control</a:t>
            </a:r>
          </a:p>
        </p:txBody>
      </p:sp>
      <p:sp>
        <p:nvSpPr>
          <p:cNvPr id="128002" name="Rectangle 3">
            <a:extLst>
              <a:ext uri="{FF2B5EF4-FFF2-40B4-BE49-F238E27FC236}">
                <a16:creationId xmlns:a16="http://schemas.microsoft.com/office/drawing/2014/main" id="{DE7D272D-DED4-2759-36A3-F2829FC7D3EC}"/>
              </a:ext>
            </a:extLst>
          </p:cNvPr>
          <p:cNvSpPr>
            <a:spLocks noGrp="1" noChangeArrowheads="1"/>
          </p:cNvSpPr>
          <p:nvPr>
            <p:ph type="body" idx="1"/>
          </p:nvPr>
        </p:nvSpPr>
        <p:spPr/>
        <p:txBody>
          <a:bodyPr/>
          <a:lstStyle/>
          <a:p>
            <a:r>
              <a:rPr lang="en-US" altLang="en-US" sz="2800"/>
              <a:t>Fast Retransmit and Fast Recovery</a:t>
            </a:r>
          </a:p>
        </p:txBody>
      </p:sp>
      <p:sp>
        <p:nvSpPr>
          <p:cNvPr id="5" name="Rectangle 4">
            <a:extLst>
              <a:ext uri="{FF2B5EF4-FFF2-40B4-BE49-F238E27FC236}">
                <a16:creationId xmlns:a16="http://schemas.microsoft.com/office/drawing/2014/main" id="{799E3CF0-09F8-4E44-881C-BCEB04746A7B}"/>
              </a:ext>
            </a:extLst>
          </p:cNvPr>
          <p:cNvSpPr/>
          <p:nvPr/>
        </p:nvSpPr>
        <p:spPr>
          <a:xfrm>
            <a:off x="468313" y="4221163"/>
            <a:ext cx="7848600" cy="1255712"/>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1800" dirty="0">
                <a:solidFill>
                  <a:srgbClr val="003399"/>
                </a:solidFill>
                <a:latin typeface="+mj-lt"/>
              </a:rPr>
              <a:t>Trace of TCP with fast retransmit. Colored line = </a:t>
            </a:r>
            <a:r>
              <a:rPr lang="en-US" sz="1800" dirty="0" err="1">
                <a:solidFill>
                  <a:srgbClr val="003399"/>
                </a:solidFill>
                <a:latin typeface="+mj-lt"/>
              </a:rPr>
              <a:t>CongestionWindow</a:t>
            </a:r>
            <a:r>
              <a:rPr lang="en-US" sz="1800" dirty="0">
                <a:solidFill>
                  <a:srgbClr val="003399"/>
                </a:solidFill>
                <a:latin typeface="+mj-lt"/>
              </a:rPr>
              <a:t>;</a:t>
            </a:r>
          </a:p>
          <a:p>
            <a:pPr eaLnBrk="1" hangingPunct="1">
              <a:spcBef>
                <a:spcPct val="20000"/>
              </a:spcBef>
              <a:buClr>
                <a:schemeClr val="tx1"/>
              </a:buClr>
              <a:buSzPct val="60000"/>
              <a:buFont typeface="Wingdings" pitchFamily="2" charset="2"/>
              <a:buNone/>
              <a:defRPr/>
            </a:pPr>
            <a:r>
              <a:rPr lang="en-US" sz="1800" dirty="0">
                <a:solidFill>
                  <a:srgbClr val="003399"/>
                </a:solidFill>
                <a:latin typeface="+mj-lt"/>
              </a:rPr>
              <a:t>solid bullet = timeout; hash marks = time when each packet is transmitted; vertical bars = time when a packet that was eventually retransmitted was first transmitted.</a:t>
            </a:r>
          </a:p>
        </p:txBody>
      </p:sp>
      <p:pic>
        <p:nvPicPr>
          <p:cNvPr id="128004" name="Picture 2" descr="f06-13-9780123850591 copy.jpg">
            <a:extLst>
              <a:ext uri="{FF2B5EF4-FFF2-40B4-BE49-F238E27FC236}">
                <a16:creationId xmlns:a16="http://schemas.microsoft.com/office/drawing/2014/main" id="{3509BFDC-A47C-6C61-3FC7-2F180A7F2E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916113"/>
            <a:ext cx="6992937"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48BC4B84-2A69-4E9E-2F0F-B81BF1F9067F}"/>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30050" name="Rectangle 3">
            <a:extLst>
              <a:ext uri="{FF2B5EF4-FFF2-40B4-BE49-F238E27FC236}">
                <a16:creationId xmlns:a16="http://schemas.microsoft.com/office/drawing/2014/main" id="{71F293EC-3C09-9FDD-236A-018B958A96E5}"/>
              </a:ext>
            </a:extLst>
          </p:cNvPr>
          <p:cNvSpPr>
            <a:spLocks noGrp="1" noChangeArrowheads="1"/>
          </p:cNvSpPr>
          <p:nvPr>
            <p:ph type="body" idx="1"/>
          </p:nvPr>
        </p:nvSpPr>
        <p:spPr/>
        <p:txBody>
          <a:bodyPr/>
          <a:lstStyle/>
          <a:p>
            <a:r>
              <a:rPr lang="en-US" altLang="en-US" sz="2400"/>
              <a:t>It is important to understand that TCP’s strategy is to control congestion once it happens, as opposed to trying to avoid congestion in the first place. </a:t>
            </a:r>
          </a:p>
          <a:p>
            <a:r>
              <a:rPr lang="en-US" altLang="en-US" sz="2400"/>
              <a:t>In fact, TCP repeatedly increases the load it imposes on the network in an effort to find the point at which congestion occurs, and then it backs off from this point.</a:t>
            </a:r>
          </a:p>
          <a:p>
            <a:r>
              <a:rPr lang="en-US" altLang="en-US" sz="2400"/>
              <a:t>An appealing alternative, but one that has not yet been widely adopted, is to predict when congestion is about to happen and then to reduce the rate at which hosts send data just before packets start being discarded. </a:t>
            </a:r>
          </a:p>
          <a:p>
            <a:r>
              <a:rPr lang="en-US" altLang="en-US" sz="2400"/>
              <a:t>We call such a strategy </a:t>
            </a:r>
            <a:r>
              <a:rPr lang="en-US" altLang="en-US" sz="2400" i="1"/>
              <a:t>congestion avoidance, to </a:t>
            </a:r>
            <a:r>
              <a:rPr lang="en-US" altLang="en-US" sz="2400"/>
              <a:t>distinguish it from </a:t>
            </a:r>
            <a:r>
              <a:rPr lang="en-US" altLang="en-US" sz="2400" i="1"/>
              <a:t>congestion control.</a:t>
            </a:r>
            <a:endParaRPr lang="en-US" altLang="en-US" sz="240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C3DC3CA8-82FE-2DB1-05BA-A5D4D24D165F}"/>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32098" name="Rectangle 3">
            <a:extLst>
              <a:ext uri="{FF2B5EF4-FFF2-40B4-BE49-F238E27FC236}">
                <a16:creationId xmlns:a16="http://schemas.microsoft.com/office/drawing/2014/main" id="{04760904-EA07-7DA7-9D7C-7856E70CEBE9}"/>
              </a:ext>
            </a:extLst>
          </p:cNvPr>
          <p:cNvSpPr>
            <a:spLocks noGrp="1" noChangeArrowheads="1"/>
          </p:cNvSpPr>
          <p:nvPr>
            <p:ph type="body" idx="1"/>
          </p:nvPr>
        </p:nvSpPr>
        <p:spPr/>
        <p:txBody>
          <a:bodyPr/>
          <a:lstStyle/>
          <a:p>
            <a:r>
              <a:rPr lang="en-US" altLang="en-US" sz="2800"/>
              <a:t>DEC Bit</a:t>
            </a:r>
          </a:p>
          <a:p>
            <a:pPr lvl="1"/>
            <a:r>
              <a:rPr lang="en-US" altLang="en-US" sz="2400"/>
              <a:t>The first mechanismwas developed for use on the Digital Network Architecture (DNA), a connectionless network with a connection-oriented transport protocol. </a:t>
            </a:r>
          </a:p>
          <a:p>
            <a:pPr lvl="1"/>
            <a:r>
              <a:rPr lang="en-US" altLang="en-US" sz="2400"/>
              <a:t>This mechanism could, therefore, also be applied to TCP and IP.</a:t>
            </a:r>
          </a:p>
          <a:p>
            <a:pPr lvl="1"/>
            <a:r>
              <a:rPr lang="en-US" altLang="en-US" sz="2400"/>
              <a:t>As noted above, the idea here is to more evenly split the responsibility for congestion control between the routers and the end nodes.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a:extLst>
              <a:ext uri="{FF2B5EF4-FFF2-40B4-BE49-F238E27FC236}">
                <a16:creationId xmlns:a16="http://schemas.microsoft.com/office/drawing/2014/main" id="{E2477487-B5B1-0ADA-7E8C-94E16C0424C6}"/>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34146" name="Rectangle 3">
            <a:extLst>
              <a:ext uri="{FF2B5EF4-FFF2-40B4-BE49-F238E27FC236}">
                <a16:creationId xmlns:a16="http://schemas.microsoft.com/office/drawing/2014/main" id="{E706863C-2CFD-ADC4-1F83-6BFA4CD55473}"/>
              </a:ext>
            </a:extLst>
          </p:cNvPr>
          <p:cNvSpPr>
            <a:spLocks noGrp="1" noChangeArrowheads="1"/>
          </p:cNvSpPr>
          <p:nvPr>
            <p:ph type="body" idx="1"/>
          </p:nvPr>
        </p:nvSpPr>
        <p:spPr/>
        <p:txBody>
          <a:bodyPr/>
          <a:lstStyle/>
          <a:p>
            <a:r>
              <a:rPr lang="en-US" altLang="en-US" sz="2800"/>
              <a:t>DEC Bit</a:t>
            </a:r>
          </a:p>
          <a:p>
            <a:pPr lvl="1"/>
            <a:r>
              <a:rPr lang="en-US" altLang="en-US" sz="2400"/>
              <a:t>Each router monitors the load it is experiencing and explicitly notifies the end nodes when congestion is about to occur. </a:t>
            </a:r>
          </a:p>
          <a:p>
            <a:pPr lvl="1"/>
            <a:r>
              <a:rPr lang="en-US" altLang="en-US" sz="2400"/>
              <a:t>This notification is implemented by setting a binary congestion bit in the packets that flow through the router; hence the name DECbit. </a:t>
            </a:r>
          </a:p>
          <a:p>
            <a:pPr lvl="1"/>
            <a:r>
              <a:rPr lang="en-US" altLang="en-US" sz="2400"/>
              <a:t>The destination host then copies this congestion bit into the ACK it sends back to the source. </a:t>
            </a:r>
          </a:p>
          <a:p>
            <a:pPr lvl="1"/>
            <a:r>
              <a:rPr lang="en-US" altLang="en-US" sz="2400"/>
              <a:t>Finally, the source adjusts its sending rate so as to avoid congestion</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ECD35C57-44BE-19F2-BA3D-A7D5CD2DDF35}"/>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36194" name="Rectangle 3">
            <a:extLst>
              <a:ext uri="{FF2B5EF4-FFF2-40B4-BE49-F238E27FC236}">
                <a16:creationId xmlns:a16="http://schemas.microsoft.com/office/drawing/2014/main" id="{7261E8C4-B405-FE46-1AFE-05834BF41553}"/>
              </a:ext>
            </a:extLst>
          </p:cNvPr>
          <p:cNvSpPr>
            <a:spLocks noGrp="1" noChangeArrowheads="1"/>
          </p:cNvSpPr>
          <p:nvPr>
            <p:ph type="body" idx="1"/>
          </p:nvPr>
        </p:nvSpPr>
        <p:spPr/>
        <p:txBody>
          <a:bodyPr/>
          <a:lstStyle/>
          <a:p>
            <a:r>
              <a:rPr lang="en-US" altLang="en-US" sz="2800"/>
              <a:t>DEC Bit</a:t>
            </a:r>
          </a:p>
          <a:p>
            <a:pPr lvl="1"/>
            <a:r>
              <a:rPr lang="en-US" altLang="en-US" sz="2400"/>
              <a:t>A single congestion bit is added to the packet header. A router sets this bit in a packet if its average queue length is greater than or equal to 1 at the time the packet arrives. </a:t>
            </a:r>
          </a:p>
          <a:p>
            <a:pPr lvl="1"/>
            <a:r>
              <a:rPr lang="en-US" altLang="en-US" sz="2400"/>
              <a:t>This average queue length is measured over a time interval that spans the last busy+idle cycle, plus the current busy cycle.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B127E997-1D0F-3CD7-126D-C3DDE9E30A9B}"/>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38242" name="Rectangle 3">
            <a:extLst>
              <a:ext uri="{FF2B5EF4-FFF2-40B4-BE49-F238E27FC236}">
                <a16:creationId xmlns:a16="http://schemas.microsoft.com/office/drawing/2014/main" id="{48CB7011-AA5E-0435-41F9-0CCD143758F7}"/>
              </a:ext>
            </a:extLst>
          </p:cNvPr>
          <p:cNvSpPr>
            <a:spLocks noGrp="1" noChangeArrowheads="1"/>
          </p:cNvSpPr>
          <p:nvPr>
            <p:ph type="body" idx="1"/>
          </p:nvPr>
        </p:nvSpPr>
        <p:spPr/>
        <p:txBody>
          <a:bodyPr/>
          <a:lstStyle/>
          <a:p>
            <a:r>
              <a:rPr lang="en-US" altLang="en-US" sz="2800"/>
              <a:t>DEC Bit</a:t>
            </a:r>
          </a:p>
          <a:p>
            <a:pPr lvl="1"/>
            <a:r>
              <a:rPr lang="en-US" altLang="en-US" sz="2400"/>
              <a:t>Essentially, the router calculates the area under the curve and divides this value by the time interval to compute the average queue length. </a:t>
            </a:r>
          </a:p>
          <a:p>
            <a:pPr lvl="1"/>
            <a:r>
              <a:rPr lang="en-US" altLang="en-US" sz="2400"/>
              <a:t>Using a queue length of 1 as the trigger for setting the congestion bit is a trade-off between significant queuing (and hence higher throughput) and increased idle time (and hence lower delay). </a:t>
            </a:r>
          </a:p>
          <a:p>
            <a:pPr lvl="1"/>
            <a:r>
              <a:rPr lang="en-US" altLang="en-US" sz="2400"/>
              <a:t>In other words, a queue length of 1 seems to optimize the power function.</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5FE2CC54-5E93-19EB-AA77-8B42797E4733}"/>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40290" name="Rectangle 3">
            <a:extLst>
              <a:ext uri="{FF2B5EF4-FFF2-40B4-BE49-F238E27FC236}">
                <a16:creationId xmlns:a16="http://schemas.microsoft.com/office/drawing/2014/main" id="{943FC944-25F8-8452-8C6E-EC1028978EF8}"/>
              </a:ext>
            </a:extLst>
          </p:cNvPr>
          <p:cNvSpPr>
            <a:spLocks noGrp="1" noChangeArrowheads="1"/>
          </p:cNvSpPr>
          <p:nvPr>
            <p:ph type="body" idx="1"/>
          </p:nvPr>
        </p:nvSpPr>
        <p:spPr/>
        <p:txBody>
          <a:bodyPr/>
          <a:lstStyle/>
          <a:p>
            <a:r>
              <a:rPr lang="en-US" altLang="en-US" sz="2800"/>
              <a:t>DEC Bit</a:t>
            </a:r>
          </a:p>
          <a:p>
            <a:pPr lvl="1"/>
            <a:r>
              <a:rPr lang="en-US" altLang="en-US" sz="2400"/>
              <a:t>The source records how many of its packets resulted in some router setting the congestion bit. </a:t>
            </a:r>
          </a:p>
          <a:p>
            <a:pPr lvl="1"/>
            <a:r>
              <a:rPr lang="en-US" altLang="en-US" sz="2400"/>
              <a:t>In particular, the source maintains a congestion window, just as in TCP, and watches to see what fraction of the last window’s worth of packets resulted in the bit being set.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48DDC670-0EC9-DF64-BA1A-D5B4A5398EE9}"/>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42338" name="Rectangle 3">
            <a:extLst>
              <a:ext uri="{FF2B5EF4-FFF2-40B4-BE49-F238E27FC236}">
                <a16:creationId xmlns:a16="http://schemas.microsoft.com/office/drawing/2014/main" id="{0EEA99FB-982E-BD3B-5671-2CB936E21E09}"/>
              </a:ext>
            </a:extLst>
          </p:cNvPr>
          <p:cNvSpPr>
            <a:spLocks noGrp="1" noChangeArrowheads="1"/>
          </p:cNvSpPr>
          <p:nvPr>
            <p:ph type="body" idx="1"/>
          </p:nvPr>
        </p:nvSpPr>
        <p:spPr/>
        <p:txBody>
          <a:bodyPr/>
          <a:lstStyle/>
          <a:p>
            <a:r>
              <a:rPr lang="en-US" altLang="en-US" sz="2800"/>
              <a:t>DEC Bit</a:t>
            </a:r>
          </a:p>
          <a:p>
            <a:pPr lvl="1"/>
            <a:r>
              <a:rPr lang="en-US" altLang="en-US" sz="2400"/>
              <a:t>If less than 50% of the packets had the bit set, then the source increases its congestion window by one packet. </a:t>
            </a:r>
          </a:p>
          <a:p>
            <a:pPr lvl="1"/>
            <a:r>
              <a:rPr lang="en-US" altLang="en-US" sz="2400"/>
              <a:t>If 50% or more of the last window’s worth of packets had the congestion bit set, then the source decreases its congestion window to 0.875 times the previous value.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B0C47F96-9E38-4DD2-F45F-7067E71895A0}"/>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44386" name="Rectangle 3">
            <a:extLst>
              <a:ext uri="{FF2B5EF4-FFF2-40B4-BE49-F238E27FC236}">
                <a16:creationId xmlns:a16="http://schemas.microsoft.com/office/drawing/2014/main" id="{117CA404-CFC6-ADEE-16B8-75D935745310}"/>
              </a:ext>
            </a:extLst>
          </p:cNvPr>
          <p:cNvSpPr>
            <a:spLocks noGrp="1" noChangeArrowheads="1"/>
          </p:cNvSpPr>
          <p:nvPr>
            <p:ph type="body" idx="1"/>
          </p:nvPr>
        </p:nvSpPr>
        <p:spPr/>
        <p:txBody>
          <a:bodyPr/>
          <a:lstStyle/>
          <a:p>
            <a:r>
              <a:rPr lang="en-US" altLang="en-US" sz="2800"/>
              <a:t>DEC Bit</a:t>
            </a:r>
          </a:p>
          <a:p>
            <a:pPr lvl="1"/>
            <a:r>
              <a:rPr lang="en-US" altLang="en-US" sz="2400"/>
              <a:t>The value 50% was chosen as the threshold based on analysis that showed it to correspond to the peak of the power curve. The “increase by 1, decrease by 0.875” rule was selected because additive increase/multiplicative decrease makes the mechanism stable.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E10F6B23-234E-B659-7BA8-D2727CE90BE7}"/>
              </a:ext>
            </a:extLst>
          </p:cNvPr>
          <p:cNvSpPr>
            <a:spLocks noGrp="1" noChangeArrowheads="1"/>
          </p:cNvSpPr>
          <p:nvPr>
            <p:ph type="title"/>
          </p:nvPr>
        </p:nvSpPr>
        <p:spPr>
          <a:xfrm>
            <a:off x="611188" y="293688"/>
            <a:ext cx="8281987" cy="523875"/>
          </a:xfrm>
        </p:spPr>
        <p:txBody>
          <a:bodyPr/>
          <a:lstStyle/>
          <a:p>
            <a:pPr eaLnBrk="1" hangingPunct="1"/>
            <a:r>
              <a:rPr lang="en-US" altLang="en-US" sz="2800"/>
              <a:t>Congestion Control and Resource Allocation</a:t>
            </a:r>
          </a:p>
        </p:txBody>
      </p:sp>
      <p:sp>
        <p:nvSpPr>
          <p:cNvPr id="17410" name="Content Placeholder 2">
            <a:extLst>
              <a:ext uri="{FF2B5EF4-FFF2-40B4-BE49-F238E27FC236}">
                <a16:creationId xmlns:a16="http://schemas.microsoft.com/office/drawing/2014/main" id="{0B9AC983-A2FA-9E9E-EF5A-641C51434DF9}"/>
              </a:ext>
            </a:extLst>
          </p:cNvPr>
          <p:cNvSpPr>
            <a:spLocks noGrp="1" noChangeArrowheads="1"/>
          </p:cNvSpPr>
          <p:nvPr>
            <p:ph idx="1"/>
          </p:nvPr>
        </p:nvSpPr>
        <p:spPr/>
        <p:txBody>
          <a:bodyPr/>
          <a:lstStyle/>
          <a:p>
            <a:pPr eaLnBrk="1" hangingPunct="1"/>
            <a:r>
              <a:rPr lang="en-US" altLang="en-US" sz="2800"/>
              <a:t>Allocating resources with any precision is difficult</a:t>
            </a:r>
          </a:p>
          <a:p>
            <a:pPr lvl="1" eaLnBrk="1" hangingPunct="1"/>
            <a:r>
              <a:rPr lang="en-US" altLang="en-US" sz="2400"/>
              <a:t>Resources are distributed throughout the network</a:t>
            </a:r>
          </a:p>
          <a:p>
            <a:pPr eaLnBrk="1" hangingPunct="1"/>
            <a:endParaRPr lang="en-US" altLang="en-US"/>
          </a:p>
          <a:p>
            <a:pPr eaLnBrk="1" hangingPunct="1"/>
            <a:r>
              <a:rPr lang="en-US" altLang="en-US" sz="2800"/>
              <a:t>On the other hand, we can always let the sources send as much data as they want</a:t>
            </a:r>
          </a:p>
          <a:p>
            <a:pPr lvl="1" eaLnBrk="1" hangingPunct="1"/>
            <a:r>
              <a:rPr lang="en-US" altLang="en-US" sz="2400"/>
              <a:t>Then recover from the congestion when it occurs</a:t>
            </a:r>
          </a:p>
          <a:p>
            <a:pPr lvl="1" eaLnBrk="1" hangingPunct="1"/>
            <a:r>
              <a:rPr lang="en-US" altLang="en-US" sz="2400"/>
              <a:t>Easier approach but it can be disruptive because many packets many be discarded by the network before congestions can be controlled</a:t>
            </a:r>
          </a:p>
          <a:p>
            <a:pPr eaLnBrk="1" hangingPunct="1"/>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35FC0E72-96D6-DBD4-E96B-CD95303BA161}"/>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46434" name="Rectangle 3">
            <a:extLst>
              <a:ext uri="{FF2B5EF4-FFF2-40B4-BE49-F238E27FC236}">
                <a16:creationId xmlns:a16="http://schemas.microsoft.com/office/drawing/2014/main" id="{296AA53B-E253-91FD-4544-E8B2E9D5F506}"/>
              </a:ext>
            </a:extLst>
          </p:cNvPr>
          <p:cNvSpPr>
            <a:spLocks noGrp="1" noChangeArrowheads="1"/>
          </p:cNvSpPr>
          <p:nvPr>
            <p:ph type="body" idx="1"/>
          </p:nvPr>
        </p:nvSpPr>
        <p:spPr/>
        <p:txBody>
          <a:bodyPr/>
          <a:lstStyle/>
          <a:p>
            <a:r>
              <a:rPr lang="en-US" altLang="en-US" sz="2800"/>
              <a:t>DEC Bit</a:t>
            </a:r>
          </a:p>
        </p:txBody>
      </p:sp>
      <p:pic>
        <p:nvPicPr>
          <p:cNvPr id="146435" name="Picture 2" descr="f06-14-9780123850591 copy.jpg">
            <a:extLst>
              <a:ext uri="{FF2B5EF4-FFF2-40B4-BE49-F238E27FC236}">
                <a16:creationId xmlns:a16="http://schemas.microsoft.com/office/drawing/2014/main" id="{F8FF4BEC-06DC-A56E-609B-E4D08A0B2D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773238"/>
            <a:ext cx="4608513"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6C17D03-E44E-344B-98ED-3116BC488FA8}"/>
              </a:ext>
            </a:extLst>
          </p:cNvPr>
          <p:cNvSpPr/>
          <p:nvPr/>
        </p:nvSpPr>
        <p:spPr>
          <a:xfrm>
            <a:off x="2268538" y="4724400"/>
            <a:ext cx="4572000" cy="708025"/>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Computing average queue length at a router</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a:extLst>
              <a:ext uri="{FF2B5EF4-FFF2-40B4-BE49-F238E27FC236}">
                <a16:creationId xmlns:a16="http://schemas.microsoft.com/office/drawing/2014/main" id="{1DDA87DE-6B4C-8D96-5C49-EBE6719C92E2}"/>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48482" name="Rectangle 3">
            <a:extLst>
              <a:ext uri="{FF2B5EF4-FFF2-40B4-BE49-F238E27FC236}">
                <a16:creationId xmlns:a16="http://schemas.microsoft.com/office/drawing/2014/main" id="{5A226092-7A66-55CB-8ABC-6EFD1828C802}"/>
              </a:ext>
            </a:extLst>
          </p:cNvPr>
          <p:cNvSpPr>
            <a:spLocks noGrp="1" noChangeArrowheads="1"/>
          </p:cNvSpPr>
          <p:nvPr>
            <p:ph type="body" idx="1"/>
          </p:nvPr>
        </p:nvSpPr>
        <p:spPr/>
        <p:txBody>
          <a:bodyPr/>
          <a:lstStyle/>
          <a:p>
            <a:r>
              <a:rPr lang="en-US" altLang="en-US" sz="2800"/>
              <a:t>Random Early Detection (RED)</a:t>
            </a:r>
          </a:p>
          <a:p>
            <a:pPr lvl="1"/>
            <a:r>
              <a:rPr lang="en-US" altLang="en-US" sz="2400"/>
              <a:t>A second mechanism, called </a:t>
            </a:r>
            <a:r>
              <a:rPr lang="en-US" altLang="en-US" sz="2400" i="1"/>
              <a:t>random early detection (RED), </a:t>
            </a:r>
            <a:r>
              <a:rPr lang="en-US" altLang="en-US" sz="2400"/>
              <a:t>is similar to the DECbit scheme in that each router is programmed to monitor its own queue length, and when it detects that congestion is imminent, to notify the source to adjust its congestion window. RED, invented by Sally Floyd and Van Jacobson in the early 1990s, differs from the DECbit scheme in two major ways:</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a:extLst>
              <a:ext uri="{FF2B5EF4-FFF2-40B4-BE49-F238E27FC236}">
                <a16:creationId xmlns:a16="http://schemas.microsoft.com/office/drawing/2014/main" id="{82FB22B2-00BB-0101-8598-A4617F8694E4}"/>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50530" name="Rectangle 3">
            <a:extLst>
              <a:ext uri="{FF2B5EF4-FFF2-40B4-BE49-F238E27FC236}">
                <a16:creationId xmlns:a16="http://schemas.microsoft.com/office/drawing/2014/main" id="{B380B2DA-F406-BBCD-D21E-AE2187F28792}"/>
              </a:ext>
            </a:extLst>
          </p:cNvPr>
          <p:cNvSpPr>
            <a:spLocks noGrp="1" noChangeArrowheads="1"/>
          </p:cNvSpPr>
          <p:nvPr>
            <p:ph type="body" idx="1"/>
          </p:nvPr>
        </p:nvSpPr>
        <p:spPr/>
        <p:txBody>
          <a:bodyPr/>
          <a:lstStyle/>
          <a:p>
            <a:r>
              <a:rPr lang="en-US" altLang="en-US" sz="2800"/>
              <a:t>Random Early Detection (RED)</a:t>
            </a:r>
          </a:p>
          <a:p>
            <a:pPr lvl="1"/>
            <a:r>
              <a:rPr lang="en-US" altLang="en-US" sz="2400"/>
              <a:t>The first is that rather than explicitly sending a congestion notification message to the source, RED is most commonly implemented such that it </a:t>
            </a:r>
            <a:r>
              <a:rPr lang="en-US" altLang="en-US" sz="2400" i="1"/>
              <a:t>implicitly notifies </a:t>
            </a:r>
            <a:r>
              <a:rPr lang="en-US" altLang="en-US" sz="2400"/>
              <a:t>the source of congestion by dropping one of its packets. </a:t>
            </a:r>
          </a:p>
          <a:p>
            <a:pPr lvl="1"/>
            <a:r>
              <a:rPr lang="en-US" altLang="en-US" sz="2400"/>
              <a:t>The source is, therefore, effectively notified by the subsequent timeout or duplicate ACK. </a:t>
            </a:r>
          </a:p>
          <a:p>
            <a:pPr lvl="1"/>
            <a:r>
              <a:rPr lang="en-US" altLang="en-US" sz="2400"/>
              <a:t>RED is designed to be used in conjunction with TCP, which currently detects congestion by means of timeouts (or some other means of detecting packet loss such as duplicate ACKs). </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a:extLst>
              <a:ext uri="{FF2B5EF4-FFF2-40B4-BE49-F238E27FC236}">
                <a16:creationId xmlns:a16="http://schemas.microsoft.com/office/drawing/2014/main" id="{C736C568-45A1-87E9-56A1-4EA117073AFB}"/>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52578" name="Rectangle 3">
            <a:extLst>
              <a:ext uri="{FF2B5EF4-FFF2-40B4-BE49-F238E27FC236}">
                <a16:creationId xmlns:a16="http://schemas.microsoft.com/office/drawing/2014/main" id="{A5F46E0D-A751-574F-5FF9-68BEF8BCF1C9}"/>
              </a:ext>
            </a:extLst>
          </p:cNvPr>
          <p:cNvSpPr>
            <a:spLocks noGrp="1" noChangeArrowheads="1"/>
          </p:cNvSpPr>
          <p:nvPr>
            <p:ph type="body" idx="1"/>
          </p:nvPr>
        </p:nvSpPr>
        <p:spPr/>
        <p:txBody>
          <a:bodyPr/>
          <a:lstStyle/>
          <a:p>
            <a:r>
              <a:rPr lang="en-US" altLang="en-US" sz="2800"/>
              <a:t>Random Early Detection (RED)</a:t>
            </a:r>
          </a:p>
          <a:p>
            <a:pPr lvl="1"/>
            <a:r>
              <a:rPr lang="en-US" altLang="en-US" sz="2400"/>
              <a:t>As the “early” part of the RED acronym suggests, the gateway drops the packet earlier than it would have to, so as to notify the source that it should decrease its congestion window sooner than it would normally have. </a:t>
            </a:r>
          </a:p>
          <a:p>
            <a:pPr lvl="1"/>
            <a:r>
              <a:rPr lang="en-US" altLang="en-US" sz="2400"/>
              <a:t>In other words, the router drops a few packets before it has exhausted its buffer space completely, so as to cause the source to slow down, with the hope that this will mean it does not have to drop lots of packets later on. </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a:extLst>
              <a:ext uri="{FF2B5EF4-FFF2-40B4-BE49-F238E27FC236}">
                <a16:creationId xmlns:a16="http://schemas.microsoft.com/office/drawing/2014/main" id="{7962BF68-044E-3F57-A5EC-C01D5D52DDD2}"/>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77827" name="Rectangle 3">
            <a:extLst>
              <a:ext uri="{FF2B5EF4-FFF2-40B4-BE49-F238E27FC236}">
                <a16:creationId xmlns:a16="http://schemas.microsoft.com/office/drawing/2014/main" id="{D0640FA7-A1EE-B34C-98A5-3076A91B8FAA}"/>
              </a:ext>
            </a:extLst>
          </p:cNvPr>
          <p:cNvSpPr>
            <a:spLocks noGrp="1" noChangeArrowheads="1"/>
          </p:cNvSpPr>
          <p:nvPr>
            <p:ph type="body" idx="1"/>
          </p:nvPr>
        </p:nvSpPr>
        <p:spPr/>
        <p:txBody>
          <a:bodyPr>
            <a:normAutofit lnSpcReduction="10000"/>
          </a:bodyPr>
          <a:lstStyle/>
          <a:p>
            <a:pPr>
              <a:defRPr/>
            </a:pPr>
            <a:r>
              <a:rPr lang="en-US" sz="2800" dirty="0"/>
              <a:t>Random Early Detection (RED)</a:t>
            </a:r>
          </a:p>
          <a:p>
            <a:pPr lvl="1">
              <a:defRPr/>
            </a:pPr>
            <a:r>
              <a:rPr lang="en-US" sz="2400" dirty="0"/>
              <a:t>The second difference between RED and </a:t>
            </a:r>
            <a:r>
              <a:rPr lang="en-US" sz="2400" dirty="0" err="1"/>
              <a:t>DECbit</a:t>
            </a:r>
            <a:r>
              <a:rPr lang="en-US" sz="2400" dirty="0"/>
              <a:t> is in the details of how RED decides when to drop a packet and what packet it decides to drop. </a:t>
            </a:r>
          </a:p>
          <a:p>
            <a:pPr lvl="1">
              <a:defRPr/>
            </a:pPr>
            <a:r>
              <a:rPr lang="en-US" sz="2400" dirty="0"/>
              <a:t>To understand the basic idea, consider a simple FIFO queue. Rather than wait for the queue to become completely full and then be forced to drop each arriving packet, we could decide to drop each arriving packet with some </a:t>
            </a:r>
            <a:r>
              <a:rPr lang="en-US" sz="2400" i="1" dirty="0"/>
              <a:t>drop probability </a:t>
            </a:r>
            <a:r>
              <a:rPr lang="en-US" sz="2400" dirty="0"/>
              <a:t>whenever the queue length exceeds some </a:t>
            </a:r>
            <a:r>
              <a:rPr lang="en-US" sz="2400" i="1" dirty="0"/>
              <a:t>drop level. </a:t>
            </a:r>
          </a:p>
          <a:p>
            <a:pPr lvl="1">
              <a:defRPr/>
            </a:pPr>
            <a:r>
              <a:rPr lang="en-US" sz="2400" dirty="0"/>
              <a:t>This idea</a:t>
            </a:r>
            <a:r>
              <a:rPr lang="en-US" sz="2400" i="1" dirty="0"/>
              <a:t> </a:t>
            </a:r>
            <a:r>
              <a:rPr lang="en-US" sz="2400" dirty="0"/>
              <a:t>is</a:t>
            </a:r>
            <a:r>
              <a:rPr lang="en-US" sz="2400" i="1" dirty="0"/>
              <a:t> called early random drop. The RED algorithm defines the details of how to monitor the queue length and </a:t>
            </a:r>
            <a:r>
              <a:rPr lang="en-US" sz="2400" dirty="0"/>
              <a:t>when to drop a packet.</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a:extLst>
              <a:ext uri="{FF2B5EF4-FFF2-40B4-BE49-F238E27FC236}">
                <a16:creationId xmlns:a16="http://schemas.microsoft.com/office/drawing/2014/main" id="{82EA1A66-82ED-9910-612E-E561CEAD5FCD}"/>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56674" name="Rectangle 3">
            <a:extLst>
              <a:ext uri="{FF2B5EF4-FFF2-40B4-BE49-F238E27FC236}">
                <a16:creationId xmlns:a16="http://schemas.microsoft.com/office/drawing/2014/main" id="{649B8B7E-0F5D-5992-9C1E-E2F202F5A27A}"/>
              </a:ext>
            </a:extLst>
          </p:cNvPr>
          <p:cNvSpPr>
            <a:spLocks noGrp="1" noChangeArrowheads="1"/>
          </p:cNvSpPr>
          <p:nvPr>
            <p:ph type="body" idx="1"/>
          </p:nvPr>
        </p:nvSpPr>
        <p:spPr/>
        <p:txBody>
          <a:bodyPr/>
          <a:lstStyle/>
          <a:p>
            <a:r>
              <a:rPr lang="en-US" altLang="en-US" sz="2800"/>
              <a:t>Random Early Detection (RED)</a:t>
            </a:r>
          </a:p>
          <a:p>
            <a:pPr lvl="1"/>
            <a:r>
              <a:rPr lang="en-US" altLang="en-US" sz="2400"/>
              <a:t>First, RED computes an average queue length using a weighted running average similar to the one used in the original TCP timeout computation. That is, AvgLen is computed as</a:t>
            </a:r>
          </a:p>
          <a:p>
            <a:pPr lvl="2"/>
            <a:r>
              <a:rPr lang="en-US" altLang="en-US" sz="2000"/>
              <a:t>AvgLen = (1 − Weight) × AvgLen + Weight × SampleLen</a:t>
            </a:r>
          </a:p>
          <a:p>
            <a:pPr lvl="2"/>
            <a:r>
              <a:rPr lang="en-US" altLang="en-US" sz="2000"/>
              <a:t>where 0 &lt; Weight &lt; 1 and SampleLen is the length of the queue when a sample measurement is made. </a:t>
            </a:r>
          </a:p>
          <a:p>
            <a:pPr lvl="1"/>
            <a:r>
              <a:rPr lang="en-US" altLang="en-US" sz="2400"/>
              <a:t>In most software implementations, the queue length is measured every time a new packet arrives at the gateway. </a:t>
            </a:r>
          </a:p>
          <a:p>
            <a:pPr lvl="1"/>
            <a:r>
              <a:rPr lang="en-US" altLang="en-US" sz="2400"/>
              <a:t>In hardware, it might be calculated at some fixed sampling interval.</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a:extLst>
              <a:ext uri="{FF2B5EF4-FFF2-40B4-BE49-F238E27FC236}">
                <a16:creationId xmlns:a16="http://schemas.microsoft.com/office/drawing/2014/main" id="{C1AD2F96-FB4E-345A-B844-E79953197C15}"/>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58722" name="Rectangle 3">
            <a:extLst>
              <a:ext uri="{FF2B5EF4-FFF2-40B4-BE49-F238E27FC236}">
                <a16:creationId xmlns:a16="http://schemas.microsoft.com/office/drawing/2014/main" id="{5A5EF8F2-1527-E2B9-C6AB-B617837DE0EC}"/>
              </a:ext>
            </a:extLst>
          </p:cNvPr>
          <p:cNvSpPr>
            <a:spLocks noGrp="1" noChangeArrowheads="1"/>
          </p:cNvSpPr>
          <p:nvPr>
            <p:ph type="body" idx="1"/>
          </p:nvPr>
        </p:nvSpPr>
        <p:spPr/>
        <p:txBody>
          <a:bodyPr/>
          <a:lstStyle/>
          <a:p>
            <a:r>
              <a:rPr lang="en-US" altLang="en-US" sz="2400"/>
              <a:t>Random Early Detection (RED)</a:t>
            </a:r>
          </a:p>
          <a:p>
            <a:pPr lvl="1"/>
            <a:r>
              <a:rPr lang="en-US" altLang="en-US" sz="2000"/>
              <a:t>Second, RED has two queue length thresholds that trigger certain activity: MinThreshold and MaxThreshold. </a:t>
            </a:r>
          </a:p>
          <a:p>
            <a:pPr lvl="1"/>
            <a:r>
              <a:rPr lang="en-US" altLang="en-US" sz="2000"/>
              <a:t>When a packet arrives at the gateway, RED compares the current AvgLen with these two thresholds, according to the following rules:</a:t>
            </a:r>
          </a:p>
          <a:p>
            <a:pPr lvl="2"/>
            <a:r>
              <a:rPr lang="en-US" altLang="en-US" sz="1800"/>
              <a:t>if AvgLen </a:t>
            </a:r>
            <a:r>
              <a:rPr lang="en-US" altLang="en-US" sz="1800">
                <a:sym typeface="Symbol" panose="05050102010706020507" pitchFamily="18" charset="2"/>
              </a:rPr>
              <a:t></a:t>
            </a:r>
            <a:r>
              <a:rPr lang="en-US" altLang="en-US" sz="1800"/>
              <a:t> MinThreshold</a:t>
            </a:r>
          </a:p>
          <a:p>
            <a:pPr lvl="3"/>
            <a:r>
              <a:rPr lang="en-US" altLang="en-US" sz="1600">
                <a:sym typeface="Wingdings" panose="05000000000000000000" pitchFamily="2" charset="2"/>
              </a:rPr>
              <a:t></a:t>
            </a:r>
            <a:r>
              <a:rPr lang="en-US" altLang="en-US" sz="1600"/>
              <a:t> queue the packet</a:t>
            </a:r>
          </a:p>
          <a:p>
            <a:pPr lvl="2"/>
            <a:r>
              <a:rPr lang="en-US" altLang="en-US" sz="1800"/>
              <a:t>if MinThreshold &lt; AvgLen &lt; MaxThreshold</a:t>
            </a:r>
          </a:p>
          <a:p>
            <a:pPr lvl="3"/>
            <a:r>
              <a:rPr lang="en-US" altLang="en-US" sz="1600">
                <a:sym typeface="Wingdings" panose="05000000000000000000" pitchFamily="2" charset="2"/>
              </a:rPr>
              <a:t></a:t>
            </a:r>
            <a:r>
              <a:rPr lang="en-US" altLang="en-US" sz="1600"/>
              <a:t> calculate probability P</a:t>
            </a:r>
          </a:p>
          <a:p>
            <a:pPr lvl="3"/>
            <a:r>
              <a:rPr lang="en-US" altLang="en-US" sz="1600">
                <a:sym typeface="Wingdings" panose="05000000000000000000" pitchFamily="2" charset="2"/>
              </a:rPr>
              <a:t></a:t>
            </a:r>
            <a:r>
              <a:rPr lang="en-US" altLang="en-US" sz="1600"/>
              <a:t> drop the arriving packet with probability P</a:t>
            </a:r>
          </a:p>
          <a:p>
            <a:pPr lvl="2"/>
            <a:r>
              <a:rPr lang="en-US" altLang="en-US" sz="1800"/>
              <a:t>if MaxThreshold </a:t>
            </a:r>
            <a:r>
              <a:rPr lang="en-US" altLang="en-US" sz="1800">
                <a:sym typeface="Symbol" panose="05050102010706020507" pitchFamily="18" charset="2"/>
              </a:rPr>
              <a:t></a:t>
            </a:r>
            <a:r>
              <a:rPr lang="en-US" altLang="en-US" sz="1800"/>
              <a:t> AvgLen</a:t>
            </a:r>
          </a:p>
          <a:p>
            <a:pPr lvl="3"/>
            <a:r>
              <a:rPr lang="en-US" altLang="en-US" sz="1600">
                <a:sym typeface="Wingdings" panose="05000000000000000000" pitchFamily="2" charset="2"/>
              </a:rPr>
              <a:t></a:t>
            </a:r>
            <a:r>
              <a:rPr lang="en-US" altLang="en-US" sz="1600"/>
              <a:t> drop the arriving packet</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a:extLst>
              <a:ext uri="{FF2B5EF4-FFF2-40B4-BE49-F238E27FC236}">
                <a16:creationId xmlns:a16="http://schemas.microsoft.com/office/drawing/2014/main" id="{479682EC-943B-ACEF-A898-267E0D9A68B7}"/>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60770" name="Rectangle 3">
            <a:extLst>
              <a:ext uri="{FF2B5EF4-FFF2-40B4-BE49-F238E27FC236}">
                <a16:creationId xmlns:a16="http://schemas.microsoft.com/office/drawing/2014/main" id="{CF53F2B3-0EC7-245B-F314-25F777ACF708}"/>
              </a:ext>
            </a:extLst>
          </p:cNvPr>
          <p:cNvSpPr>
            <a:spLocks noGrp="1" noChangeArrowheads="1"/>
          </p:cNvSpPr>
          <p:nvPr>
            <p:ph type="body" idx="1"/>
          </p:nvPr>
        </p:nvSpPr>
        <p:spPr/>
        <p:txBody>
          <a:bodyPr/>
          <a:lstStyle/>
          <a:p>
            <a:r>
              <a:rPr lang="en-US" altLang="en-US" sz="2400"/>
              <a:t>Random Early Detection (RED)</a:t>
            </a:r>
          </a:p>
          <a:p>
            <a:pPr lvl="1"/>
            <a:r>
              <a:rPr lang="en-US" altLang="en-US" sz="2400"/>
              <a:t>P is a function of both AvgLen and how long it has been since the last packet was dropped. </a:t>
            </a:r>
          </a:p>
          <a:p>
            <a:pPr lvl="1"/>
            <a:r>
              <a:rPr lang="en-US" altLang="en-US" sz="2400"/>
              <a:t>Specifically, it is computed as follows:</a:t>
            </a:r>
          </a:p>
          <a:p>
            <a:pPr lvl="2"/>
            <a:r>
              <a:rPr lang="en-US" altLang="en-US" sz="1600"/>
              <a:t>TempP = MaxP × (AvgLen − MinThreshold)/(MaxThreshold − MinThreshold)</a:t>
            </a:r>
          </a:p>
          <a:p>
            <a:pPr lvl="2"/>
            <a:r>
              <a:rPr lang="en-US" altLang="en-US" sz="1600"/>
              <a:t>P = TempP/(1 − count × TempP)</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a:extLst>
              <a:ext uri="{FF2B5EF4-FFF2-40B4-BE49-F238E27FC236}">
                <a16:creationId xmlns:a16="http://schemas.microsoft.com/office/drawing/2014/main" id="{E2C02577-AE91-2055-BEE5-42FA4C97D059}"/>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62818" name="Rectangle 3">
            <a:extLst>
              <a:ext uri="{FF2B5EF4-FFF2-40B4-BE49-F238E27FC236}">
                <a16:creationId xmlns:a16="http://schemas.microsoft.com/office/drawing/2014/main" id="{12ED8E1A-6CBC-6DCD-9579-1EB1A1DDD249}"/>
              </a:ext>
            </a:extLst>
          </p:cNvPr>
          <p:cNvSpPr>
            <a:spLocks noGrp="1" noChangeArrowheads="1"/>
          </p:cNvSpPr>
          <p:nvPr>
            <p:ph type="body" idx="1"/>
          </p:nvPr>
        </p:nvSpPr>
        <p:spPr/>
        <p:txBody>
          <a:bodyPr/>
          <a:lstStyle/>
          <a:p>
            <a:r>
              <a:rPr lang="en-US" altLang="en-US" sz="2400"/>
              <a:t>Random Early Detection (RED)</a:t>
            </a:r>
          </a:p>
        </p:txBody>
      </p:sp>
      <p:sp>
        <p:nvSpPr>
          <p:cNvPr id="5" name="Rectangle 4">
            <a:extLst>
              <a:ext uri="{FF2B5EF4-FFF2-40B4-BE49-F238E27FC236}">
                <a16:creationId xmlns:a16="http://schemas.microsoft.com/office/drawing/2014/main" id="{4C21D3AA-EF17-C94D-A60D-8FDC9338B527}"/>
              </a:ext>
            </a:extLst>
          </p:cNvPr>
          <p:cNvSpPr/>
          <p:nvPr/>
        </p:nvSpPr>
        <p:spPr>
          <a:xfrm>
            <a:off x="2124075" y="4221163"/>
            <a:ext cx="4572000" cy="400050"/>
          </a:xfrm>
          <a:prstGeom prst="rect">
            <a:avLst/>
          </a:prstGeom>
        </p:spPr>
        <p:txBody>
          <a:bodyPr>
            <a:spAutoFit/>
          </a:bodyPr>
          <a:lstStyle/>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RED thresholds on a FIFO queue</a:t>
            </a:r>
          </a:p>
        </p:txBody>
      </p:sp>
      <p:pic>
        <p:nvPicPr>
          <p:cNvPr id="162820" name="Picture 2" descr="f06-16-9780123850591 copy.jpg">
            <a:extLst>
              <a:ext uri="{FF2B5EF4-FFF2-40B4-BE49-F238E27FC236}">
                <a16:creationId xmlns:a16="http://schemas.microsoft.com/office/drawing/2014/main" id="{8E9A84A8-63E4-24D6-C118-0F9F166CFE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133600"/>
            <a:ext cx="32924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a:extLst>
              <a:ext uri="{FF2B5EF4-FFF2-40B4-BE49-F238E27FC236}">
                <a16:creationId xmlns:a16="http://schemas.microsoft.com/office/drawing/2014/main" id="{45A01DD0-081C-BF65-D78E-BC38AAFA321F}"/>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64866" name="Rectangle 3">
            <a:extLst>
              <a:ext uri="{FF2B5EF4-FFF2-40B4-BE49-F238E27FC236}">
                <a16:creationId xmlns:a16="http://schemas.microsoft.com/office/drawing/2014/main" id="{6AE30BD8-8C30-176C-B775-E5068E2973C8}"/>
              </a:ext>
            </a:extLst>
          </p:cNvPr>
          <p:cNvSpPr>
            <a:spLocks noGrp="1" noChangeArrowheads="1"/>
          </p:cNvSpPr>
          <p:nvPr>
            <p:ph type="body" idx="1"/>
          </p:nvPr>
        </p:nvSpPr>
        <p:spPr/>
        <p:txBody>
          <a:bodyPr/>
          <a:lstStyle/>
          <a:p>
            <a:r>
              <a:rPr lang="en-US" altLang="en-US" sz="2400"/>
              <a:t>Random Early Detection (RED)</a:t>
            </a:r>
          </a:p>
        </p:txBody>
      </p:sp>
      <p:sp>
        <p:nvSpPr>
          <p:cNvPr id="5" name="Rectangle 4">
            <a:extLst>
              <a:ext uri="{FF2B5EF4-FFF2-40B4-BE49-F238E27FC236}">
                <a16:creationId xmlns:a16="http://schemas.microsoft.com/office/drawing/2014/main" id="{907C5EE1-1AA7-684C-A9FC-AC9D9184C841}"/>
              </a:ext>
            </a:extLst>
          </p:cNvPr>
          <p:cNvSpPr/>
          <p:nvPr/>
        </p:nvSpPr>
        <p:spPr>
          <a:xfrm>
            <a:off x="2124075" y="5084763"/>
            <a:ext cx="4572000" cy="400050"/>
          </a:xfrm>
          <a:prstGeom prst="rect">
            <a:avLst/>
          </a:prstGeom>
        </p:spPr>
        <p:txBody>
          <a:bodyPr>
            <a:spAutoFit/>
          </a:bodyPr>
          <a:lstStyle/>
          <a:p>
            <a:pPr algn="ctr" eaLnBrk="1" hangingPunct="1">
              <a:spcBef>
                <a:spcPct val="20000"/>
              </a:spcBef>
              <a:buClr>
                <a:schemeClr val="tx1"/>
              </a:buClr>
              <a:buSzPct val="60000"/>
              <a:buFont typeface="Wingdings" pitchFamily="2" charset="2"/>
              <a:buNone/>
              <a:defRPr/>
            </a:pPr>
            <a:r>
              <a:rPr lang="en-US" sz="2000" dirty="0">
                <a:solidFill>
                  <a:srgbClr val="003399"/>
                </a:solidFill>
                <a:latin typeface="+mj-lt"/>
              </a:rPr>
              <a:t>Drop probability function for RED</a:t>
            </a:r>
          </a:p>
        </p:txBody>
      </p:sp>
      <p:pic>
        <p:nvPicPr>
          <p:cNvPr id="164868" name="Picture 2" descr="f06-17-9780123850591 copy.jpg">
            <a:extLst>
              <a:ext uri="{FF2B5EF4-FFF2-40B4-BE49-F238E27FC236}">
                <a16:creationId xmlns:a16="http://schemas.microsoft.com/office/drawing/2014/main" id="{8642120D-47F3-C806-E3AA-A564B604BE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989138"/>
            <a:ext cx="421322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B3D3F778-B02E-DCF2-8131-8B478333F79C}"/>
              </a:ext>
            </a:extLst>
          </p:cNvPr>
          <p:cNvSpPr>
            <a:spLocks noGrp="1" noChangeArrowheads="1"/>
          </p:cNvSpPr>
          <p:nvPr>
            <p:ph type="title"/>
          </p:nvPr>
        </p:nvSpPr>
        <p:spPr>
          <a:xfrm>
            <a:off x="611188" y="293688"/>
            <a:ext cx="8281987" cy="523875"/>
          </a:xfrm>
        </p:spPr>
        <p:txBody>
          <a:bodyPr/>
          <a:lstStyle/>
          <a:p>
            <a:pPr eaLnBrk="1" hangingPunct="1"/>
            <a:r>
              <a:rPr lang="en-US" altLang="en-US" sz="2800"/>
              <a:t>Congestion Control and Resource Allocation</a:t>
            </a:r>
          </a:p>
        </p:txBody>
      </p:sp>
      <p:sp>
        <p:nvSpPr>
          <p:cNvPr id="19458" name="Content Placeholder 2">
            <a:extLst>
              <a:ext uri="{FF2B5EF4-FFF2-40B4-BE49-F238E27FC236}">
                <a16:creationId xmlns:a16="http://schemas.microsoft.com/office/drawing/2014/main" id="{EE9BFD49-3BCA-FD98-12C6-8CBC10C5ECB8}"/>
              </a:ext>
            </a:extLst>
          </p:cNvPr>
          <p:cNvSpPr>
            <a:spLocks noGrp="1" noChangeArrowheads="1"/>
          </p:cNvSpPr>
          <p:nvPr>
            <p:ph idx="1"/>
          </p:nvPr>
        </p:nvSpPr>
        <p:spPr/>
        <p:txBody>
          <a:bodyPr/>
          <a:lstStyle/>
          <a:p>
            <a:pPr eaLnBrk="1" hangingPunct="1"/>
            <a:r>
              <a:rPr lang="en-US" altLang="en-US" sz="2800"/>
              <a:t>Congestion control and resource allocations involve both hosts and network elements such as routers</a:t>
            </a:r>
          </a:p>
          <a:p>
            <a:pPr eaLnBrk="1" hangingPunct="1"/>
            <a:endParaRPr lang="en-US" altLang="en-US" sz="2800"/>
          </a:p>
          <a:p>
            <a:pPr eaLnBrk="1" hangingPunct="1"/>
            <a:r>
              <a:rPr lang="en-US" altLang="en-US" sz="2800"/>
              <a:t>In network elements</a:t>
            </a:r>
          </a:p>
          <a:p>
            <a:pPr lvl="1" eaLnBrk="1" hangingPunct="1"/>
            <a:r>
              <a:rPr lang="en-US" altLang="en-US" sz="2400"/>
              <a:t>Various queuing disciplines can be used to control the order in which packets get transmitted and which packets get dropped</a:t>
            </a:r>
          </a:p>
          <a:p>
            <a:pPr eaLnBrk="1" hangingPunct="1"/>
            <a:r>
              <a:rPr lang="en-US" altLang="en-US" sz="2800"/>
              <a:t>At the hosts’ end</a:t>
            </a:r>
          </a:p>
          <a:p>
            <a:pPr lvl="1" eaLnBrk="1" hangingPunct="1"/>
            <a:r>
              <a:rPr lang="en-US" altLang="en-US" sz="2400"/>
              <a:t>The congestion control mechanism paces how fast sources are allowed to send packets </a:t>
            </a:r>
          </a:p>
          <a:p>
            <a:pPr eaLnBrk="1" hangingPunct="1"/>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a:extLst>
              <a:ext uri="{FF2B5EF4-FFF2-40B4-BE49-F238E27FC236}">
                <a16:creationId xmlns:a16="http://schemas.microsoft.com/office/drawing/2014/main" id="{47BA0949-227F-E534-57C9-A886824EA07A}"/>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66914" name="Rectangle 3">
            <a:extLst>
              <a:ext uri="{FF2B5EF4-FFF2-40B4-BE49-F238E27FC236}">
                <a16:creationId xmlns:a16="http://schemas.microsoft.com/office/drawing/2014/main" id="{3A11C11A-5A47-F01F-A087-D9B90F7E865E}"/>
              </a:ext>
            </a:extLst>
          </p:cNvPr>
          <p:cNvSpPr>
            <a:spLocks noGrp="1" noChangeArrowheads="1"/>
          </p:cNvSpPr>
          <p:nvPr>
            <p:ph type="body" idx="1"/>
          </p:nvPr>
        </p:nvSpPr>
        <p:spPr/>
        <p:txBody>
          <a:bodyPr/>
          <a:lstStyle/>
          <a:p>
            <a:r>
              <a:rPr lang="en-US" altLang="en-US" sz="2800"/>
              <a:t>Source-based Congestion Avoidance</a:t>
            </a:r>
          </a:p>
          <a:p>
            <a:pPr lvl="1"/>
            <a:r>
              <a:rPr lang="en-US" altLang="en-US" sz="2400"/>
              <a:t>The general idea of these techniques is to watch for some sign from the network that some router’s queue is building up and that congestion will happen soon if nothing is done about it. </a:t>
            </a:r>
          </a:p>
          <a:p>
            <a:pPr lvl="1"/>
            <a:r>
              <a:rPr lang="en-US" altLang="en-US" sz="2400"/>
              <a:t>For example, the source might notice that as packet queues build up in the network’s routers, there is a measurable increase in the RTT for each successive packet it sends. </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a:extLst>
              <a:ext uri="{FF2B5EF4-FFF2-40B4-BE49-F238E27FC236}">
                <a16:creationId xmlns:a16="http://schemas.microsoft.com/office/drawing/2014/main" id="{606E9E55-E56F-395F-2F75-45774BF969FD}"/>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68962" name="Rectangle 3">
            <a:extLst>
              <a:ext uri="{FF2B5EF4-FFF2-40B4-BE49-F238E27FC236}">
                <a16:creationId xmlns:a16="http://schemas.microsoft.com/office/drawing/2014/main" id="{E3A518AE-B45D-5C10-01EF-97AD148BF612}"/>
              </a:ext>
            </a:extLst>
          </p:cNvPr>
          <p:cNvSpPr>
            <a:spLocks noGrp="1" noChangeArrowheads="1"/>
          </p:cNvSpPr>
          <p:nvPr>
            <p:ph type="body" idx="1"/>
          </p:nvPr>
        </p:nvSpPr>
        <p:spPr/>
        <p:txBody>
          <a:bodyPr/>
          <a:lstStyle/>
          <a:p>
            <a:r>
              <a:rPr lang="en-US" altLang="en-US" sz="2800"/>
              <a:t>Source-based Congestion Avoidance</a:t>
            </a:r>
          </a:p>
          <a:p>
            <a:pPr lvl="1"/>
            <a:r>
              <a:rPr lang="en-US" altLang="en-US" sz="2400"/>
              <a:t>One particular algorithm exploits this observation as follows: </a:t>
            </a:r>
          </a:p>
          <a:p>
            <a:pPr lvl="2"/>
            <a:r>
              <a:rPr lang="en-US" altLang="en-US" sz="2000"/>
              <a:t>The congestion window normally increases as in TCP, but every two round-trip delays the algorithm checks to see if the current RTT is greater than the average of the minimum and maximum RTTs seen so far. </a:t>
            </a:r>
          </a:p>
          <a:p>
            <a:pPr lvl="2"/>
            <a:r>
              <a:rPr lang="en-US" altLang="en-US" sz="2000"/>
              <a:t>If it is, then the algorithm decreases the congestion window by one-eighth.</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a:extLst>
              <a:ext uri="{FF2B5EF4-FFF2-40B4-BE49-F238E27FC236}">
                <a16:creationId xmlns:a16="http://schemas.microsoft.com/office/drawing/2014/main" id="{2ED3213C-DD4D-7F49-2608-99B908DE67C0}"/>
              </a:ext>
            </a:extLst>
          </p:cNvPr>
          <p:cNvSpPr>
            <a:spLocks noGrp="1" noChangeArrowheads="1"/>
          </p:cNvSpPr>
          <p:nvPr>
            <p:ph type="title"/>
          </p:nvPr>
        </p:nvSpPr>
        <p:spPr>
          <a:xfrm>
            <a:off x="611188" y="171450"/>
            <a:ext cx="8281987" cy="646113"/>
          </a:xfrm>
          <a:noFill/>
        </p:spPr>
        <p:txBody>
          <a:bodyPr/>
          <a:lstStyle/>
          <a:p>
            <a:r>
              <a:rPr lang="en-US" altLang="en-US" sz="3600"/>
              <a:t>Congestion Avoidance Mechanism</a:t>
            </a:r>
          </a:p>
        </p:txBody>
      </p:sp>
      <p:sp>
        <p:nvSpPr>
          <p:cNvPr id="171010" name="Rectangle 3">
            <a:extLst>
              <a:ext uri="{FF2B5EF4-FFF2-40B4-BE49-F238E27FC236}">
                <a16:creationId xmlns:a16="http://schemas.microsoft.com/office/drawing/2014/main" id="{CE8E3DD9-863E-1826-D457-C7DDBDF0959F}"/>
              </a:ext>
            </a:extLst>
          </p:cNvPr>
          <p:cNvSpPr>
            <a:spLocks noGrp="1" noChangeArrowheads="1"/>
          </p:cNvSpPr>
          <p:nvPr>
            <p:ph type="body" idx="1"/>
          </p:nvPr>
        </p:nvSpPr>
        <p:spPr/>
        <p:txBody>
          <a:bodyPr/>
          <a:lstStyle/>
          <a:p>
            <a:r>
              <a:rPr lang="en-US" altLang="en-US" sz="2800"/>
              <a:t>Source-based Congestion Avoidance</a:t>
            </a:r>
          </a:p>
          <a:p>
            <a:pPr lvl="1"/>
            <a:r>
              <a:rPr lang="en-US" altLang="en-US" sz="2400"/>
              <a:t>A second algorithm does something similar. The decision as to whether or not to change the current window size is based on changes to both the RTT and the window size. </a:t>
            </a:r>
          </a:p>
          <a:p>
            <a:pPr lvl="1"/>
            <a:r>
              <a:rPr lang="en-US" altLang="en-US" sz="2400"/>
              <a:t>The window is adjusted once every two round-trip delays based on the product</a:t>
            </a:r>
          </a:p>
          <a:p>
            <a:pPr lvl="2"/>
            <a:r>
              <a:rPr lang="en-US" altLang="en-US" sz="1800"/>
              <a:t>(CurrentWindow − OldWindow)×(CurrentRTT − OldRTT)</a:t>
            </a:r>
          </a:p>
          <a:p>
            <a:pPr lvl="2"/>
            <a:r>
              <a:rPr lang="en-US" altLang="en-US" sz="1800"/>
              <a:t>If the result is positive, the source decreases the window size by one-eighth; </a:t>
            </a:r>
          </a:p>
          <a:p>
            <a:pPr lvl="2"/>
            <a:r>
              <a:rPr lang="en-US" altLang="en-US" sz="1800"/>
              <a:t>if the result is negative or 0, the source increases the window by one maximum packet size.</a:t>
            </a:r>
          </a:p>
          <a:p>
            <a:pPr lvl="2"/>
            <a:r>
              <a:rPr lang="en-US" altLang="en-US" sz="1800"/>
              <a:t>Note that the window changes during every adjustment; that is, it oscillates around its optimal point.</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a:extLst>
              <a:ext uri="{FF2B5EF4-FFF2-40B4-BE49-F238E27FC236}">
                <a16:creationId xmlns:a16="http://schemas.microsoft.com/office/drawing/2014/main" id="{64BF781D-5088-CD9A-1CC5-80A78E92489C}"/>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73058" name="Rectangle 3">
            <a:extLst>
              <a:ext uri="{FF2B5EF4-FFF2-40B4-BE49-F238E27FC236}">
                <a16:creationId xmlns:a16="http://schemas.microsoft.com/office/drawing/2014/main" id="{F24D9233-82C9-5A9A-66E2-C05773829009}"/>
              </a:ext>
            </a:extLst>
          </p:cNvPr>
          <p:cNvSpPr>
            <a:spLocks noGrp="1" noChangeArrowheads="1"/>
          </p:cNvSpPr>
          <p:nvPr>
            <p:ph type="body" idx="1"/>
          </p:nvPr>
        </p:nvSpPr>
        <p:spPr/>
        <p:txBody>
          <a:bodyPr/>
          <a:lstStyle/>
          <a:p>
            <a:r>
              <a:rPr lang="en-US" altLang="en-US" sz="2400"/>
              <a:t>For many years, packet-switched networks have offered the promise of supporting multimedia applications, that is, those that combine audio, video, and data. </a:t>
            </a:r>
          </a:p>
          <a:p>
            <a:r>
              <a:rPr lang="en-US" altLang="en-US" sz="2400"/>
              <a:t>After all, once digitized, audio and video information become like any other form of data—a stream of bits to be transmitted. One obstacle to the fulfillment of this promise has been the need for higher-bandwidth links.</a:t>
            </a:r>
          </a:p>
          <a:p>
            <a:r>
              <a:rPr lang="en-US" altLang="en-US" sz="2400"/>
              <a:t>Recently, however, improvements in coding have reduced the bandwidth needs of audio and video applications, while at the same time link speeds have increased.</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a:extLst>
              <a:ext uri="{FF2B5EF4-FFF2-40B4-BE49-F238E27FC236}">
                <a16:creationId xmlns:a16="http://schemas.microsoft.com/office/drawing/2014/main" id="{A2467266-582C-1C0D-48BF-9A1962F19AC1}"/>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75106" name="Rectangle 3">
            <a:extLst>
              <a:ext uri="{FF2B5EF4-FFF2-40B4-BE49-F238E27FC236}">
                <a16:creationId xmlns:a16="http://schemas.microsoft.com/office/drawing/2014/main" id="{17A4B2C1-5A0C-C160-86E6-3F86C143A501}"/>
              </a:ext>
            </a:extLst>
          </p:cNvPr>
          <p:cNvSpPr>
            <a:spLocks noGrp="1" noChangeArrowheads="1"/>
          </p:cNvSpPr>
          <p:nvPr>
            <p:ph type="body" idx="1"/>
          </p:nvPr>
        </p:nvSpPr>
        <p:spPr/>
        <p:txBody>
          <a:bodyPr/>
          <a:lstStyle/>
          <a:p>
            <a:r>
              <a:rPr lang="en-US" altLang="en-US" sz="2400"/>
              <a:t>There is more to transmitting audio and video over a network than just providing sufficient bandwidth, however. </a:t>
            </a:r>
          </a:p>
          <a:p>
            <a:r>
              <a:rPr lang="en-US" altLang="en-US" sz="2400"/>
              <a:t>Participants in a telephone conversation, for example, expect to be able to converse in such a way that one person can respond to something said by the other and be heard almost immediately. </a:t>
            </a:r>
          </a:p>
          <a:p>
            <a:r>
              <a:rPr lang="en-US" altLang="en-US" sz="2400"/>
              <a:t>Thus, the timeliness of delivery can be very important. We refer to applications that are sensitive to the timeliness of data as </a:t>
            </a:r>
            <a:r>
              <a:rPr lang="en-US" altLang="en-US" sz="2400" i="1"/>
              <a:t>real-time applications. </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a:extLst>
              <a:ext uri="{FF2B5EF4-FFF2-40B4-BE49-F238E27FC236}">
                <a16:creationId xmlns:a16="http://schemas.microsoft.com/office/drawing/2014/main" id="{288595BF-1D8F-6C76-5237-8E32555C589F}"/>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77154" name="Rectangle 3">
            <a:extLst>
              <a:ext uri="{FF2B5EF4-FFF2-40B4-BE49-F238E27FC236}">
                <a16:creationId xmlns:a16="http://schemas.microsoft.com/office/drawing/2014/main" id="{28A0B33D-5EEE-D04B-6A17-F26BCCF70B10}"/>
              </a:ext>
            </a:extLst>
          </p:cNvPr>
          <p:cNvSpPr>
            <a:spLocks noGrp="1" noChangeArrowheads="1"/>
          </p:cNvSpPr>
          <p:nvPr>
            <p:ph type="body" idx="1"/>
          </p:nvPr>
        </p:nvSpPr>
        <p:spPr/>
        <p:txBody>
          <a:bodyPr/>
          <a:lstStyle/>
          <a:p>
            <a:r>
              <a:rPr lang="en-US" altLang="en-US" sz="2400"/>
              <a:t>Voice and video applications tend to be the canonical examples, but there are others such as industrial control—you would like a command sent to a robot arm to reach it before the arm crashes into something. </a:t>
            </a:r>
          </a:p>
          <a:p>
            <a:r>
              <a:rPr lang="en-US" altLang="en-US" sz="2400"/>
              <a:t>Even file transfer applications can have timeliness constraints, such as a requirement that a database update complete overnight before the business that needs the data resumes on the next day.</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a:extLst>
              <a:ext uri="{FF2B5EF4-FFF2-40B4-BE49-F238E27FC236}">
                <a16:creationId xmlns:a16="http://schemas.microsoft.com/office/drawing/2014/main" id="{08936792-F6D0-77B8-A758-4265785CF435}"/>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79202" name="Rectangle 3">
            <a:extLst>
              <a:ext uri="{FF2B5EF4-FFF2-40B4-BE49-F238E27FC236}">
                <a16:creationId xmlns:a16="http://schemas.microsoft.com/office/drawing/2014/main" id="{9B0CD050-43F3-B844-1B82-49965977448F}"/>
              </a:ext>
            </a:extLst>
          </p:cNvPr>
          <p:cNvSpPr>
            <a:spLocks noGrp="1" noChangeArrowheads="1"/>
          </p:cNvSpPr>
          <p:nvPr>
            <p:ph type="body" idx="1"/>
          </p:nvPr>
        </p:nvSpPr>
        <p:spPr/>
        <p:txBody>
          <a:bodyPr/>
          <a:lstStyle/>
          <a:p>
            <a:r>
              <a:rPr lang="en-US" altLang="en-US" sz="2400"/>
              <a:t>The distinguishing characteristic of real-time applications is that they need some sort of assurance </a:t>
            </a:r>
            <a:r>
              <a:rPr lang="en-US" altLang="en-US" sz="2400" i="1"/>
              <a:t>from the network that data is likely to arrive on time (for some definition </a:t>
            </a:r>
            <a:r>
              <a:rPr lang="en-US" altLang="en-US" sz="2400"/>
              <a:t>of “on time”). </a:t>
            </a:r>
          </a:p>
          <a:p>
            <a:r>
              <a:rPr lang="en-US" altLang="en-US" sz="2400"/>
              <a:t>Whereas a non-real-time application can use an end-to-end retransmission strategy to make sure that data arrives </a:t>
            </a:r>
            <a:r>
              <a:rPr lang="en-US" altLang="en-US" sz="2400" i="1"/>
              <a:t>correctly, such a strategy cannot provide </a:t>
            </a:r>
            <a:r>
              <a:rPr lang="en-US" altLang="en-US" sz="2400"/>
              <a:t>timeliness.</a:t>
            </a:r>
          </a:p>
          <a:p>
            <a:r>
              <a:rPr lang="en-US" altLang="en-US" sz="2400"/>
              <a:t>This implies that the network will treat some packets differently from others—something that is not done in the best-effort model. </a:t>
            </a:r>
          </a:p>
          <a:p>
            <a:r>
              <a:rPr lang="en-US" altLang="en-US" sz="2400"/>
              <a:t>A network that can provide these different levels of service is often said to support quality of service (QoS).</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a:extLst>
              <a:ext uri="{FF2B5EF4-FFF2-40B4-BE49-F238E27FC236}">
                <a16:creationId xmlns:a16="http://schemas.microsoft.com/office/drawing/2014/main" id="{2BC476D1-F83C-9658-01CB-9AE3281443FE}"/>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81250" name="Rectangle 3">
            <a:extLst>
              <a:ext uri="{FF2B5EF4-FFF2-40B4-BE49-F238E27FC236}">
                <a16:creationId xmlns:a16="http://schemas.microsoft.com/office/drawing/2014/main" id="{9C671608-0ABD-D41D-586C-CF6D2DEF4FEA}"/>
              </a:ext>
            </a:extLst>
          </p:cNvPr>
          <p:cNvSpPr>
            <a:spLocks noGrp="1" noChangeArrowheads="1"/>
          </p:cNvSpPr>
          <p:nvPr>
            <p:ph type="body" idx="1"/>
          </p:nvPr>
        </p:nvSpPr>
        <p:spPr/>
        <p:txBody>
          <a:bodyPr/>
          <a:lstStyle/>
          <a:p>
            <a:r>
              <a:rPr lang="en-US" altLang="en-US" sz="2800"/>
              <a:t>Real-Time Applications</a:t>
            </a:r>
          </a:p>
          <a:p>
            <a:pPr lvl="1" eaLnBrk="1" hangingPunct="1"/>
            <a:r>
              <a:rPr lang="en-US" altLang="en-US" sz="2400"/>
              <a:t>Data is generated by collecting samples from a microphone and digitizing them using an A </a:t>
            </a:r>
            <a:r>
              <a:rPr lang="en-US" altLang="en-US" sz="2400">
                <a:sym typeface="Wingdings" panose="05000000000000000000" pitchFamily="2" charset="2"/>
              </a:rPr>
              <a:t>D converter</a:t>
            </a:r>
          </a:p>
          <a:p>
            <a:pPr lvl="1" eaLnBrk="1" hangingPunct="1"/>
            <a:r>
              <a:rPr lang="en-US" altLang="en-US" sz="2400"/>
              <a:t>The digital samples are placed in packets which are transmitted across the network and received at the other end</a:t>
            </a:r>
          </a:p>
          <a:p>
            <a:pPr lvl="1" eaLnBrk="1" hangingPunct="1"/>
            <a:r>
              <a:rPr lang="en-US" altLang="en-US" sz="2400"/>
              <a:t>At the receiving host the data must be played back at some appropriate rate</a:t>
            </a:r>
          </a:p>
          <a:p>
            <a:pPr lvl="1"/>
            <a:endParaRPr lang="en-US" altLang="en-US" sz="200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a:extLst>
              <a:ext uri="{FF2B5EF4-FFF2-40B4-BE49-F238E27FC236}">
                <a16:creationId xmlns:a16="http://schemas.microsoft.com/office/drawing/2014/main" id="{3A53967A-731B-132A-DD70-51FDC6A3CC20}"/>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83298" name="Rectangle 3">
            <a:extLst>
              <a:ext uri="{FF2B5EF4-FFF2-40B4-BE49-F238E27FC236}">
                <a16:creationId xmlns:a16="http://schemas.microsoft.com/office/drawing/2014/main" id="{4ECA6A72-784E-E872-E861-1FFF6826A9A6}"/>
              </a:ext>
            </a:extLst>
          </p:cNvPr>
          <p:cNvSpPr>
            <a:spLocks noGrp="1" noChangeArrowheads="1"/>
          </p:cNvSpPr>
          <p:nvPr>
            <p:ph type="body" idx="1"/>
          </p:nvPr>
        </p:nvSpPr>
        <p:spPr/>
        <p:txBody>
          <a:bodyPr/>
          <a:lstStyle/>
          <a:p>
            <a:r>
              <a:rPr lang="en-US" altLang="en-US" sz="2800"/>
              <a:t>Real-Time Applications</a:t>
            </a:r>
          </a:p>
          <a:p>
            <a:pPr lvl="1" eaLnBrk="1" hangingPunct="1">
              <a:lnSpc>
                <a:spcPct val="90000"/>
              </a:lnSpc>
            </a:pPr>
            <a:r>
              <a:rPr lang="en-US" altLang="en-US" sz="2400"/>
              <a:t>For example, if voice samples were collected at a rate of one per 125 </a:t>
            </a:r>
            <a:r>
              <a:rPr lang="en-US" altLang="en-US" sz="2400">
                <a:sym typeface="Symbol" panose="05050102010706020507" pitchFamily="18" charset="2"/>
              </a:rPr>
              <a:t>s, they should be played back at the same rate</a:t>
            </a:r>
          </a:p>
          <a:p>
            <a:pPr lvl="1" eaLnBrk="1" hangingPunct="1">
              <a:lnSpc>
                <a:spcPct val="90000"/>
              </a:lnSpc>
            </a:pPr>
            <a:r>
              <a:rPr lang="en-US" altLang="en-US" sz="2400">
                <a:sym typeface="Symbol" panose="05050102010706020507" pitchFamily="18" charset="2"/>
              </a:rPr>
              <a:t>We can think of each sample as having a particular playback time</a:t>
            </a:r>
          </a:p>
          <a:p>
            <a:pPr lvl="1" eaLnBrk="1" hangingPunct="1">
              <a:lnSpc>
                <a:spcPct val="90000"/>
              </a:lnSpc>
            </a:pPr>
            <a:r>
              <a:rPr lang="en-US" altLang="en-US" sz="2400">
                <a:sym typeface="Symbol" panose="05050102010706020507" pitchFamily="18" charset="2"/>
              </a:rPr>
              <a:t>The point in time at which it is needed at the receiving host</a:t>
            </a:r>
          </a:p>
          <a:p>
            <a:pPr lvl="1" eaLnBrk="1" hangingPunct="1">
              <a:lnSpc>
                <a:spcPct val="90000"/>
              </a:lnSpc>
            </a:pPr>
            <a:r>
              <a:rPr lang="en-US" altLang="en-US" sz="2400">
                <a:sym typeface="Symbol" panose="05050102010706020507" pitchFamily="18" charset="2"/>
              </a:rPr>
              <a:t>In this example, each sample has a playback time that is </a:t>
            </a:r>
            <a:r>
              <a:rPr lang="en-US" altLang="en-US" sz="2400"/>
              <a:t>125 </a:t>
            </a:r>
            <a:r>
              <a:rPr lang="en-US" altLang="en-US" sz="2400">
                <a:sym typeface="Symbol" panose="05050102010706020507" pitchFamily="18" charset="2"/>
              </a:rPr>
              <a:t>s later than the preceding sample</a:t>
            </a:r>
          </a:p>
          <a:p>
            <a:pPr lvl="1" eaLnBrk="1" hangingPunct="1">
              <a:lnSpc>
                <a:spcPct val="90000"/>
              </a:lnSpc>
            </a:pPr>
            <a:r>
              <a:rPr lang="en-US" altLang="en-US" sz="2400">
                <a:sym typeface="Symbol" panose="05050102010706020507" pitchFamily="18" charset="2"/>
              </a:rPr>
              <a:t>If data arrives after its appropriate playback time, it is useless</a:t>
            </a:r>
          </a:p>
          <a:p>
            <a:pPr lvl="1"/>
            <a:endParaRPr lang="en-US" altLang="en-US" sz="200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a:extLst>
              <a:ext uri="{FF2B5EF4-FFF2-40B4-BE49-F238E27FC236}">
                <a16:creationId xmlns:a16="http://schemas.microsoft.com/office/drawing/2014/main" id="{ACA3D4F6-687F-A717-FCC2-EF66B3CD36F1}"/>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85346" name="Rectangle 3">
            <a:extLst>
              <a:ext uri="{FF2B5EF4-FFF2-40B4-BE49-F238E27FC236}">
                <a16:creationId xmlns:a16="http://schemas.microsoft.com/office/drawing/2014/main" id="{2F8DCDC4-CF28-8DEB-D5C3-C37690BC51F9}"/>
              </a:ext>
            </a:extLst>
          </p:cNvPr>
          <p:cNvSpPr>
            <a:spLocks noGrp="1" noChangeArrowheads="1"/>
          </p:cNvSpPr>
          <p:nvPr>
            <p:ph type="body" idx="1"/>
          </p:nvPr>
        </p:nvSpPr>
        <p:spPr/>
        <p:txBody>
          <a:bodyPr/>
          <a:lstStyle/>
          <a:p>
            <a:r>
              <a:rPr lang="en-US" altLang="en-US" sz="2800"/>
              <a:t>Real-Time Applications</a:t>
            </a:r>
          </a:p>
          <a:p>
            <a:pPr lvl="1" eaLnBrk="1" hangingPunct="1"/>
            <a:r>
              <a:rPr lang="en-US" altLang="en-US" sz="2400"/>
              <a:t>For some audio applications, there are limits to how far we can delay playing back data</a:t>
            </a:r>
          </a:p>
          <a:p>
            <a:pPr lvl="1" eaLnBrk="1" hangingPunct="1"/>
            <a:r>
              <a:rPr lang="en-US" altLang="en-US" sz="2400"/>
              <a:t>It is hard to carry on a conversation if the time between when you speak and when your listener hears you is more than 300 ms</a:t>
            </a:r>
          </a:p>
          <a:p>
            <a:pPr lvl="1" eaLnBrk="1" hangingPunct="1"/>
            <a:r>
              <a:rPr lang="en-US" altLang="en-US" sz="2400"/>
              <a:t>We want from the network a guarantee that all our data will arrive within 300 ms</a:t>
            </a:r>
          </a:p>
          <a:p>
            <a:pPr lvl="1" eaLnBrk="1" hangingPunct="1"/>
            <a:r>
              <a:rPr lang="en-US" altLang="en-US" sz="2400"/>
              <a:t>If data arrives early, we buffer it until playback time</a:t>
            </a:r>
            <a:endParaRPr lang="en-US" altLang="en-US" sz="2400">
              <a:sym typeface="Symbol" panose="05050102010706020507" pitchFamily="18" charset="2"/>
            </a:endParaRPr>
          </a:p>
          <a:p>
            <a:pPr lvl="1"/>
            <a:endParaRPr lang="en-US" altLang="en-US" sz="20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14EFA06-EB18-26B7-5DB6-52B581C7DAAD}"/>
              </a:ext>
            </a:extLst>
          </p:cNvPr>
          <p:cNvSpPr>
            <a:spLocks noGrp="1" noChangeArrowheads="1"/>
          </p:cNvSpPr>
          <p:nvPr>
            <p:ph type="title"/>
          </p:nvPr>
        </p:nvSpPr>
        <p:spPr/>
        <p:txBody>
          <a:bodyPr/>
          <a:lstStyle/>
          <a:p>
            <a:pPr eaLnBrk="1" hangingPunct="1"/>
            <a:r>
              <a:rPr lang="en-US" altLang="en-US"/>
              <a:t>Issues in Resource Allocation</a:t>
            </a:r>
            <a:endParaRPr lang="en-AU" altLang="en-US"/>
          </a:p>
        </p:txBody>
      </p:sp>
      <p:sp>
        <p:nvSpPr>
          <p:cNvPr id="21506" name="Rectangle 3">
            <a:extLst>
              <a:ext uri="{FF2B5EF4-FFF2-40B4-BE49-F238E27FC236}">
                <a16:creationId xmlns:a16="http://schemas.microsoft.com/office/drawing/2014/main" id="{DBE6B493-8634-0078-23B0-A1B90859A3C8}"/>
              </a:ext>
            </a:extLst>
          </p:cNvPr>
          <p:cNvSpPr>
            <a:spLocks noGrp="1" noChangeArrowheads="1"/>
          </p:cNvSpPr>
          <p:nvPr>
            <p:ph type="body" idx="1"/>
          </p:nvPr>
        </p:nvSpPr>
        <p:spPr/>
        <p:txBody>
          <a:bodyPr/>
          <a:lstStyle/>
          <a:p>
            <a:pPr eaLnBrk="1" hangingPunct="1">
              <a:lnSpc>
                <a:spcPct val="90000"/>
              </a:lnSpc>
            </a:pPr>
            <a:r>
              <a:rPr lang="en-US" altLang="en-US" sz="2800"/>
              <a:t>Network Model</a:t>
            </a:r>
          </a:p>
          <a:p>
            <a:pPr lvl="1" eaLnBrk="1" hangingPunct="1">
              <a:lnSpc>
                <a:spcPct val="90000"/>
              </a:lnSpc>
            </a:pPr>
            <a:r>
              <a:rPr lang="en-US" altLang="en-US" sz="2400"/>
              <a:t>Packet Switched Network</a:t>
            </a:r>
          </a:p>
          <a:p>
            <a:pPr lvl="2"/>
            <a:r>
              <a:rPr lang="en-US" altLang="en-US" sz="2000"/>
              <a:t>We consider resource allocation in a packet-switched network (or internet) consisting of multiple links and switches (or routers).</a:t>
            </a:r>
          </a:p>
          <a:p>
            <a:pPr lvl="2"/>
            <a:r>
              <a:rPr lang="en-US" altLang="en-US" sz="2000"/>
              <a:t>In such an environment, a given source may have more than enough capacity on the immediate outgoing link to send a packet, but somewhere in the middle of a network, its packets encounter a link that is being used by many different traffic sources</a:t>
            </a:r>
          </a:p>
          <a:p>
            <a:pPr eaLnBrk="1" hangingPunct="1">
              <a:buFont typeface="Wingdings" panose="05000000000000000000" pitchFamily="2" charset="2"/>
              <a:buNone/>
            </a:pPr>
            <a:endParaRPr lang="en-US" altLang="en-US" sz="2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a:extLst>
              <a:ext uri="{FF2B5EF4-FFF2-40B4-BE49-F238E27FC236}">
                <a16:creationId xmlns:a16="http://schemas.microsoft.com/office/drawing/2014/main" id="{8A82446F-EEB8-6B0E-96BF-2FBC85DB88B8}"/>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87394" name="Rectangle 3">
            <a:extLst>
              <a:ext uri="{FF2B5EF4-FFF2-40B4-BE49-F238E27FC236}">
                <a16:creationId xmlns:a16="http://schemas.microsoft.com/office/drawing/2014/main" id="{63CD1D4D-6CA1-049B-2F5E-E362255A9692}"/>
              </a:ext>
            </a:extLst>
          </p:cNvPr>
          <p:cNvSpPr>
            <a:spLocks noGrp="1" noChangeArrowheads="1"/>
          </p:cNvSpPr>
          <p:nvPr>
            <p:ph type="body" idx="1"/>
          </p:nvPr>
        </p:nvSpPr>
        <p:spPr/>
        <p:txBody>
          <a:bodyPr/>
          <a:lstStyle/>
          <a:p>
            <a:r>
              <a:rPr lang="en-US" altLang="en-US" sz="2800"/>
              <a:t>Real-Time Applications</a:t>
            </a:r>
          </a:p>
          <a:p>
            <a:pPr lvl="1"/>
            <a:endParaRPr lang="en-US" altLang="en-US" sz="2000"/>
          </a:p>
        </p:txBody>
      </p:sp>
      <p:sp>
        <p:nvSpPr>
          <p:cNvPr id="5" name="Rectangle 4">
            <a:extLst>
              <a:ext uri="{FF2B5EF4-FFF2-40B4-BE49-F238E27FC236}">
                <a16:creationId xmlns:a16="http://schemas.microsoft.com/office/drawing/2014/main" id="{F738AA16-CDCE-B148-B431-6444224AD09C}"/>
              </a:ext>
            </a:extLst>
          </p:cNvPr>
          <p:cNvSpPr/>
          <p:nvPr/>
        </p:nvSpPr>
        <p:spPr>
          <a:xfrm>
            <a:off x="3276600" y="4941888"/>
            <a:ext cx="2144713" cy="400050"/>
          </a:xfrm>
          <a:prstGeom prst="rect">
            <a:avLst/>
          </a:prstGeom>
        </p:spPr>
        <p:txBody>
          <a:bodyPr wrap="none">
            <a:spAutoFit/>
          </a:bodyPr>
          <a:lstStyle/>
          <a:p>
            <a:pPr eaLnBrk="1" hangingPunct="1">
              <a:spcBef>
                <a:spcPct val="20000"/>
              </a:spcBef>
              <a:buClr>
                <a:schemeClr val="tx1"/>
              </a:buClr>
              <a:buSzPct val="60000"/>
              <a:buFont typeface="Wingdings" pitchFamily="2" charset="2"/>
              <a:buNone/>
              <a:defRPr/>
            </a:pPr>
            <a:r>
              <a:rPr lang="en-US" sz="2000" dirty="0">
                <a:solidFill>
                  <a:srgbClr val="003399"/>
                </a:solidFill>
                <a:latin typeface="+mj-lt"/>
              </a:rPr>
              <a:t>A playback buffer</a:t>
            </a:r>
          </a:p>
        </p:txBody>
      </p:sp>
      <p:pic>
        <p:nvPicPr>
          <p:cNvPr id="187396" name="Picture 2" descr="f06-21-9780123850591 copy.jpg">
            <a:extLst>
              <a:ext uri="{FF2B5EF4-FFF2-40B4-BE49-F238E27FC236}">
                <a16:creationId xmlns:a16="http://schemas.microsoft.com/office/drawing/2014/main" id="{2A12406F-0D55-7A78-D7EB-9884B894A2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916113"/>
            <a:ext cx="45847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a:extLst>
              <a:ext uri="{FF2B5EF4-FFF2-40B4-BE49-F238E27FC236}">
                <a16:creationId xmlns:a16="http://schemas.microsoft.com/office/drawing/2014/main" id="{C0E5C479-417C-4543-F9DE-0B55B5D58FC1}"/>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89442" name="Rectangle 3">
            <a:extLst>
              <a:ext uri="{FF2B5EF4-FFF2-40B4-BE49-F238E27FC236}">
                <a16:creationId xmlns:a16="http://schemas.microsoft.com/office/drawing/2014/main" id="{33FF6485-C993-9BAF-CDB7-C4A2F5AE725A}"/>
              </a:ext>
            </a:extLst>
          </p:cNvPr>
          <p:cNvSpPr>
            <a:spLocks noGrp="1" noChangeArrowheads="1"/>
          </p:cNvSpPr>
          <p:nvPr>
            <p:ph type="body" idx="1"/>
          </p:nvPr>
        </p:nvSpPr>
        <p:spPr/>
        <p:txBody>
          <a:bodyPr/>
          <a:lstStyle/>
          <a:p>
            <a:r>
              <a:rPr lang="en-US" altLang="en-US" sz="2800"/>
              <a:t>Taxonomy of Real-Time Applications</a:t>
            </a:r>
          </a:p>
          <a:p>
            <a:pPr lvl="1"/>
            <a:r>
              <a:rPr lang="en-US" altLang="en-US" sz="2400"/>
              <a:t>The first characteristic by which we can categorize applications is their tolerance of loss of data, where “loss” might occur because a packet arrived too late to be played back as well as arising from the usual causes in the network. </a:t>
            </a:r>
          </a:p>
          <a:p>
            <a:pPr lvl="1"/>
            <a:r>
              <a:rPr lang="en-US" altLang="en-US" sz="2400"/>
              <a:t>On the one hand, one lost audio sample can be interpolated from the surrounding samples with relatively little effect on the perceived audio quality. It is only as more and more samples are lost that quality declines to the point that the speech becomes incomprehensible. </a:t>
            </a:r>
          </a:p>
          <a:p>
            <a:pPr lvl="1"/>
            <a:endParaRPr lang="en-US" altLang="en-US" sz="200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a:extLst>
              <a:ext uri="{FF2B5EF4-FFF2-40B4-BE49-F238E27FC236}">
                <a16:creationId xmlns:a16="http://schemas.microsoft.com/office/drawing/2014/main" id="{96469BAF-6724-6A58-2AE3-B79382F5895E}"/>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91490" name="Rectangle 3">
            <a:extLst>
              <a:ext uri="{FF2B5EF4-FFF2-40B4-BE49-F238E27FC236}">
                <a16:creationId xmlns:a16="http://schemas.microsoft.com/office/drawing/2014/main" id="{741A9D0F-1EE0-D918-DA49-4B0DB9D25E0A}"/>
              </a:ext>
            </a:extLst>
          </p:cNvPr>
          <p:cNvSpPr>
            <a:spLocks noGrp="1" noChangeArrowheads="1"/>
          </p:cNvSpPr>
          <p:nvPr>
            <p:ph type="body" idx="1"/>
          </p:nvPr>
        </p:nvSpPr>
        <p:spPr/>
        <p:txBody>
          <a:bodyPr/>
          <a:lstStyle/>
          <a:p>
            <a:r>
              <a:rPr lang="en-US" altLang="en-US" sz="2800"/>
              <a:t>Taxonomy of Real-Time Applications</a:t>
            </a:r>
          </a:p>
          <a:p>
            <a:pPr lvl="1"/>
            <a:r>
              <a:rPr lang="en-US" altLang="en-US" sz="2400"/>
              <a:t>On the other hand, a robot control program is likely to be an example of a real-time application that cannot tolerate loss—losing the packet that contains the command instructing the robot arm to stop is unacceptable. </a:t>
            </a:r>
          </a:p>
          <a:p>
            <a:pPr lvl="1"/>
            <a:r>
              <a:rPr lang="en-US" altLang="en-US" sz="2400"/>
              <a:t>Thus, we can categorize real-time applications as </a:t>
            </a:r>
            <a:r>
              <a:rPr lang="en-US" altLang="en-US" sz="2400" i="1"/>
              <a:t>tolerant or intolerant </a:t>
            </a:r>
            <a:r>
              <a:rPr lang="en-US" altLang="en-US" sz="2400"/>
              <a:t>depending on whether they can tolerate occasional loss</a:t>
            </a:r>
          </a:p>
          <a:p>
            <a:pPr lvl="1"/>
            <a:endParaRPr lang="en-US" altLang="en-US" sz="200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a:extLst>
              <a:ext uri="{FF2B5EF4-FFF2-40B4-BE49-F238E27FC236}">
                <a16:creationId xmlns:a16="http://schemas.microsoft.com/office/drawing/2014/main" id="{D7026CE7-29AE-E2A4-4659-8133559B11A6}"/>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93538" name="Rectangle 3">
            <a:extLst>
              <a:ext uri="{FF2B5EF4-FFF2-40B4-BE49-F238E27FC236}">
                <a16:creationId xmlns:a16="http://schemas.microsoft.com/office/drawing/2014/main" id="{17CFF723-DDC8-A756-9892-E50E2457662E}"/>
              </a:ext>
            </a:extLst>
          </p:cNvPr>
          <p:cNvSpPr>
            <a:spLocks noGrp="1" noChangeArrowheads="1"/>
          </p:cNvSpPr>
          <p:nvPr>
            <p:ph type="body" idx="1"/>
          </p:nvPr>
        </p:nvSpPr>
        <p:spPr/>
        <p:txBody>
          <a:bodyPr/>
          <a:lstStyle/>
          <a:p>
            <a:r>
              <a:rPr lang="en-US" altLang="en-US" sz="2800"/>
              <a:t>Taxonomy of Real-Time Applications</a:t>
            </a:r>
          </a:p>
          <a:p>
            <a:pPr lvl="1"/>
            <a:r>
              <a:rPr lang="en-US" altLang="en-US" sz="2400"/>
              <a:t>A second way to characterize real-time applications is by their adaptability. </a:t>
            </a:r>
          </a:p>
          <a:p>
            <a:pPr lvl="2"/>
            <a:r>
              <a:rPr lang="en-US" altLang="en-US" sz="2000"/>
              <a:t>For example, an audio application might be able to adapt to the amount of delay that packets experience as they traverse the network. </a:t>
            </a:r>
          </a:p>
          <a:p>
            <a:pPr lvl="3"/>
            <a:r>
              <a:rPr lang="en-US" altLang="en-US" sz="1600"/>
              <a:t>If we notice that packets are almost always arriving within 300 ms of being sent, then we can set our playback point accordingly, buffering any packets that arrive in less than 300 ms. </a:t>
            </a:r>
          </a:p>
          <a:p>
            <a:pPr lvl="3"/>
            <a:r>
              <a:rPr lang="en-US" altLang="en-US" sz="1600"/>
              <a:t>Suppose that we subsequently observe that all packets are arriving within 100 ms of being sent. </a:t>
            </a:r>
          </a:p>
          <a:p>
            <a:pPr lvl="3"/>
            <a:r>
              <a:rPr lang="en-US" altLang="en-US" sz="1600"/>
              <a:t>If we moved up our playback point to 100 ms, then the users of the application would probably perceive an improvement. The process of shifting the playback point would actually require us to play out samples at an increased rate for some period of time.</a:t>
            </a:r>
            <a:endParaRPr lang="en-US" altLang="en-US" sz="240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a:extLst>
              <a:ext uri="{FF2B5EF4-FFF2-40B4-BE49-F238E27FC236}">
                <a16:creationId xmlns:a16="http://schemas.microsoft.com/office/drawing/2014/main" id="{F687C92A-02D2-A592-4693-B15F0EEB99A5}"/>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95586" name="Rectangle 3">
            <a:extLst>
              <a:ext uri="{FF2B5EF4-FFF2-40B4-BE49-F238E27FC236}">
                <a16:creationId xmlns:a16="http://schemas.microsoft.com/office/drawing/2014/main" id="{B46E551F-861E-1290-3979-B7F13B901C6C}"/>
              </a:ext>
            </a:extLst>
          </p:cNvPr>
          <p:cNvSpPr>
            <a:spLocks noGrp="1" noChangeArrowheads="1"/>
          </p:cNvSpPr>
          <p:nvPr>
            <p:ph type="body" idx="1"/>
          </p:nvPr>
        </p:nvSpPr>
        <p:spPr/>
        <p:txBody>
          <a:bodyPr/>
          <a:lstStyle/>
          <a:p>
            <a:r>
              <a:rPr lang="en-US" altLang="en-US" sz="2800"/>
              <a:t>Taxonomy of Real-Time Applications</a:t>
            </a:r>
          </a:p>
          <a:p>
            <a:pPr lvl="1"/>
            <a:r>
              <a:rPr lang="en-US" altLang="en-US" sz="2400"/>
              <a:t>We call applications that can adjust their playback point </a:t>
            </a:r>
            <a:r>
              <a:rPr lang="en-US" altLang="en-US" sz="2400" i="1"/>
              <a:t>delay-adaptive applications. </a:t>
            </a:r>
          </a:p>
          <a:p>
            <a:pPr lvl="1"/>
            <a:r>
              <a:rPr lang="en-US" altLang="en-US" sz="2400"/>
              <a:t>Another class of adaptive applications are </a:t>
            </a:r>
            <a:r>
              <a:rPr lang="en-US" altLang="en-US" sz="2400" i="1"/>
              <a:t>rate adaptive. For example, many </a:t>
            </a:r>
            <a:r>
              <a:rPr lang="en-US" altLang="en-US" sz="2400"/>
              <a:t>video coding algorithms can trade off bit rate versus quality. Thus, if we find that the network can support a certain bandwidth, we can set our coding parameters accordingly.</a:t>
            </a:r>
          </a:p>
          <a:p>
            <a:pPr lvl="1"/>
            <a:r>
              <a:rPr lang="en-US" altLang="en-US" sz="2400"/>
              <a:t>If more bandwidth becomes available later, we can change parameters to increase the quality.</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a:extLst>
              <a:ext uri="{FF2B5EF4-FFF2-40B4-BE49-F238E27FC236}">
                <a16:creationId xmlns:a16="http://schemas.microsoft.com/office/drawing/2014/main" id="{5F6F0AB4-5A1B-4CF7-AB74-3C7D499EE29D}"/>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97634" name="Rectangle 3">
            <a:extLst>
              <a:ext uri="{FF2B5EF4-FFF2-40B4-BE49-F238E27FC236}">
                <a16:creationId xmlns:a16="http://schemas.microsoft.com/office/drawing/2014/main" id="{0C0EEA78-09C9-F77D-EE42-B3FE4B2F1D7E}"/>
              </a:ext>
            </a:extLst>
          </p:cNvPr>
          <p:cNvSpPr>
            <a:spLocks noGrp="1" noChangeArrowheads="1"/>
          </p:cNvSpPr>
          <p:nvPr>
            <p:ph type="body" idx="1"/>
          </p:nvPr>
        </p:nvSpPr>
        <p:spPr/>
        <p:txBody>
          <a:bodyPr/>
          <a:lstStyle/>
          <a:p>
            <a:r>
              <a:rPr lang="en-US" altLang="en-US" sz="2800"/>
              <a:t>Taxonomy of Real-Time Applications</a:t>
            </a:r>
          </a:p>
        </p:txBody>
      </p:sp>
      <p:pic>
        <p:nvPicPr>
          <p:cNvPr id="197635" name="Picture 2" descr="f06-23-9780123850591 copy.jpg">
            <a:extLst>
              <a:ext uri="{FF2B5EF4-FFF2-40B4-BE49-F238E27FC236}">
                <a16:creationId xmlns:a16="http://schemas.microsoft.com/office/drawing/2014/main" id="{F94DA6E2-8168-DC0D-03F8-B0ABF93861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773238"/>
            <a:ext cx="5745163"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a:extLst>
              <a:ext uri="{FF2B5EF4-FFF2-40B4-BE49-F238E27FC236}">
                <a16:creationId xmlns:a16="http://schemas.microsoft.com/office/drawing/2014/main" id="{63A99242-7A4F-2E80-8B52-201EF8FDFE9E}"/>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100355" name="Rectangle 3">
            <a:extLst>
              <a:ext uri="{FF2B5EF4-FFF2-40B4-BE49-F238E27FC236}">
                <a16:creationId xmlns:a16="http://schemas.microsoft.com/office/drawing/2014/main" id="{5D10EAF1-DA12-DD44-BDBB-08ACA25A17E4}"/>
              </a:ext>
            </a:extLst>
          </p:cNvPr>
          <p:cNvSpPr>
            <a:spLocks noGrp="1" noChangeArrowheads="1"/>
          </p:cNvSpPr>
          <p:nvPr>
            <p:ph type="body" idx="1"/>
          </p:nvPr>
        </p:nvSpPr>
        <p:spPr/>
        <p:txBody>
          <a:bodyPr>
            <a:normAutofit lnSpcReduction="10000"/>
          </a:bodyPr>
          <a:lstStyle/>
          <a:p>
            <a:pPr>
              <a:defRPr/>
            </a:pPr>
            <a:r>
              <a:rPr lang="en-US" sz="2800" dirty="0"/>
              <a:t>Approaches to </a:t>
            </a:r>
            <a:r>
              <a:rPr lang="en-US" sz="2800" dirty="0" err="1"/>
              <a:t>QoS</a:t>
            </a:r>
            <a:r>
              <a:rPr lang="en-US" sz="2800" dirty="0"/>
              <a:t> Support</a:t>
            </a:r>
          </a:p>
          <a:p>
            <a:pPr lvl="1">
              <a:defRPr/>
            </a:pPr>
            <a:r>
              <a:rPr lang="en-US" sz="2400" i="1" dirty="0"/>
              <a:t>fine-grained approaches, which provide </a:t>
            </a:r>
            <a:r>
              <a:rPr lang="en-US" sz="2400" i="1" dirty="0" err="1"/>
              <a:t>QoS</a:t>
            </a:r>
            <a:r>
              <a:rPr lang="en-US" sz="2400" i="1" dirty="0"/>
              <a:t> to individual applications or flows</a:t>
            </a:r>
          </a:p>
          <a:p>
            <a:pPr lvl="1">
              <a:defRPr/>
            </a:pPr>
            <a:r>
              <a:rPr lang="en-US" sz="2400" i="1" dirty="0"/>
              <a:t>coarse-grained approaches, which provide </a:t>
            </a:r>
            <a:r>
              <a:rPr lang="en-US" sz="2400" i="1" dirty="0" err="1"/>
              <a:t>QoS</a:t>
            </a:r>
            <a:r>
              <a:rPr lang="en-US" sz="2400" i="1" dirty="0"/>
              <a:t> to large classes of data or aggregated </a:t>
            </a:r>
            <a:r>
              <a:rPr lang="en-US" sz="2400" dirty="0"/>
              <a:t>traffic</a:t>
            </a:r>
          </a:p>
          <a:p>
            <a:pPr lvl="1">
              <a:buFont typeface="Wingdings" panose="05000000000000000000" pitchFamily="2" charset="2"/>
              <a:buNone/>
              <a:defRPr/>
            </a:pPr>
            <a:endParaRPr lang="en-US" sz="2400" dirty="0"/>
          </a:p>
          <a:p>
            <a:pPr lvl="1">
              <a:defRPr/>
            </a:pPr>
            <a:r>
              <a:rPr lang="en-US" sz="2400" dirty="0"/>
              <a:t>In the first category we find “Integrated Services,” a </a:t>
            </a:r>
            <a:r>
              <a:rPr lang="en-US" sz="2400" dirty="0" err="1"/>
              <a:t>QoS</a:t>
            </a:r>
            <a:r>
              <a:rPr lang="en-US" sz="2400" dirty="0"/>
              <a:t> architecture developed in the IETF and often associated with RSVP (Resource Reservation Protocol). </a:t>
            </a:r>
          </a:p>
          <a:p>
            <a:pPr lvl="1">
              <a:defRPr/>
            </a:pPr>
            <a:r>
              <a:rPr lang="en-US" sz="2400" dirty="0"/>
              <a:t>In the second category lies “Differentiated Services,” which is probably the most widely deployed </a:t>
            </a:r>
            <a:r>
              <a:rPr lang="en-US" sz="2400" dirty="0" err="1"/>
              <a:t>QoS</a:t>
            </a:r>
            <a:r>
              <a:rPr lang="en-US" sz="2400" dirty="0"/>
              <a:t> mechanism.</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a:extLst>
              <a:ext uri="{FF2B5EF4-FFF2-40B4-BE49-F238E27FC236}">
                <a16:creationId xmlns:a16="http://schemas.microsoft.com/office/drawing/2014/main" id="{C60010C3-04F0-52F7-C8E3-AD90299F23DE}"/>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01730" name="Rectangle 3">
            <a:extLst>
              <a:ext uri="{FF2B5EF4-FFF2-40B4-BE49-F238E27FC236}">
                <a16:creationId xmlns:a16="http://schemas.microsoft.com/office/drawing/2014/main" id="{07DEC394-1107-376B-6A3A-3E0548C9F89D}"/>
              </a:ext>
            </a:extLst>
          </p:cNvPr>
          <p:cNvSpPr>
            <a:spLocks noGrp="1" noChangeArrowheads="1"/>
          </p:cNvSpPr>
          <p:nvPr>
            <p:ph type="body" idx="1"/>
          </p:nvPr>
        </p:nvSpPr>
        <p:spPr/>
        <p:txBody>
          <a:bodyPr/>
          <a:lstStyle/>
          <a:p>
            <a:r>
              <a:rPr lang="en-US" altLang="en-US" sz="2800"/>
              <a:t>Integrated Services (RSVP)</a:t>
            </a:r>
          </a:p>
          <a:p>
            <a:pPr lvl="1"/>
            <a:r>
              <a:rPr lang="en-US" altLang="en-US" sz="2400"/>
              <a:t>The term “Integrated Services” (often called IntServ for short) refers to a body of work that was produced by the IETF around 1995–97. </a:t>
            </a:r>
          </a:p>
          <a:p>
            <a:pPr lvl="1"/>
            <a:r>
              <a:rPr lang="en-US" altLang="en-US" sz="2400"/>
              <a:t>The IntServ working group developed specifications of a number of </a:t>
            </a:r>
            <a:r>
              <a:rPr lang="en-US" altLang="en-US" sz="2400" i="1"/>
              <a:t>service classes designed to meet the needs of some of the </a:t>
            </a:r>
            <a:r>
              <a:rPr lang="en-US" altLang="en-US" sz="2400"/>
              <a:t>application types described above. </a:t>
            </a:r>
          </a:p>
          <a:p>
            <a:pPr lvl="1"/>
            <a:r>
              <a:rPr lang="en-US" altLang="en-US" sz="2400"/>
              <a:t>It also defined how RSVP could be used to make reservations using these service classes.</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a:extLst>
              <a:ext uri="{FF2B5EF4-FFF2-40B4-BE49-F238E27FC236}">
                <a16:creationId xmlns:a16="http://schemas.microsoft.com/office/drawing/2014/main" id="{78284013-4174-760B-9AC8-DBD77FFBD6E4}"/>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03778" name="Rectangle 3">
            <a:extLst>
              <a:ext uri="{FF2B5EF4-FFF2-40B4-BE49-F238E27FC236}">
                <a16:creationId xmlns:a16="http://schemas.microsoft.com/office/drawing/2014/main" id="{42BC72B3-BD4E-CE7F-A981-83AB5B06F1EF}"/>
              </a:ext>
            </a:extLst>
          </p:cNvPr>
          <p:cNvSpPr>
            <a:spLocks noGrp="1" noChangeArrowheads="1"/>
          </p:cNvSpPr>
          <p:nvPr>
            <p:ph type="body" idx="1"/>
          </p:nvPr>
        </p:nvSpPr>
        <p:spPr/>
        <p:txBody>
          <a:bodyPr/>
          <a:lstStyle/>
          <a:p>
            <a:r>
              <a:rPr lang="en-US" altLang="en-US" sz="2800"/>
              <a:t>Integrated Services (RSVP)</a:t>
            </a:r>
          </a:p>
          <a:p>
            <a:pPr lvl="1"/>
            <a:r>
              <a:rPr lang="en-US" altLang="en-US" sz="2400"/>
              <a:t>Service Classes</a:t>
            </a:r>
          </a:p>
          <a:p>
            <a:pPr lvl="2"/>
            <a:r>
              <a:rPr lang="en-US" altLang="en-US" sz="2000"/>
              <a:t>Guaranteed Service</a:t>
            </a:r>
          </a:p>
          <a:p>
            <a:pPr lvl="3"/>
            <a:r>
              <a:rPr lang="en-US" altLang="en-US"/>
              <a:t>The network should guarantee that the maximum delay that any packet will experience has some specified value</a:t>
            </a:r>
            <a:endParaRPr lang="en-US" altLang="en-US" sz="4200"/>
          </a:p>
          <a:p>
            <a:pPr lvl="2"/>
            <a:r>
              <a:rPr lang="en-US" altLang="en-US" sz="2000"/>
              <a:t>Controlled Load Service</a:t>
            </a:r>
          </a:p>
          <a:p>
            <a:pPr lvl="3"/>
            <a:r>
              <a:rPr lang="en-US" altLang="en-US"/>
              <a:t>The aim of the controlled load service is to emulate a lightly loaded network for those applications that request the service, even though the network as a whole may in fact be heavily loaded</a:t>
            </a:r>
            <a:endParaRPr lang="en-US" altLang="en-US" sz="420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a:extLst>
              <a:ext uri="{FF2B5EF4-FFF2-40B4-BE49-F238E27FC236}">
                <a16:creationId xmlns:a16="http://schemas.microsoft.com/office/drawing/2014/main" id="{AE43CB83-A156-3DBB-015A-89E9609D8421}"/>
              </a:ext>
            </a:extLst>
          </p:cNvPr>
          <p:cNvSpPr>
            <a:spLocks noGrp="1" noChangeArrowheads="1"/>
          </p:cNvSpPr>
          <p:nvPr>
            <p:ph type="title"/>
          </p:nvPr>
        </p:nvSpPr>
        <p:spPr>
          <a:xfrm>
            <a:off x="611188" y="171450"/>
            <a:ext cx="8281987" cy="646113"/>
          </a:xfrm>
          <a:noFill/>
        </p:spPr>
        <p:txBody>
          <a:bodyPr/>
          <a:lstStyle/>
          <a:p>
            <a:r>
              <a:rPr lang="en-US" altLang="en-US" sz="3600"/>
              <a:t>Quality of Service</a:t>
            </a:r>
          </a:p>
        </p:txBody>
      </p:sp>
      <p:sp>
        <p:nvSpPr>
          <p:cNvPr id="205826" name="Rectangle 3">
            <a:extLst>
              <a:ext uri="{FF2B5EF4-FFF2-40B4-BE49-F238E27FC236}">
                <a16:creationId xmlns:a16="http://schemas.microsoft.com/office/drawing/2014/main" id="{30A1A39C-E63E-82D9-576B-5436AC071F75}"/>
              </a:ext>
            </a:extLst>
          </p:cNvPr>
          <p:cNvSpPr>
            <a:spLocks noGrp="1" noChangeArrowheads="1"/>
          </p:cNvSpPr>
          <p:nvPr>
            <p:ph type="body" idx="1"/>
          </p:nvPr>
        </p:nvSpPr>
        <p:spPr/>
        <p:txBody>
          <a:bodyPr/>
          <a:lstStyle/>
          <a:p>
            <a:r>
              <a:rPr lang="en-US" altLang="en-US" sz="2800"/>
              <a:t>Integrated Services (RSVP)</a:t>
            </a:r>
          </a:p>
          <a:p>
            <a:pPr lvl="1"/>
            <a:r>
              <a:rPr lang="en-US" altLang="en-US" sz="2400"/>
              <a:t>Overview of Mechanisms</a:t>
            </a:r>
            <a:endParaRPr lang="en-US" altLang="en-US" sz="4200"/>
          </a:p>
          <a:p>
            <a:pPr lvl="2"/>
            <a:r>
              <a:rPr lang="en-US" altLang="en-US" sz="2000"/>
              <a:t>Flowspec</a:t>
            </a:r>
          </a:p>
          <a:p>
            <a:pPr lvl="3"/>
            <a:r>
              <a:rPr lang="en-US" altLang="en-US" sz="1600"/>
              <a:t>With a best-effort service we can just tell the network where we want our packets to go and leave it at that, a real-time service involves telling the network something more about the type of service we require</a:t>
            </a:r>
          </a:p>
          <a:p>
            <a:pPr lvl="3"/>
            <a:r>
              <a:rPr lang="en-US" altLang="en-US" sz="1600"/>
              <a:t>The set of information that we provide to the network is referred to as a </a:t>
            </a:r>
            <a:r>
              <a:rPr lang="en-US" altLang="en-US" sz="1600" i="1"/>
              <a:t>flowspec.</a:t>
            </a:r>
          </a:p>
          <a:p>
            <a:pPr lvl="2"/>
            <a:r>
              <a:rPr lang="en-US" altLang="en-US" sz="2000"/>
              <a:t>Admission Control</a:t>
            </a:r>
          </a:p>
          <a:p>
            <a:pPr lvl="3"/>
            <a:r>
              <a:rPr lang="en-US" altLang="en-US" sz="1600"/>
              <a:t>When we ask the network to provide us with a particular service, the network needs to decide if it can in fact provide that service. The process of deciding when to say no is called </a:t>
            </a:r>
            <a:r>
              <a:rPr lang="en-US" altLang="en-US" sz="1600" i="1"/>
              <a:t>admission control</a:t>
            </a:r>
            <a:r>
              <a:rPr lang="en-US" altLang="en-US" sz="1600"/>
              <a:t>.</a:t>
            </a:r>
          </a:p>
          <a:p>
            <a:pPr lvl="2"/>
            <a:r>
              <a:rPr lang="en-US" altLang="en-US" sz="2000"/>
              <a:t>Resource Reservation</a:t>
            </a:r>
          </a:p>
          <a:p>
            <a:pPr lvl="3"/>
            <a:r>
              <a:rPr lang="en-US" altLang="en-US" sz="1600"/>
              <a:t>We need a mechanism by which the users of the network and the components of the network itself exchange information such as requests for service, flowspecs, and admission control decisions. We refer to this process as </a:t>
            </a:r>
            <a:r>
              <a:rPr lang="en-US" altLang="en-US" sz="1600" i="1"/>
              <a:t>resource reservation</a:t>
            </a:r>
            <a:endParaRPr lang="en-US" altLang="en-US" sz="1600"/>
          </a:p>
        </p:txBody>
      </p:sp>
    </p:spTree>
  </p:cSld>
  <p:clrMapOvr>
    <a:masterClrMapping/>
  </p:clrMapOvr>
  <p:transition/>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lang="en-US" sz="3200" b="0" i="0" u="none" strike="noStrike" cap="none" normalizeH="0" baseline="0" smtClean="0">
            <a:ln>
              <a:noFill/>
            </a:ln>
            <a:solidFill>
              <a:schemeClr val="tx1"/>
            </a:solidFill>
            <a:effectLst/>
            <a:latin typeface="Arial Black" pitchFamily="34"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16282</TotalTime>
  <Words>10331</Words>
  <Application>Microsoft Office PowerPoint</Application>
  <PresentationFormat>On-screen Show (4:3)</PresentationFormat>
  <Paragraphs>777</Paragraphs>
  <Slides>126</Slides>
  <Notes>125</Notes>
  <HiddenSlides>36</HiddenSlides>
  <MMClips>0</MMClips>
  <ScaleCrop>false</ScaleCrop>
  <HeadingPairs>
    <vt:vector size="4" baseType="variant">
      <vt:variant>
        <vt:lpstr>Theme</vt:lpstr>
      </vt:variant>
      <vt:variant>
        <vt:i4>1</vt:i4>
      </vt:variant>
      <vt:variant>
        <vt:lpstr>Slide Titles</vt:lpstr>
      </vt:variant>
      <vt:variant>
        <vt:i4>126</vt:i4>
      </vt:variant>
    </vt:vector>
  </HeadingPairs>
  <TitlesOfParts>
    <vt:vector size="127" baseType="lpstr">
      <vt:lpstr>1_cod4e</vt:lpstr>
      <vt:lpstr>PowerPoint Presentation</vt:lpstr>
      <vt:lpstr>Problem</vt:lpstr>
      <vt:lpstr>Chapter Outline</vt:lpstr>
      <vt:lpstr>Congestion Control and Resource Allocation</vt:lpstr>
      <vt:lpstr>Congestion Control and Resource Allocation</vt:lpstr>
      <vt:lpstr>Congestion Control and Resource Allocation</vt:lpstr>
      <vt:lpstr>Congestion Control and Resource Allocation</vt:lpstr>
      <vt:lpstr>Congestion Control and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Issues in Resource Allocation</vt:lpstr>
      <vt:lpstr>Queuing Disciplines</vt:lpstr>
      <vt:lpstr>Queuing Disciplines</vt:lpstr>
      <vt:lpstr>Queuing Disciplines</vt:lpstr>
      <vt:lpstr>Queuing Disciplines</vt:lpstr>
      <vt:lpstr>Queuing Disciplines</vt:lpstr>
      <vt:lpstr>Queuing Disciplines</vt:lpstr>
      <vt:lpstr>Queuing Disciplines</vt:lpstr>
      <vt:lpstr>Queuing Disciplines</vt:lpstr>
      <vt:lpstr>Queuing Disciplines</vt:lpstr>
      <vt:lpstr>Queuing Disciplines</vt:lpstr>
      <vt:lpstr>Queuing Disciplines</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TCP Congestion Control</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Congestion Avoidance Mechanism</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Quality of Service</vt:lpstr>
      <vt:lpstr>Perspective</vt:lpstr>
      <vt:lpstr>Summary</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Congestion Control and Resource Allocation</dc:title>
  <dc:subject>Computer Networks</dc:subject>
  <dc:creator>Larry L. Peterson and Bruce S. Davie</dc:creator>
  <cp:lastModifiedBy>Alejandro Proano</cp:lastModifiedBy>
  <cp:revision>263</cp:revision>
  <dcterms:created xsi:type="dcterms:W3CDTF">2008-07-27T22:34:41Z</dcterms:created>
  <dcterms:modified xsi:type="dcterms:W3CDTF">2023-04-27T16:21:33Z</dcterms:modified>
</cp:coreProperties>
</file>