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ink/ink2.xml" ContentType="application/inkml+xml"/>
  <Override PartName="/ppt/notesSlides/notesSlide3.xml" ContentType="application/vnd.openxmlformats-officedocument.presentationml.notesSlide+xml"/>
  <Override PartName="/ppt/ink/ink3.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4.xml" ContentType="application/inkml+xml"/>
  <Override PartName="/ppt/notesSlides/notesSlide6.xml" ContentType="application/vnd.openxmlformats-officedocument.presentationml.notesSlide+xml"/>
  <Override PartName="/ppt/ink/ink5.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6.xml" ContentType="application/inkml+xml"/>
  <Override PartName="/ppt/notesSlides/notesSlide9.xml" ContentType="application/vnd.openxmlformats-officedocument.presentationml.notesSlide+xml"/>
  <Override PartName="/ppt/ink/ink7.xml" ContentType="application/inkml+xml"/>
  <Override PartName="/ppt/notesSlides/notesSlide10.xml" ContentType="application/vnd.openxmlformats-officedocument.presentationml.notesSlide+xml"/>
  <Override PartName="/ppt/ink/ink8.xml" ContentType="application/inkml+xml"/>
  <Override PartName="/ppt/notesSlides/notesSlide11.xml" ContentType="application/vnd.openxmlformats-officedocument.presentationml.notesSlide+xml"/>
  <Override PartName="/ppt/ink/ink9.xml" ContentType="application/inkml+xml"/>
  <Override PartName="/ppt/notesSlides/notesSlide12.xml" ContentType="application/vnd.openxmlformats-officedocument.presentationml.notesSlide+xml"/>
  <Override PartName="/ppt/ink/ink10.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ink/ink11.xml" ContentType="application/inkml+xml"/>
  <Override PartName="/ppt/notesSlides/notesSlide18.xml" ContentType="application/vnd.openxmlformats-officedocument.presentationml.notesSlide+xml"/>
  <Override PartName="/ppt/ink/ink12.xml" ContentType="application/inkml+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ink/ink13.xml" ContentType="application/inkml+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ink/ink14.xml" ContentType="application/inkml+xml"/>
  <Override PartName="/ppt/notesSlides/notesSlide26.xml" ContentType="application/vnd.openxmlformats-officedocument.presentationml.notesSlide+xml"/>
  <Override PartName="/ppt/ink/ink15.xml" ContentType="application/inkml+xml"/>
  <Override PartName="/ppt/notesSlides/notesSlide27.xml" ContentType="application/vnd.openxmlformats-officedocument.presentationml.notesSlide+xml"/>
  <Override PartName="/ppt/ink/ink16.xml" ContentType="application/inkml+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ink/ink17.xml" ContentType="application/inkml+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ink/ink18.xml" ContentType="application/inkml+xml"/>
  <Override PartName="/ppt/notesSlides/notesSlide33.xml" ContentType="application/vnd.openxmlformats-officedocument.presentationml.notesSlide+xml"/>
  <Override PartName="/ppt/ink/ink19.xml" ContentType="application/inkml+xml"/>
  <Override PartName="/ppt/notesSlides/notesSlide34.xml" ContentType="application/vnd.openxmlformats-officedocument.presentationml.notesSlide+xml"/>
  <Override PartName="/ppt/ink/ink20.xml" ContentType="application/inkml+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ink/ink21.xml" ContentType="application/inkml+xml"/>
  <Override PartName="/ppt/notesSlides/notesSlide37.xml" ContentType="application/vnd.openxmlformats-officedocument.presentationml.notesSlide+xml"/>
  <Override PartName="/ppt/ink/ink22.xml" ContentType="application/inkml+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ink/ink23.xml" ContentType="application/inkml+xml"/>
  <Override PartName="/ppt/notesSlides/notesSlide40.xml" ContentType="application/vnd.openxmlformats-officedocument.presentationml.notesSlide+xml"/>
  <Override PartName="/ppt/ink/ink24.xml" ContentType="application/inkml+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ink/ink25.xml" ContentType="application/inkml+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ink/ink26.xml" ContentType="application/inkml+xml"/>
  <Override PartName="/ppt/notesSlides/notesSlide47.xml" ContentType="application/vnd.openxmlformats-officedocument.presentationml.notesSlide+xml"/>
  <Override PartName="/ppt/ink/ink27.xml" ContentType="application/inkml+xml"/>
  <Override PartName="/ppt/notesSlides/notesSlide4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3" r:id="rId1"/>
  </p:sldMasterIdLst>
  <p:notesMasterIdLst>
    <p:notesMasterId r:id="rId53"/>
  </p:notesMasterIdLst>
  <p:handoutMasterIdLst>
    <p:handoutMasterId r:id="rId54"/>
  </p:handoutMasterIdLst>
  <p:sldIdLst>
    <p:sldId id="270" r:id="rId2"/>
    <p:sldId id="271" r:id="rId3"/>
    <p:sldId id="275" r:id="rId4"/>
    <p:sldId id="276" r:id="rId5"/>
    <p:sldId id="660" r:id="rId6"/>
    <p:sldId id="701" r:id="rId7"/>
    <p:sldId id="702" r:id="rId8"/>
    <p:sldId id="703" r:id="rId9"/>
    <p:sldId id="704" r:id="rId10"/>
    <p:sldId id="705" r:id="rId11"/>
    <p:sldId id="706" r:id="rId12"/>
    <p:sldId id="707" r:id="rId13"/>
    <p:sldId id="708" r:id="rId14"/>
    <p:sldId id="709" r:id="rId15"/>
    <p:sldId id="710" r:id="rId16"/>
    <p:sldId id="711" r:id="rId17"/>
    <p:sldId id="712" r:id="rId18"/>
    <p:sldId id="713" r:id="rId19"/>
    <p:sldId id="714" r:id="rId20"/>
    <p:sldId id="716" r:id="rId21"/>
    <p:sldId id="715" r:id="rId22"/>
    <p:sldId id="717" r:id="rId23"/>
    <p:sldId id="718" r:id="rId24"/>
    <p:sldId id="719" r:id="rId25"/>
    <p:sldId id="720" r:id="rId26"/>
    <p:sldId id="721" r:id="rId27"/>
    <p:sldId id="722" r:id="rId28"/>
    <p:sldId id="723" r:id="rId29"/>
    <p:sldId id="724" r:id="rId30"/>
    <p:sldId id="726" r:id="rId31"/>
    <p:sldId id="725" r:id="rId32"/>
    <p:sldId id="727" r:id="rId33"/>
    <p:sldId id="728" r:id="rId34"/>
    <p:sldId id="729" r:id="rId35"/>
    <p:sldId id="730" r:id="rId36"/>
    <p:sldId id="731" r:id="rId37"/>
    <p:sldId id="732" r:id="rId38"/>
    <p:sldId id="733" r:id="rId39"/>
    <p:sldId id="734" r:id="rId40"/>
    <p:sldId id="735" r:id="rId41"/>
    <p:sldId id="736" r:id="rId42"/>
    <p:sldId id="737" r:id="rId43"/>
    <p:sldId id="738" r:id="rId44"/>
    <p:sldId id="739" r:id="rId45"/>
    <p:sldId id="740" r:id="rId46"/>
    <p:sldId id="741" r:id="rId47"/>
    <p:sldId id="742" r:id="rId48"/>
    <p:sldId id="744" r:id="rId49"/>
    <p:sldId id="745" r:id="rId50"/>
    <p:sldId id="746" r:id="rId51"/>
    <p:sldId id="743" r:id="rId52"/>
  </p:sldIdLst>
  <p:sldSz cx="9144000" cy="6858000" type="screen4x3"/>
  <p:notesSz cx="7099300" cy="10234613"/>
  <p:defaultTextStyle>
    <a:defPPr>
      <a:defRPr lang="en-US"/>
    </a:defPPr>
    <a:lvl1pPr algn="l" rtl="0" eaLnBrk="0" fontAlgn="base" hangingPunct="0">
      <a:spcBef>
        <a:spcPct val="0"/>
      </a:spcBef>
      <a:spcAft>
        <a:spcPct val="0"/>
      </a:spcAft>
      <a:defRPr sz="3200" kern="1200">
        <a:solidFill>
          <a:schemeClr val="tx1"/>
        </a:solidFill>
        <a:latin typeface="Arial Black" panose="020B0A04020102020204" pitchFamily="34" charset="0"/>
        <a:ea typeface="+mn-ea"/>
        <a:cs typeface="+mn-cs"/>
      </a:defRPr>
    </a:lvl1pPr>
    <a:lvl2pPr marL="457200" algn="l" rtl="0" eaLnBrk="0" fontAlgn="base" hangingPunct="0">
      <a:spcBef>
        <a:spcPct val="0"/>
      </a:spcBef>
      <a:spcAft>
        <a:spcPct val="0"/>
      </a:spcAft>
      <a:defRPr sz="3200" kern="1200">
        <a:solidFill>
          <a:schemeClr val="tx1"/>
        </a:solidFill>
        <a:latin typeface="Arial Black" panose="020B0A04020102020204" pitchFamily="34" charset="0"/>
        <a:ea typeface="+mn-ea"/>
        <a:cs typeface="+mn-cs"/>
      </a:defRPr>
    </a:lvl2pPr>
    <a:lvl3pPr marL="914400" algn="l" rtl="0" eaLnBrk="0" fontAlgn="base" hangingPunct="0">
      <a:spcBef>
        <a:spcPct val="0"/>
      </a:spcBef>
      <a:spcAft>
        <a:spcPct val="0"/>
      </a:spcAft>
      <a:defRPr sz="3200" kern="1200">
        <a:solidFill>
          <a:schemeClr val="tx1"/>
        </a:solidFill>
        <a:latin typeface="Arial Black" panose="020B0A04020102020204" pitchFamily="34" charset="0"/>
        <a:ea typeface="+mn-ea"/>
        <a:cs typeface="+mn-cs"/>
      </a:defRPr>
    </a:lvl3pPr>
    <a:lvl4pPr marL="1371600" algn="l" rtl="0" eaLnBrk="0" fontAlgn="base" hangingPunct="0">
      <a:spcBef>
        <a:spcPct val="0"/>
      </a:spcBef>
      <a:spcAft>
        <a:spcPct val="0"/>
      </a:spcAft>
      <a:defRPr sz="3200" kern="1200">
        <a:solidFill>
          <a:schemeClr val="tx1"/>
        </a:solidFill>
        <a:latin typeface="Arial Black" panose="020B0A04020102020204" pitchFamily="34" charset="0"/>
        <a:ea typeface="+mn-ea"/>
        <a:cs typeface="+mn-cs"/>
      </a:defRPr>
    </a:lvl4pPr>
    <a:lvl5pPr marL="1828800" algn="l" rtl="0" eaLnBrk="0" fontAlgn="base" hangingPunct="0">
      <a:spcBef>
        <a:spcPct val="0"/>
      </a:spcBef>
      <a:spcAft>
        <a:spcPct val="0"/>
      </a:spcAft>
      <a:defRPr sz="3200" kern="1200">
        <a:solidFill>
          <a:schemeClr val="tx1"/>
        </a:solidFill>
        <a:latin typeface="Arial Black" panose="020B0A04020102020204" pitchFamily="34" charset="0"/>
        <a:ea typeface="+mn-ea"/>
        <a:cs typeface="+mn-cs"/>
      </a:defRPr>
    </a:lvl5pPr>
    <a:lvl6pPr marL="2286000" algn="l" defTabSz="914400" rtl="0" eaLnBrk="1" latinLnBrk="0" hangingPunct="1">
      <a:defRPr sz="3200" kern="1200">
        <a:solidFill>
          <a:schemeClr val="tx1"/>
        </a:solidFill>
        <a:latin typeface="Arial Black" panose="020B0A04020102020204" pitchFamily="34" charset="0"/>
        <a:ea typeface="+mn-ea"/>
        <a:cs typeface="+mn-cs"/>
      </a:defRPr>
    </a:lvl6pPr>
    <a:lvl7pPr marL="2743200" algn="l" defTabSz="914400" rtl="0" eaLnBrk="1" latinLnBrk="0" hangingPunct="1">
      <a:defRPr sz="3200" kern="1200">
        <a:solidFill>
          <a:schemeClr val="tx1"/>
        </a:solidFill>
        <a:latin typeface="Arial Black" panose="020B0A04020102020204" pitchFamily="34" charset="0"/>
        <a:ea typeface="+mn-ea"/>
        <a:cs typeface="+mn-cs"/>
      </a:defRPr>
    </a:lvl7pPr>
    <a:lvl8pPr marL="3200400" algn="l" defTabSz="914400" rtl="0" eaLnBrk="1" latinLnBrk="0" hangingPunct="1">
      <a:defRPr sz="3200" kern="1200">
        <a:solidFill>
          <a:schemeClr val="tx1"/>
        </a:solidFill>
        <a:latin typeface="Arial Black" panose="020B0A04020102020204" pitchFamily="34" charset="0"/>
        <a:ea typeface="+mn-ea"/>
        <a:cs typeface="+mn-cs"/>
      </a:defRPr>
    </a:lvl8pPr>
    <a:lvl9pPr marL="3657600" algn="l" defTabSz="914400" rtl="0" eaLnBrk="1" latinLnBrk="0" hangingPunct="1">
      <a:defRPr sz="3200" kern="1200">
        <a:solidFill>
          <a:schemeClr val="tx1"/>
        </a:solidFill>
        <a:latin typeface="Arial Black" panose="020B0A040201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45" autoAdjust="0"/>
    <p:restoredTop sz="94674" autoAdjust="0"/>
  </p:normalViewPr>
  <p:slideViewPr>
    <p:cSldViewPr>
      <p:cViewPr varScale="1">
        <p:scale>
          <a:sx n="119" d="100"/>
          <a:sy n="119" d="100"/>
        </p:scale>
        <p:origin x="1720" y="19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964"/>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microsoft.com/office/2016/11/relationships/changesInfo" Target="changesInfos/changesInfo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54" Type="http://schemas.openxmlformats.org/officeDocument/2006/relationships/handoutMaster" Target="handoutMasters/handoutMaster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notesMaster" Target="notesMasters/notesMaster1.xml" /><Relationship Id="rId58"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viewProps" Target="viewProps.xml" /><Relationship Id="rId8" Type="http://schemas.openxmlformats.org/officeDocument/2006/relationships/slide" Target="slides/slide7.xml" /><Relationship Id="rId51" Type="http://schemas.openxmlformats.org/officeDocument/2006/relationships/slide" Target="slides/slide50.xml" /><Relationship Id="rId3" Type="http://schemas.openxmlformats.org/officeDocument/2006/relationships/slide" Target="slides/slide2.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jandro Proaño Lozada" userId="6a64d5cb-7dd7-498f-9367-a1f7c633e504" providerId="ADAL" clId="{CDD0DB28-F6CF-F948-9806-8991A5A08D3B}"/>
    <pc:docChg chg="custSel modSld">
      <pc:chgData name="Alejandro Proaño Lozada" userId="6a64d5cb-7dd7-498f-9367-a1f7c633e504" providerId="ADAL" clId="{CDD0DB28-F6CF-F948-9806-8991A5A08D3B}" dt="2023-04-18T16:20:02.604" v="29" actId="7634"/>
      <pc:docMkLst>
        <pc:docMk/>
      </pc:docMkLst>
      <pc:sldChg chg="addSp">
        <pc:chgData name="Alejandro Proaño Lozada" userId="6a64d5cb-7dd7-498f-9367-a1f7c633e504" providerId="ADAL" clId="{CDD0DB28-F6CF-F948-9806-8991A5A08D3B}" dt="2023-04-18T16:20:02.604" v="29" actId="7634"/>
        <pc:sldMkLst>
          <pc:docMk/>
          <pc:sldMk cId="0" sldId="270"/>
        </pc:sldMkLst>
        <pc:inkChg chg="add">
          <ac:chgData name="Alejandro Proaño Lozada" userId="6a64d5cb-7dd7-498f-9367-a1f7c633e504" providerId="ADAL" clId="{CDD0DB28-F6CF-F948-9806-8991A5A08D3B}" dt="2023-04-18T16:20:02.604" v="29" actId="7634"/>
          <ac:inkMkLst>
            <pc:docMk/>
            <pc:sldMk cId="0" sldId="270"/>
            <ac:inkMk id="2" creationId="{A5A301AE-D302-9E14-8EE8-B7EDC41E45BE}"/>
          </ac:inkMkLst>
        </pc:inkChg>
      </pc:sldChg>
      <pc:sldChg chg="addSp">
        <pc:chgData name="Alejandro Proaño Lozada" userId="6a64d5cb-7dd7-498f-9367-a1f7c633e504" providerId="ADAL" clId="{CDD0DB28-F6CF-F948-9806-8991A5A08D3B}" dt="2023-04-18T16:20:02.604" v="29" actId="7634"/>
        <pc:sldMkLst>
          <pc:docMk/>
          <pc:sldMk cId="0" sldId="271"/>
        </pc:sldMkLst>
        <pc:inkChg chg="add">
          <ac:chgData name="Alejandro Proaño Lozada" userId="6a64d5cb-7dd7-498f-9367-a1f7c633e504" providerId="ADAL" clId="{CDD0DB28-F6CF-F948-9806-8991A5A08D3B}" dt="2023-04-18T16:20:02.604" v="29" actId="7634"/>
          <ac:inkMkLst>
            <pc:docMk/>
            <pc:sldMk cId="0" sldId="271"/>
            <ac:inkMk id="2" creationId="{A53AEE7D-EB54-E66D-0C58-E8782DDDD9F9}"/>
          </ac:inkMkLst>
        </pc:inkChg>
      </pc:sldChg>
      <pc:sldChg chg="addSp">
        <pc:chgData name="Alejandro Proaño Lozada" userId="6a64d5cb-7dd7-498f-9367-a1f7c633e504" providerId="ADAL" clId="{CDD0DB28-F6CF-F948-9806-8991A5A08D3B}" dt="2023-04-18T16:20:02.604" v="29" actId="7634"/>
        <pc:sldMkLst>
          <pc:docMk/>
          <pc:sldMk cId="0" sldId="275"/>
        </pc:sldMkLst>
        <pc:inkChg chg="add">
          <ac:chgData name="Alejandro Proaño Lozada" userId="6a64d5cb-7dd7-498f-9367-a1f7c633e504" providerId="ADAL" clId="{CDD0DB28-F6CF-F948-9806-8991A5A08D3B}" dt="2023-04-18T16:20:02.604" v="29" actId="7634"/>
          <ac:inkMkLst>
            <pc:docMk/>
            <pc:sldMk cId="0" sldId="275"/>
            <ac:inkMk id="2" creationId="{B2A3BCF5-F073-F333-BFA7-692FD170971D}"/>
          </ac:inkMkLst>
        </pc:inkChg>
      </pc:sldChg>
      <pc:sldChg chg="mod modShow">
        <pc:chgData name="Alejandro Proaño Lozada" userId="6a64d5cb-7dd7-498f-9367-a1f7c633e504" providerId="ADAL" clId="{CDD0DB28-F6CF-F948-9806-8991A5A08D3B}" dt="2023-04-18T05:47:38.912" v="0" actId="729"/>
        <pc:sldMkLst>
          <pc:docMk/>
          <pc:sldMk cId="0" sldId="276"/>
        </pc:sldMkLst>
      </pc:sldChg>
      <pc:sldChg chg="addSp">
        <pc:chgData name="Alejandro Proaño Lozada" userId="6a64d5cb-7dd7-498f-9367-a1f7c633e504" providerId="ADAL" clId="{CDD0DB28-F6CF-F948-9806-8991A5A08D3B}" dt="2023-04-18T16:20:02.604" v="29" actId="7634"/>
        <pc:sldMkLst>
          <pc:docMk/>
          <pc:sldMk cId="0" sldId="660"/>
        </pc:sldMkLst>
        <pc:inkChg chg="add">
          <ac:chgData name="Alejandro Proaño Lozada" userId="6a64d5cb-7dd7-498f-9367-a1f7c633e504" providerId="ADAL" clId="{CDD0DB28-F6CF-F948-9806-8991A5A08D3B}" dt="2023-04-18T16:20:02.604" v="29" actId="7634"/>
          <ac:inkMkLst>
            <pc:docMk/>
            <pc:sldMk cId="0" sldId="660"/>
            <ac:inkMk id="2" creationId="{3F283CA3-6885-2533-C2A5-FF46234C0F69}"/>
          </ac:inkMkLst>
        </pc:inkChg>
      </pc:sldChg>
      <pc:sldChg chg="addSp">
        <pc:chgData name="Alejandro Proaño Lozada" userId="6a64d5cb-7dd7-498f-9367-a1f7c633e504" providerId="ADAL" clId="{CDD0DB28-F6CF-F948-9806-8991A5A08D3B}" dt="2023-04-18T16:20:02.604" v="29" actId="7634"/>
        <pc:sldMkLst>
          <pc:docMk/>
          <pc:sldMk cId="0" sldId="701"/>
        </pc:sldMkLst>
        <pc:inkChg chg="add">
          <ac:chgData name="Alejandro Proaño Lozada" userId="6a64d5cb-7dd7-498f-9367-a1f7c633e504" providerId="ADAL" clId="{CDD0DB28-F6CF-F948-9806-8991A5A08D3B}" dt="2023-04-18T16:20:02.604" v="29" actId="7634"/>
          <ac:inkMkLst>
            <pc:docMk/>
            <pc:sldMk cId="0" sldId="701"/>
            <ac:inkMk id="2" creationId="{DF0BA81D-C14A-889B-3BF4-87193819A456}"/>
          </ac:inkMkLst>
        </pc:inkChg>
      </pc:sldChg>
      <pc:sldChg chg="addSp">
        <pc:chgData name="Alejandro Proaño Lozada" userId="6a64d5cb-7dd7-498f-9367-a1f7c633e504" providerId="ADAL" clId="{CDD0DB28-F6CF-F948-9806-8991A5A08D3B}" dt="2023-04-18T16:20:02.604" v="29" actId="7634"/>
        <pc:sldMkLst>
          <pc:docMk/>
          <pc:sldMk cId="0" sldId="703"/>
        </pc:sldMkLst>
        <pc:inkChg chg="add">
          <ac:chgData name="Alejandro Proaño Lozada" userId="6a64d5cb-7dd7-498f-9367-a1f7c633e504" providerId="ADAL" clId="{CDD0DB28-F6CF-F948-9806-8991A5A08D3B}" dt="2023-04-18T16:20:02.604" v="29" actId="7634"/>
          <ac:inkMkLst>
            <pc:docMk/>
            <pc:sldMk cId="0" sldId="703"/>
            <ac:inkMk id="2" creationId="{9E5B3E65-1E57-DD0A-7A90-0102D0FC9325}"/>
          </ac:inkMkLst>
        </pc:inkChg>
      </pc:sldChg>
      <pc:sldChg chg="addSp">
        <pc:chgData name="Alejandro Proaño Lozada" userId="6a64d5cb-7dd7-498f-9367-a1f7c633e504" providerId="ADAL" clId="{CDD0DB28-F6CF-F948-9806-8991A5A08D3B}" dt="2023-04-18T16:20:02.604" v="29" actId="7634"/>
        <pc:sldMkLst>
          <pc:docMk/>
          <pc:sldMk cId="0" sldId="704"/>
        </pc:sldMkLst>
        <pc:inkChg chg="add">
          <ac:chgData name="Alejandro Proaño Lozada" userId="6a64d5cb-7dd7-498f-9367-a1f7c633e504" providerId="ADAL" clId="{CDD0DB28-F6CF-F948-9806-8991A5A08D3B}" dt="2023-04-18T16:20:02.604" v="29" actId="7634"/>
          <ac:inkMkLst>
            <pc:docMk/>
            <pc:sldMk cId="0" sldId="704"/>
            <ac:inkMk id="2" creationId="{6C6323F8-D34D-79C3-B76C-D658618D8651}"/>
          </ac:inkMkLst>
        </pc:inkChg>
      </pc:sldChg>
      <pc:sldChg chg="addSp">
        <pc:chgData name="Alejandro Proaño Lozada" userId="6a64d5cb-7dd7-498f-9367-a1f7c633e504" providerId="ADAL" clId="{CDD0DB28-F6CF-F948-9806-8991A5A08D3B}" dt="2023-04-18T16:20:02.604" v="29" actId="7634"/>
        <pc:sldMkLst>
          <pc:docMk/>
          <pc:sldMk cId="0" sldId="705"/>
        </pc:sldMkLst>
        <pc:inkChg chg="add">
          <ac:chgData name="Alejandro Proaño Lozada" userId="6a64d5cb-7dd7-498f-9367-a1f7c633e504" providerId="ADAL" clId="{CDD0DB28-F6CF-F948-9806-8991A5A08D3B}" dt="2023-04-18T16:20:02.604" v="29" actId="7634"/>
          <ac:inkMkLst>
            <pc:docMk/>
            <pc:sldMk cId="0" sldId="705"/>
            <ac:inkMk id="2" creationId="{490A64E3-40B2-371C-74B3-760AA4B80A18}"/>
          </ac:inkMkLst>
        </pc:inkChg>
      </pc:sldChg>
      <pc:sldChg chg="addSp">
        <pc:chgData name="Alejandro Proaño Lozada" userId="6a64d5cb-7dd7-498f-9367-a1f7c633e504" providerId="ADAL" clId="{CDD0DB28-F6CF-F948-9806-8991A5A08D3B}" dt="2023-04-18T16:20:02.604" v="29" actId="7634"/>
        <pc:sldMkLst>
          <pc:docMk/>
          <pc:sldMk cId="0" sldId="706"/>
        </pc:sldMkLst>
        <pc:inkChg chg="add">
          <ac:chgData name="Alejandro Proaño Lozada" userId="6a64d5cb-7dd7-498f-9367-a1f7c633e504" providerId="ADAL" clId="{CDD0DB28-F6CF-F948-9806-8991A5A08D3B}" dt="2023-04-18T16:20:02.604" v="29" actId="7634"/>
          <ac:inkMkLst>
            <pc:docMk/>
            <pc:sldMk cId="0" sldId="706"/>
            <ac:inkMk id="2" creationId="{5036B49A-0DD9-A81E-C1C6-4146FBA43657}"/>
          </ac:inkMkLst>
        </pc:inkChg>
      </pc:sldChg>
      <pc:sldChg chg="addSp">
        <pc:chgData name="Alejandro Proaño Lozada" userId="6a64d5cb-7dd7-498f-9367-a1f7c633e504" providerId="ADAL" clId="{CDD0DB28-F6CF-F948-9806-8991A5A08D3B}" dt="2023-04-18T16:20:02.604" v="29" actId="7634"/>
        <pc:sldMkLst>
          <pc:docMk/>
          <pc:sldMk cId="0" sldId="707"/>
        </pc:sldMkLst>
        <pc:inkChg chg="add">
          <ac:chgData name="Alejandro Proaño Lozada" userId="6a64d5cb-7dd7-498f-9367-a1f7c633e504" providerId="ADAL" clId="{CDD0DB28-F6CF-F948-9806-8991A5A08D3B}" dt="2023-04-18T16:20:02.604" v="29" actId="7634"/>
          <ac:inkMkLst>
            <pc:docMk/>
            <pc:sldMk cId="0" sldId="707"/>
            <ac:inkMk id="2" creationId="{E80ECCEB-A009-C33E-ACEC-38F8E1C5D881}"/>
          </ac:inkMkLst>
        </pc:inkChg>
      </pc:sldChg>
      <pc:sldChg chg="mod modShow">
        <pc:chgData name="Alejandro Proaño Lozada" userId="6a64d5cb-7dd7-498f-9367-a1f7c633e504" providerId="ADAL" clId="{CDD0DB28-F6CF-F948-9806-8991A5A08D3B}" dt="2023-04-18T06:16:36.091" v="1" actId="729"/>
        <pc:sldMkLst>
          <pc:docMk/>
          <pc:sldMk cId="0" sldId="710"/>
        </pc:sldMkLst>
      </pc:sldChg>
      <pc:sldChg chg="mod modShow">
        <pc:chgData name="Alejandro Proaño Lozada" userId="6a64d5cb-7dd7-498f-9367-a1f7c633e504" providerId="ADAL" clId="{CDD0DB28-F6CF-F948-9806-8991A5A08D3B}" dt="2023-04-18T06:16:37.572" v="2" actId="729"/>
        <pc:sldMkLst>
          <pc:docMk/>
          <pc:sldMk cId="0" sldId="711"/>
        </pc:sldMkLst>
      </pc:sldChg>
      <pc:sldChg chg="addSp">
        <pc:chgData name="Alejandro Proaño Lozada" userId="6a64d5cb-7dd7-498f-9367-a1f7c633e504" providerId="ADAL" clId="{CDD0DB28-F6CF-F948-9806-8991A5A08D3B}" dt="2023-04-18T16:20:02.604" v="29" actId="7634"/>
        <pc:sldMkLst>
          <pc:docMk/>
          <pc:sldMk cId="0" sldId="712"/>
        </pc:sldMkLst>
        <pc:inkChg chg="add">
          <ac:chgData name="Alejandro Proaño Lozada" userId="6a64d5cb-7dd7-498f-9367-a1f7c633e504" providerId="ADAL" clId="{CDD0DB28-F6CF-F948-9806-8991A5A08D3B}" dt="2023-04-18T16:20:02.604" v="29" actId="7634"/>
          <ac:inkMkLst>
            <pc:docMk/>
            <pc:sldMk cId="0" sldId="712"/>
            <ac:inkMk id="2" creationId="{709D1CDB-0FAD-D529-E33A-C3AA99BCD8DC}"/>
          </ac:inkMkLst>
        </pc:inkChg>
      </pc:sldChg>
      <pc:sldChg chg="addSp">
        <pc:chgData name="Alejandro Proaño Lozada" userId="6a64d5cb-7dd7-498f-9367-a1f7c633e504" providerId="ADAL" clId="{CDD0DB28-F6CF-F948-9806-8991A5A08D3B}" dt="2023-04-18T16:20:02.604" v="29" actId="7634"/>
        <pc:sldMkLst>
          <pc:docMk/>
          <pc:sldMk cId="0" sldId="713"/>
        </pc:sldMkLst>
        <pc:inkChg chg="add">
          <ac:chgData name="Alejandro Proaño Lozada" userId="6a64d5cb-7dd7-498f-9367-a1f7c633e504" providerId="ADAL" clId="{CDD0DB28-F6CF-F948-9806-8991A5A08D3B}" dt="2023-04-18T16:20:02.604" v="29" actId="7634"/>
          <ac:inkMkLst>
            <pc:docMk/>
            <pc:sldMk cId="0" sldId="713"/>
            <ac:inkMk id="2" creationId="{5AA8ED5B-4956-CA93-A954-1C3DDCED0D8D}"/>
          </ac:inkMkLst>
        </pc:inkChg>
      </pc:sldChg>
      <pc:sldChg chg="mod modShow">
        <pc:chgData name="Alejandro Proaño Lozada" userId="6a64d5cb-7dd7-498f-9367-a1f7c633e504" providerId="ADAL" clId="{CDD0DB28-F6CF-F948-9806-8991A5A08D3B}" dt="2023-04-18T06:18:54.909" v="3" actId="729"/>
        <pc:sldMkLst>
          <pc:docMk/>
          <pc:sldMk cId="0" sldId="714"/>
        </pc:sldMkLst>
      </pc:sldChg>
      <pc:sldChg chg="mod modShow">
        <pc:chgData name="Alejandro Proaño Lozada" userId="6a64d5cb-7dd7-498f-9367-a1f7c633e504" providerId="ADAL" clId="{CDD0DB28-F6CF-F948-9806-8991A5A08D3B}" dt="2023-04-18T06:18:59.132" v="5" actId="729"/>
        <pc:sldMkLst>
          <pc:docMk/>
          <pc:sldMk cId="0" sldId="715"/>
        </pc:sldMkLst>
      </pc:sldChg>
      <pc:sldChg chg="mod modShow">
        <pc:chgData name="Alejandro Proaño Lozada" userId="6a64d5cb-7dd7-498f-9367-a1f7c633e504" providerId="ADAL" clId="{CDD0DB28-F6CF-F948-9806-8991A5A08D3B}" dt="2023-04-18T06:18:56.617" v="4" actId="729"/>
        <pc:sldMkLst>
          <pc:docMk/>
          <pc:sldMk cId="0" sldId="716"/>
        </pc:sldMkLst>
      </pc:sldChg>
      <pc:sldChg chg="mod modShow">
        <pc:chgData name="Alejandro Proaño Lozada" userId="6a64d5cb-7dd7-498f-9367-a1f7c633e504" providerId="ADAL" clId="{CDD0DB28-F6CF-F948-9806-8991A5A08D3B}" dt="2023-04-18T06:19:00.800" v="6" actId="729"/>
        <pc:sldMkLst>
          <pc:docMk/>
          <pc:sldMk cId="0" sldId="717"/>
        </pc:sldMkLst>
      </pc:sldChg>
      <pc:sldChg chg="addSp">
        <pc:chgData name="Alejandro Proaño Lozada" userId="6a64d5cb-7dd7-498f-9367-a1f7c633e504" providerId="ADAL" clId="{CDD0DB28-F6CF-F948-9806-8991A5A08D3B}" dt="2023-04-18T16:20:02.604" v="29" actId="7634"/>
        <pc:sldMkLst>
          <pc:docMk/>
          <pc:sldMk cId="0" sldId="718"/>
        </pc:sldMkLst>
        <pc:inkChg chg="add">
          <ac:chgData name="Alejandro Proaño Lozada" userId="6a64d5cb-7dd7-498f-9367-a1f7c633e504" providerId="ADAL" clId="{CDD0DB28-F6CF-F948-9806-8991A5A08D3B}" dt="2023-04-18T16:20:02.604" v="29" actId="7634"/>
          <ac:inkMkLst>
            <pc:docMk/>
            <pc:sldMk cId="0" sldId="718"/>
            <ac:inkMk id="2" creationId="{7266B0E3-F9C7-EA3F-ABCC-7C13F6569AF5}"/>
          </ac:inkMkLst>
        </pc:inkChg>
      </pc:sldChg>
      <pc:sldChg chg="addSp">
        <pc:chgData name="Alejandro Proaño Lozada" userId="6a64d5cb-7dd7-498f-9367-a1f7c633e504" providerId="ADAL" clId="{CDD0DB28-F6CF-F948-9806-8991A5A08D3B}" dt="2023-04-18T16:20:02.604" v="29" actId="7634"/>
        <pc:sldMkLst>
          <pc:docMk/>
          <pc:sldMk cId="0" sldId="720"/>
        </pc:sldMkLst>
        <pc:inkChg chg="add">
          <ac:chgData name="Alejandro Proaño Lozada" userId="6a64d5cb-7dd7-498f-9367-a1f7c633e504" providerId="ADAL" clId="{CDD0DB28-F6CF-F948-9806-8991A5A08D3B}" dt="2023-04-18T16:20:02.604" v="29" actId="7634"/>
          <ac:inkMkLst>
            <pc:docMk/>
            <pc:sldMk cId="0" sldId="720"/>
            <ac:inkMk id="2" creationId="{7126E69D-07CE-4987-71B0-05EDF4F32980}"/>
          </ac:inkMkLst>
        </pc:inkChg>
      </pc:sldChg>
      <pc:sldChg chg="addSp">
        <pc:chgData name="Alejandro Proaño Lozada" userId="6a64d5cb-7dd7-498f-9367-a1f7c633e504" providerId="ADAL" clId="{CDD0DB28-F6CF-F948-9806-8991A5A08D3B}" dt="2023-04-18T16:20:02.604" v="29" actId="7634"/>
        <pc:sldMkLst>
          <pc:docMk/>
          <pc:sldMk cId="0" sldId="721"/>
        </pc:sldMkLst>
        <pc:inkChg chg="add">
          <ac:chgData name="Alejandro Proaño Lozada" userId="6a64d5cb-7dd7-498f-9367-a1f7c633e504" providerId="ADAL" clId="{CDD0DB28-F6CF-F948-9806-8991A5A08D3B}" dt="2023-04-18T16:20:02.604" v="29" actId="7634"/>
          <ac:inkMkLst>
            <pc:docMk/>
            <pc:sldMk cId="0" sldId="721"/>
            <ac:inkMk id="2" creationId="{9A7CE103-3D5A-BF98-1AEC-EC4DE0C423CB}"/>
          </ac:inkMkLst>
        </pc:inkChg>
      </pc:sldChg>
      <pc:sldChg chg="addSp">
        <pc:chgData name="Alejandro Proaño Lozada" userId="6a64d5cb-7dd7-498f-9367-a1f7c633e504" providerId="ADAL" clId="{CDD0DB28-F6CF-F948-9806-8991A5A08D3B}" dt="2023-04-18T16:20:02.604" v="29" actId="7634"/>
        <pc:sldMkLst>
          <pc:docMk/>
          <pc:sldMk cId="0" sldId="722"/>
        </pc:sldMkLst>
        <pc:inkChg chg="add">
          <ac:chgData name="Alejandro Proaño Lozada" userId="6a64d5cb-7dd7-498f-9367-a1f7c633e504" providerId="ADAL" clId="{CDD0DB28-F6CF-F948-9806-8991A5A08D3B}" dt="2023-04-18T16:20:02.604" v="29" actId="7634"/>
          <ac:inkMkLst>
            <pc:docMk/>
            <pc:sldMk cId="0" sldId="722"/>
            <ac:inkMk id="2" creationId="{01223BA4-A2DC-F47C-C1CC-6EE946AF4ADE}"/>
          </ac:inkMkLst>
        </pc:inkChg>
      </pc:sldChg>
      <pc:sldChg chg="mod modShow">
        <pc:chgData name="Alejandro Proaño Lozada" userId="6a64d5cb-7dd7-498f-9367-a1f7c633e504" providerId="ADAL" clId="{CDD0DB28-F6CF-F948-9806-8991A5A08D3B}" dt="2023-04-18T06:33:14.341" v="7" actId="729"/>
        <pc:sldMkLst>
          <pc:docMk/>
          <pc:sldMk cId="0" sldId="724"/>
        </pc:sldMkLst>
      </pc:sldChg>
      <pc:sldChg chg="modSp">
        <pc:chgData name="Alejandro Proaño Lozada" userId="6a64d5cb-7dd7-498f-9367-a1f7c633e504" providerId="ADAL" clId="{CDD0DB28-F6CF-F948-9806-8991A5A08D3B}" dt="2023-04-18T06:52:24.743" v="26" actId="20577"/>
        <pc:sldMkLst>
          <pc:docMk/>
          <pc:sldMk cId="0" sldId="742"/>
        </pc:sldMkLst>
        <pc:spChg chg="mod">
          <ac:chgData name="Alejandro Proaño Lozada" userId="6a64d5cb-7dd7-498f-9367-a1f7c633e504" providerId="ADAL" clId="{CDD0DB28-F6CF-F948-9806-8991A5A08D3B}" dt="2023-04-18T06:52:24.743" v="26" actId="20577"/>
          <ac:spMkLst>
            <pc:docMk/>
            <pc:sldMk cId="0" sldId="742"/>
            <ac:spMk id="99330" creationId="{8B578752-0BE0-3E45-60C0-5A9408840080}"/>
          </ac:spMkLst>
        </pc:spChg>
      </pc:sldChg>
      <pc:sldChg chg="mod modShow">
        <pc:chgData name="Alejandro Proaño Lozada" userId="6a64d5cb-7dd7-498f-9367-a1f7c633e504" providerId="ADAL" clId="{CDD0DB28-F6CF-F948-9806-8991A5A08D3B}" dt="2023-04-18T06:55:38.391" v="27" actId="729"/>
        <pc:sldMkLst>
          <pc:docMk/>
          <pc:sldMk cId="0" sldId="744"/>
        </pc:sldMkLst>
      </pc:sldChg>
      <pc:sldChg chg="mod modShow">
        <pc:chgData name="Alejandro Proaño Lozada" userId="6a64d5cb-7dd7-498f-9367-a1f7c633e504" providerId="ADAL" clId="{CDD0DB28-F6CF-F948-9806-8991A5A08D3B}" dt="2023-04-18T06:55:40.126" v="28" actId="729"/>
        <pc:sldMkLst>
          <pc:docMk/>
          <pc:sldMk cId="0" sldId="745"/>
        </pc:sldMkLst>
      </pc:sldChg>
    </pc:docChg>
  </pc:docChgLst>
  <pc:docChgLst>
    <pc:chgData name="ALEJANDRO ADRIAN PROAÑO LOZADA" userId="6a64d5cb-7dd7-498f-9367-a1f7c633e504" providerId="ADAL" clId="{CDD0DB28-F6CF-F948-9806-8991A5A08D3B}"/>
    <pc:docChg chg="custSel modSld">
      <pc:chgData name="ALEJANDRO ADRIAN PROAÑO LOZADA" userId="6a64d5cb-7dd7-498f-9367-a1f7c633e504" providerId="ADAL" clId="{CDD0DB28-F6CF-F948-9806-8991A5A08D3B}" dt="2023-04-25T16:20:01.459" v="0" actId="7634"/>
      <pc:docMkLst>
        <pc:docMk/>
      </pc:docMkLst>
      <pc:sldChg chg="addSp">
        <pc:chgData name="ALEJANDRO ADRIAN PROAÑO LOZADA" userId="6a64d5cb-7dd7-498f-9367-a1f7c633e504" providerId="ADAL" clId="{CDD0DB28-F6CF-F948-9806-8991A5A08D3B}" dt="2023-04-25T16:20:01.459" v="0" actId="7634"/>
        <pc:sldMkLst>
          <pc:docMk/>
          <pc:sldMk cId="0" sldId="726"/>
        </pc:sldMkLst>
        <pc:inkChg chg="add">
          <ac:chgData name="ALEJANDRO ADRIAN PROAÑO LOZADA" userId="6a64d5cb-7dd7-498f-9367-a1f7c633e504" providerId="ADAL" clId="{CDD0DB28-F6CF-F948-9806-8991A5A08D3B}" dt="2023-04-25T16:20:01.459" v="0" actId="7634"/>
          <ac:inkMkLst>
            <pc:docMk/>
            <pc:sldMk cId="0" sldId="726"/>
            <ac:inkMk id="2" creationId="{B71DC460-A2C3-711B-0C7B-66895704D98A}"/>
          </ac:inkMkLst>
        </pc:inkChg>
      </pc:sldChg>
      <pc:sldChg chg="addSp">
        <pc:chgData name="ALEJANDRO ADRIAN PROAÑO LOZADA" userId="6a64d5cb-7dd7-498f-9367-a1f7c633e504" providerId="ADAL" clId="{CDD0DB28-F6CF-F948-9806-8991A5A08D3B}" dt="2023-04-25T16:20:01.459" v="0" actId="7634"/>
        <pc:sldMkLst>
          <pc:docMk/>
          <pc:sldMk cId="0" sldId="727"/>
        </pc:sldMkLst>
        <pc:inkChg chg="add">
          <ac:chgData name="ALEJANDRO ADRIAN PROAÑO LOZADA" userId="6a64d5cb-7dd7-498f-9367-a1f7c633e504" providerId="ADAL" clId="{CDD0DB28-F6CF-F948-9806-8991A5A08D3B}" dt="2023-04-25T16:20:01.459" v="0" actId="7634"/>
          <ac:inkMkLst>
            <pc:docMk/>
            <pc:sldMk cId="0" sldId="727"/>
            <ac:inkMk id="2" creationId="{0B3D7BB9-8EC8-6A8D-811D-9D14E0855B45}"/>
          </ac:inkMkLst>
        </pc:inkChg>
      </pc:sldChg>
      <pc:sldChg chg="addSp">
        <pc:chgData name="ALEJANDRO ADRIAN PROAÑO LOZADA" userId="6a64d5cb-7dd7-498f-9367-a1f7c633e504" providerId="ADAL" clId="{CDD0DB28-F6CF-F948-9806-8991A5A08D3B}" dt="2023-04-25T16:20:01.459" v="0" actId="7634"/>
        <pc:sldMkLst>
          <pc:docMk/>
          <pc:sldMk cId="0" sldId="728"/>
        </pc:sldMkLst>
        <pc:inkChg chg="add">
          <ac:chgData name="ALEJANDRO ADRIAN PROAÑO LOZADA" userId="6a64d5cb-7dd7-498f-9367-a1f7c633e504" providerId="ADAL" clId="{CDD0DB28-F6CF-F948-9806-8991A5A08D3B}" dt="2023-04-25T16:20:01.459" v="0" actId="7634"/>
          <ac:inkMkLst>
            <pc:docMk/>
            <pc:sldMk cId="0" sldId="728"/>
            <ac:inkMk id="2" creationId="{E26C16B0-70AB-8D61-9B1B-75BE24876219}"/>
          </ac:inkMkLst>
        </pc:inkChg>
      </pc:sldChg>
      <pc:sldChg chg="addSp">
        <pc:chgData name="ALEJANDRO ADRIAN PROAÑO LOZADA" userId="6a64d5cb-7dd7-498f-9367-a1f7c633e504" providerId="ADAL" clId="{CDD0DB28-F6CF-F948-9806-8991A5A08D3B}" dt="2023-04-25T16:20:01.459" v="0" actId="7634"/>
        <pc:sldMkLst>
          <pc:docMk/>
          <pc:sldMk cId="0" sldId="729"/>
        </pc:sldMkLst>
        <pc:inkChg chg="add">
          <ac:chgData name="ALEJANDRO ADRIAN PROAÑO LOZADA" userId="6a64d5cb-7dd7-498f-9367-a1f7c633e504" providerId="ADAL" clId="{CDD0DB28-F6CF-F948-9806-8991A5A08D3B}" dt="2023-04-25T16:20:01.459" v="0" actId="7634"/>
          <ac:inkMkLst>
            <pc:docMk/>
            <pc:sldMk cId="0" sldId="729"/>
            <ac:inkMk id="2" creationId="{3894DF76-9EED-16EA-7873-86ACA8499B84}"/>
          </ac:inkMkLst>
        </pc:inkChg>
      </pc:sldChg>
      <pc:sldChg chg="addSp">
        <pc:chgData name="ALEJANDRO ADRIAN PROAÑO LOZADA" userId="6a64d5cb-7dd7-498f-9367-a1f7c633e504" providerId="ADAL" clId="{CDD0DB28-F6CF-F948-9806-8991A5A08D3B}" dt="2023-04-25T16:20:01.459" v="0" actId="7634"/>
        <pc:sldMkLst>
          <pc:docMk/>
          <pc:sldMk cId="0" sldId="731"/>
        </pc:sldMkLst>
        <pc:inkChg chg="add">
          <ac:chgData name="ALEJANDRO ADRIAN PROAÑO LOZADA" userId="6a64d5cb-7dd7-498f-9367-a1f7c633e504" providerId="ADAL" clId="{CDD0DB28-F6CF-F948-9806-8991A5A08D3B}" dt="2023-04-25T16:20:01.459" v="0" actId="7634"/>
          <ac:inkMkLst>
            <pc:docMk/>
            <pc:sldMk cId="0" sldId="731"/>
            <ac:inkMk id="2" creationId="{A8F9F7F3-3036-7684-E8E7-C29E5232CDAC}"/>
          </ac:inkMkLst>
        </pc:inkChg>
      </pc:sldChg>
      <pc:sldChg chg="addSp">
        <pc:chgData name="ALEJANDRO ADRIAN PROAÑO LOZADA" userId="6a64d5cb-7dd7-498f-9367-a1f7c633e504" providerId="ADAL" clId="{CDD0DB28-F6CF-F948-9806-8991A5A08D3B}" dt="2023-04-25T16:20:01.459" v="0" actId="7634"/>
        <pc:sldMkLst>
          <pc:docMk/>
          <pc:sldMk cId="0" sldId="732"/>
        </pc:sldMkLst>
        <pc:inkChg chg="add">
          <ac:chgData name="ALEJANDRO ADRIAN PROAÑO LOZADA" userId="6a64d5cb-7dd7-498f-9367-a1f7c633e504" providerId="ADAL" clId="{CDD0DB28-F6CF-F948-9806-8991A5A08D3B}" dt="2023-04-25T16:20:01.459" v="0" actId="7634"/>
          <ac:inkMkLst>
            <pc:docMk/>
            <pc:sldMk cId="0" sldId="732"/>
            <ac:inkMk id="2" creationId="{8F5DCE2E-0A5D-C8EC-D054-0597DD21DB08}"/>
          </ac:inkMkLst>
        </pc:inkChg>
      </pc:sldChg>
      <pc:sldChg chg="addSp">
        <pc:chgData name="ALEJANDRO ADRIAN PROAÑO LOZADA" userId="6a64d5cb-7dd7-498f-9367-a1f7c633e504" providerId="ADAL" clId="{CDD0DB28-F6CF-F948-9806-8991A5A08D3B}" dt="2023-04-25T16:20:01.459" v="0" actId="7634"/>
        <pc:sldMkLst>
          <pc:docMk/>
          <pc:sldMk cId="0" sldId="734"/>
        </pc:sldMkLst>
        <pc:inkChg chg="add">
          <ac:chgData name="ALEJANDRO ADRIAN PROAÑO LOZADA" userId="6a64d5cb-7dd7-498f-9367-a1f7c633e504" providerId="ADAL" clId="{CDD0DB28-F6CF-F948-9806-8991A5A08D3B}" dt="2023-04-25T16:20:01.459" v="0" actId="7634"/>
          <ac:inkMkLst>
            <pc:docMk/>
            <pc:sldMk cId="0" sldId="734"/>
            <ac:inkMk id="2" creationId="{043FDB28-4F8E-AA9B-3DD5-0ED3C1D82CC4}"/>
          </ac:inkMkLst>
        </pc:inkChg>
      </pc:sldChg>
      <pc:sldChg chg="addSp">
        <pc:chgData name="ALEJANDRO ADRIAN PROAÑO LOZADA" userId="6a64d5cb-7dd7-498f-9367-a1f7c633e504" providerId="ADAL" clId="{CDD0DB28-F6CF-F948-9806-8991A5A08D3B}" dt="2023-04-25T16:20:01.459" v="0" actId="7634"/>
        <pc:sldMkLst>
          <pc:docMk/>
          <pc:sldMk cId="0" sldId="735"/>
        </pc:sldMkLst>
        <pc:inkChg chg="add">
          <ac:chgData name="ALEJANDRO ADRIAN PROAÑO LOZADA" userId="6a64d5cb-7dd7-498f-9367-a1f7c633e504" providerId="ADAL" clId="{CDD0DB28-F6CF-F948-9806-8991A5A08D3B}" dt="2023-04-25T16:20:01.459" v="0" actId="7634"/>
          <ac:inkMkLst>
            <pc:docMk/>
            <pc:sldMk cId="0" sldId="735"/>
            <ac:inkMk id="2" creationId="{5C34F1F6-83CA-E7FA-C8DE-30054F7C7302}"/>
          </ac:inkMkLst>
        </pc:inkChg>
      </pc:sldChg>
      <pc:sldChg chg="addSp">
        <pc:chgData name="ALEJANDRO ADRIAN PROAÑO LOZADA" userId="6a64d5cb-7dd7-498f-9367-a1f7c633e504" providerId="ADAL" clId="{CDD0DB28-F6CF-F948-9806-8991A5A08D3B}" dt="2023-04-25T16:20:01.459" v="0" actId="7634"/>
        <pc:sldMkLst>
          <pc:docMk/>
          <pc:sldMk cId="0" sldId="737"/>
        </pc:sldMkLst>
        <pc:inkChg chg="add">
          <ac:chgData name="ALEJANDRO ADRIAN PROAÑO LOZADA" userId="6a64d5cb-7dd7-498f-9367-a1f7c633e504" providerId="ADAL" clId="{CDD0DB28-F6CF-F948-9806-8991A5A08D3B}" dt="2023-04-25T16:20:01.459" v="0" actId="7634"/>
          <ac:inkMkLst>
            <pc:docMk/>
            <pc:sldMk cId="0" sldId="737"/>
            <ac:inkMk id="2" creationId="{E8028CAE-A7D3-165B-B683-B43E6544FB3F}"/>
          </ac:inkMkLst>
        </pc:inkChg>
      </pc:sldChg>
      <pc:sldChg chg="addSp">
        <pc:chgData name="ALEJANDRO ADRIAN PROAÑO LOZADA" userId="6a64d5cb-7dd7-498f-9367-a1f7c633e504" providerId="ADAL" clId="{CDD0DB28-F6CF-F948-9806-8991A5A08D3B}" dt="2023-04-25T16:20:01.459" v="0" actId="7634"/>
        <pc:sldMkLst>
          <pc:docMk/>
          <pc:sldMk cId="0" sldId="741"/>
        </pc:sldMkLst>
        <pc:inkChg chg="add">
          <ac:chgData name="ALEJANDRO ADRIAN PROAÑO LOZADA" userId="6a64d5cb-7dd7-498f-9367-a1f7c633e504" providerId="ADAL" clId="{CDD0DB28-F6CF-F948-9806-8991A5A08D3B}" dt="2023-04-25T16:20:01.459" v="0" actId="7634"/>
          <ac:inkMkLst>
            <pc:docMk/>
            <pc:sldMk cId="0" sldId="741"/>
            <ac:inkMk id="2" creationId="{1A358EA0-336E-C3F3-E7DE-44F37098B3CC}"/>
          </ac:inkMkLst>
        </pc:inkChg>
      </pc:sldChg>
      <pc:sldChg chg="addSp">
        <pc:chgData name="ALEJANDRO ADRIAN PROAÑO LOZADA" userId="6a64d5cb-7dd7-498f-9367-a1f7c633e504" providerId="ADAL" clId="{CDD0DB28-F6CF-F948-9806-8991A5A08D3B}" dt="2023-04-25T16:20:01.459" v="0" actId="7634"/>
        <pc:sldMkLst>
          <pc:docMk/>
          <pc:sldMk cId="0" sldId="742"/>
        </pc:sldMkLst>
        <pc:inkChg chg="add">
          <ac:chgData name="ALEJANDRO ADRIAN PROAÑO LOZADA" userId="6a64d5cb-7dd7-498f-9367-a1f7c633e504" providerId="ADAL" clId="{CDD0DB28-F6CF-F948-9806-8991A5A08D3B}" dt="2023-04-25T16:20:01.459" v="0" actId="7634"/>
          <ac:inkMkLst>
            <pc:docMk/>
            <pc:sldMk cId="0" sldId="742"/>
            <ac:inkMk id="2" creationId="{3B71CF18-1F27-6B72-B0AD-BF79F994ED4F}"/>
          </ac:inkMkLst>
        </pc:ink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C963B9A6-42FF-EC46-9996-1E0AEECC88C9}"/>
              </a:ext>
            </a:extLst>
          </p:cNvPr>
          <p:cNvSpPr>
            <a:spLocks noGrp="1" noChangeArrowheads="1"/>
          </p:cNvSpPr>
          <p:nvPr>
            <p:ph type="hdr" sz="quarter"/>
          </p:nvPr>
        </p:nvSpPr>
        <p:spPr bwMode="auto">
          <a:xfrm>
            <a:off x="0" y="0"/>
            <a:ext cx="5437188"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0" hangingPunct="0">
              <a:spcBef>
                <a:spcPct val="0"/>
              </a:spcBef>
              <a:buClrTx/>
              <a:buSzTx/>
              <a:buFontTx/>
              <a:buNone/>
              <a:defRPr sz="1300">
                <a:latin typeface="Times New Roman" pitchFamily="18" charset="0"/>
              </a:defRPr>
            </a:lvl1pPr>
          </a:lstStyle>
          <a:p>
            <a:pPr>
              <a:defRPr/>
            </a:pPr>
            <a:r>
              <a:rPr lang="en-US"/>
              <a:t>The University of Adelaide, School of Computer Science</a:t>
            </a:r>
          </a:p>
        </p:txBody>
      </p:sp>
      <p:sp>
        <p:nvSpPr>
          <p:cNvPr id="6147" name="Rectangle 3">
            <a:extLst>
              <a:ext uri="{FF2B5EF4-FFF2-40B4-BE49-F238E27FC236}">
                <a16:creationId xmlns:a16="http://schemas.microsoft.com/office/drawing/2014/main" id="{BB932B98-E9E9-7944-9770-04DF53F4644D}"/>
              </a:ext>
            </a:extLst>
          </p:cNvPr>
          <p:cNvSpPr>
            <a:spLocks noGrp="1" noChangeArrowheads="1"/>
          </p:cNvSpPr>
          <p:nvPr>
            <p:ph type="dt" sz="quarter" idx="1"/>
          </p:nvPr>
        </p:nvSpPr>
        <p:spPr bwMode="auto">
          <a:xfrm>
            <a:off x="5575300" y="0"/>
            <a:ext cx="1524000"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0" hangingPunct="0">
              <a:spcBef>
                <a:spcPct val="0"/>
              </a:spcBef>
              <a:buClrTx/>
              <a:buSzTx/>
              <a:buFontTx/>
              <a:buNone/>
              <a:defRPr sz="1300">
                <a:latin typeface="Times New Roman" pitchFamily="18" charset="0"/>
              </a:defRPr>
            </a:lvl1pPr>
          </a:lstStyle>
          <a:p>
            <a:pPr>
              <a:defRPr/>
            </a:pPr>
            <a:fld id="{1906E50F-1A30-4FD0-9AC3-63AFC2876237}" type="datetime3">
              <a:rPr lang="en-US"/>
              <a:pPr>
                <a:defRPr/>
              </a:pPr>
              <a:t>25 April 2023</a:t>
            </a:fld>
            <a:endParaRPr lang="en-US"/>
          </a:p>
        </p:txBody>
      </p:sp>
      <p:sp>
        <p:nvSpPr>
          <p:cNvPr id="6148" name="Rectangle 4">
            <a:extLst>
              <a:ext uri="{FF2B5EF4-FFF2-40B4-BE49-F238E27FC236}">
                <a16:creationId xmlns:a16="http://schemas.microsoft.com/office/drawing/2014/main" id="{F0D41531-534D-E842-AC52-5DE2C741C202}"/>
              </a:ext>
            </a:extLst>
          </p:cNvPr>
          <p:cNvSpPr>
            <a:spLocks noGrp="1" noChangeArrowheads="1"/>
          </p:cNvSpPr>
          <p:nvPr>
            <p:ph type="ftr" sz="quarter" idx="2"/>
          </p:nvPr>
        </p:nvSpPr>
        <p:spPr bwMode="auto">
          <a:xfrm>
            <a:off x="0" y="9723438"/>
            <a:ext cx="5437188"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0" hangingPunct="0">
              <a:spcBef>
                <a:spcPct val="0"/>
              </a:spcBef>
              <a:buClrTx/>
              <a:buSzTx/>
              <a:buFontTx/>
              <a:buNone/>
              <a:defRPr sz="1300">
                <a:latin typeface="Times New Roman" pitchFamily="18" charset="0"/>
              </a:defRPr>
            </a:lvl1pPr>
          </a:lstStyle>
          <a:p>
            <a:pPr>
              <a:defRPr/>
            </a:pPr>
            <a:r>
              <a:rPr lang="en-US"/>
              <a:t>Chapter 2 — Instructions: Language of the Computer</a:t>
            </a:r>
          </a:p>
        </p:txBody>
      </p:sp>
      <p:sp>
        <p:nvSpPr>
          <p:cNvPr id="6149" name="Rectangle 5">
            <a:extLst>
              <a:ext uri="{FF2B5EF4-FFF2-40B4-BE49-F238E27FC236}">
                <a16:creationId xmlns:a16="http://schemas.microsoft.com/office/drawing/2014/main" id="{D33374A8-457A-1349-A4AC-477D71E5948F}"/>
              </a:ext>
            </a:extLst>
          </p:cNvPr>
          <p:cNvSpPr>
            <a:spLocks noGrp="1" noChangeArrowheads="1"/>
          </p:cNvSpPr>
          <p:nvPr>
            <p:ph type="sldNum" sz="quarter" idx="3"/>
          </p:nvPr>
        </p:nvSpPr>
        <p:spPr bwMode="auto">
          <a:xfrm>
            <a:off x="5575300" y="9723438"/>
            <a:ext cx="1524000"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Times New Roman" panose="02020603050405020304" pitchFamily="18" charset="0"/>
              </a:defRPr>
            </a:lvl1pPr>
          </a:lstStyle>
          <a:p>
            <a:fld id="{3D189A0E-D787-41C9-8239-9AC5140BF3E1}"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timestamp xml:id="ts0" timeString="2023-04-25T05:01:38.819"/>
    </inkml:context>
    <inkml:brush xml:id="br0">
      <inkml:brushProperty name="width" value="0.05292" units="cm"/>
      <inkml:brushProperty name="height" value="0.05292" units="cm"/>
      <inkml:brushProperty name="color" value="#FF0000"/>
      <inkml:brushProperty name="antiAliased" value="0"/>
    </inkml:brush>
  </inkml:definitions>
  <inkml:trace contextRef="#ctx0" brushRef="#br0">19245 8633 14 0,'0'-10'1'0,"10"10"-1"0,2 21 0 0,-12 23 0 0,0 32 1 0,0 11 2 0,0 22 2 0,-12 10-2 0,2 12 0 0,-12 10-1 0,12 11 0 0,-1 22 3 0,11 21 1 0,-12 23-2 0,12 11-2 0,0 64-1 0,-10-86-1 0,-1-11 1 0,-11-33 1 0,0-22 1 0,-21 0 0 0,11-22-1 0,-1-9-2 0,-12-23 0 0,25-22-4 0,8-32-12 0,12-22-4 0,0-33 9 0,23-34 10 0,-23 3-10 0</inkml:trace>
  <inkml:trace contextRef="#ctx0" brushRef="#br0" timeOffset="1">19528 8623 17 0,'-22'-11'5'0,"-10"0"1"0,21 0-5 0,-1 11-2 0,2 0 1 0,10-11 0 0,22 0 0 0,-11 0 1 0,21 11-1 0,-10-11 1 0,21 1-2 0,22-1 2 0,23-11-1 0,10-22 1 0,32 1-1 0,11-1 2 0,33 12-2 0,11-13 1 0,11 14-2 0,0-3 0 0,10 3 2 0,-10 9-2 0,-11 0-11 0,-22 11 6 0,-12 1 5 0,-31-24-12 0</inkml:trace>
  <inkml:trace contextRef="#ctx0" brushRef="#br0" timeOffset="2">22322 7807 15 0,'-11'0'1'0,"-10"22"0"0,21 32-1 0,-11 22 0 0,11 22 1 0,11 22 2 0,10 21 2 0,1 33-1 0,11 0-1 0,0 22 1 0,-1 11-1 0,11 10-2 0,1 0-1 0,-23 22 0 0,12 1-1 0,-1 42-1 0,-9-63-1 0,-13-14 2 0,13-21-1 0,-14 2 1 0,3-34 0 0,-1-9-2 0,11-3-3 0,-12-20-3 0,-10-1 3 0,-10-10 5 0,10-76-4 0</inkml:trace>
  <inkml:trace contextRef="#ctx0" brushRef="#br0" timeOffset="3">18809 12276 11 0,'0'0'0'0,"-9"0"6"0,9 12-5 0,9-2-2 0,36 11 2 0,8-10 0 0,12 0 0 0,33-11 3 0,12-11 2 0,10 0 0 0,21-10 0 0,21 11-3 0,1-2-3 0,88 12-1 0,-33-11 1 0,21 0-2 0,33 0-1 0,11-21 2 0,10-12-1 0,-10 1 0 0,-11-1 1 0,-23 12-1 0,-32-1 2 0,-31 11-1 0,-34 0 1 0,-32 12-1 0,-34-1 1 0,-21 11-1 0,-32-11-6 0,-11 11-5 0,-22 0 6 0,-10 0 3 0</inkml:trace>
  <inkml:trace contextRef="#ctx0" brushRef="#br0" timeOffset="4">18963 11787 12 0,'0'0'0'0,"0"0"0"0,0 0 0 0,0 0 0 0,0 0 0 0,0 0 1 0,-11 0-1 0,11 0 0 0,0 0 1 0,-12 0 1 0,12 0 0 0,0 11-1 0,0-2 0 0,0 14-1 0,0 10 1 0,0 10 1 0,0 22 0 0,12-10 1 0,-12 32 0 0,0-33-3 0,0 2 1 0,0-14-1 0,-12 2 0 0,2-12 0 0,10-10 0 0,-11-22 1 0,11 0-1 0,11 0-1 0,-11-10-1 0,10-2-1 0,-10-10-5 0,12-21 1 0,-1-1-5 0</inkml:trace>
  <inkml:trace contextRef="#ctx0" brushRef="#br0" timeOffset="5">19311 11460 14 0,'0'-11'0'0,"9"11"1"0,14 0-1 0,-1 0 1 0,21 0 1 0,12 22 0 0,21-10 1 0,11-2-2 0,11 1 0 0,42-1-2 0,24-10 1 0,20-21 1 0,34-12-1 0,10-21-2 0,12 1 2 0,-2-24 0 0,-8 11-1 0,-24 23 1 0,-21 21 0 0,-44 0-1 0,-21 22 1 0,-33 0-2 0,-34 11 3 0,-20 11-2 0,-10 0-4 0,-12-11 0 0,-1 10 4 0,1-21-7 0</inkml:trace>
  <inkml:trace contextRef="#ctx0" brushRef="#br0" timeOffset="6">20539 11819 11 0,'0'0'0'0,"0"0"0"0,0 0-1 0,0 0 1 0,0 11 0 0,0 0 0 0,0 0 0 0,0 11 0 0,0 21 0 0,-11 1 0 0,0-1 1 0,1 11 0 0,10-10 1 0,-12-11 1 0,12-12-1 0,12 1 1 0,-2-22 1 0,23 0 1 0,0-22-3 0,9-10-3 0,3-1 1 0,8 0 0 0,-8 12 0 0,-13-1-1 0,-11 11-4 0,2 11-3 0,-23 0-1 0,11 0 8 0,-11 11-7 0</inkml:trace>
  <inkml:trace contextRef="#ctx0" brushRef="#br0" timeOffset="7">20865 11700 10 0,'0'0'0'0,"0"0"3"0,-10 0-1 0,10 0 0 0,0 21-1 0,-11 0 1 0,11 13 1 0,0 9 1 0,0 12-3 0,0-12 0 0,11 11-2 0,-11-10 1 0,10-1-2 0,1-10-4 0,-1-11-4 0,13 0 8 0,-23-12-6 0</inkml:trace>
  <inkml:trace contextRef="#ctx0" brushRef="#br0" timeOffset="8">19365 10776 12 0,'0'0'0'0,"-12"-11"1"0,-9 11-1 0,21 0 0 0,0-11 0 0,11 11 1 0,11-12 1 0,21 2 0 0,23-1-1 0,21 11 2 0,32-10-2 0,12-2 0 0,21 12 0 0,11 0 1 0,21-11-2 0,-9 11 1 0,-2-21-2 0,24 0 1 0,-2-34 0 0,-11 0 0 0,56-21 0 0,-44 11 1 0,-22 21-1 0,-23 12-1 0,-20 10 0 0,-32 22 1 0,-34 0 0 0,-22 11-4 0,-21 11-5 0,-22-1 5 0,-22 23-5 0</inkml:trace>
  <inkml:trace contextRef="#ctx0" brushRef="#br0" timeOffset="9">20463 10917 12 0,'0'0'0'0,"11"0"1"0,-11 0-2 0,0 22 1 0,0 10 2 0,-11-10 1 0,0 0 0 0,-1 10 0 0,2-10-1 0,0 11 1 0,10-12-1 0,-11 1-1 0,22-11-1 0,-1 0 2 0,0 0 0 0,2 10-2 0,-1-10 1 0,11 0-2 0,0-11 1 0,10 11-3 0,-11-11-2 0,12 0-3 0,-1-11 0 0,-9 11 7 0,-23 0-9 0</inkml:trace>
  <inkml:trace contextRef="#ctx0" brushRef="#br0" timeOffset="10">20855 10884 11 0,'0'0'0'0,"0"-12"0"0,0 12 0 0,0-10 0 0,21 0 1 0,-11-12 2 0,13 11 1 0,-23-1-1 0,11 12 0 0,-11 0 3 0,-11 12-5 0,-12 10-4 0,13-1 0 0,-11 12-2 0,10-11 1 0,0-11 3 0,11-11 0 0,0-11-1 0,11 11 3 0,0-11-1 0,-11 0 0 0,0 11 0 0,0 0 0 0,0 0 2 0,0-11-1 0,0 11-1 0,-11 11 0 0,0-11-1 0,-11 11 0 0,-1 0 1 0,13 11 1 0,0-12 0 0,-2-10 4 0,2 0 0 0,10 0-4 0,22-10-1 0,-2-1 1 0,3-11-1 0,10 0 0 0,-12 10-1 0,0 12 2 0,-9 0-2 0,-1 0 1 0,0 12 1 0,-11 10 0 0,0 11 0 0,0-1 0 0,-11 1 0 0,-12 10-1 0,13-10 1 0,-11 10-1 0,10-21 0 0,0 0 1 0,11 0-1 0,0-22 0 0,0 10 0 0,22-10-1 0,-12 0 0 0,11-10-1 0,13-1-1 0,9 0-7 0,0-11 3 0,-11 11-4 0</inkml:trace>
  <inkml:trace contextRef="#ctx0" brushRef="#br0" timeOffset="11">19311 10134 15 0,'-11'-11'2'0,"-1"0"-2"0,12 11-2 0,0 0 1 0,23-11 2 0,-2 0 0 0,23 11 1 0,-12 0 1 0,11 0 1 0,12 0-2 0,10-10 1 0,12-1-1 0,-1-11 1 0,31-11-1 0,14-10 1 0,31-22 2 0,21 0-3 0,24 0-1 0,19 10-1 0,3 22 0 0,-2 11 1 0,-21 22-2 0,-22 0-1 0,-33 11-2 0,1 11-6 0,-77-10 6 0,-21-2 4 0,-12-10 0 0,-10-10-1 0,-11-2-8 0,11 1 3 0,-22 11-6 0</inkml:trace>
  <inkml:trace contextRef="#ctx0" brushRef="#br0" timeOffset="12">20147 10112 15 0,'0'-22'5'0,"0"22"-5"0,0 11-6 0,0 11 6 0,0 0 1 0,0 10 0 0,-10 12 0 0,-13-1 1 0,13 12-1 0,-12-12 0 0,12 1-1 0,-1-12 2 0,-1-10-1 0,12 11 0 0,-10-12-1 0,10-10 0 0,0 0 0 0,10 11 1 0,13-11-1 0,-13 1 1 0,22-2-1 0,1-10 2 0,-1 0-1 0,13-10-4 0,-2-13-5 0,-33 12 2 0,23 0 5 0,-33 11-11 0</inkml:trace>
  <inkml:trace contextRef="#ctx0" brushRef="#br0" timeOffset="13">20344 10221 12 0,'0'0'1'0,"0"-11"3"0,-11 11-1 0,11-11-1 0,11 0 0 0,10 0 0 0,1-10-1 0,11-1 2 0,-13 11-1 0,3-11-2 0,9 11 0 0,-20 11 0 0,-2 0 0 0,1 0 1 0,-11 11-1 0,-11 11-1 0,-11 0 1 0,1 10-1 0,-1 1 1 0,10-11 0 0,12-11 0 0,12 0-1 0,10-11 1 0,11 10 0 0,-1 1-1 0,12 0 0 0,-2-11 1 0,-9 22-1 0,-10-11 1 0,-14 0 1 0,-9 10 2 0,-20 12 1 0,-25-11 0 0,3 10-1 0,-13 1 0 0,1 0 1 0,10-23-3 0,12-10-1 0,-1 0-8 0,12-21-20 0,10-1 14 0</inkml:trace>
  <inkml:trace contextRef="#ctx0" brushRef="#br0" timeOffset="14">19365 8655 14 0,'0'0'0'0,"-22"0"0"0,11 11 0 0,-1 0 0 0,3-11 1 0,9 0 0 0,-11 0 4 0,11 0 0 0,0-11 0 0,0 11-3 0,0 0-1 0,11 0-1 0,-2-11 0 0,3 11 1 0,-1 0-1 0,11 0 0 0,-11 0 0 0,11 11 0 0,-2-11 1 0,3 0 0 0,10 0-1 0,-12 0 1 0,12 0-1 0,10 0 0 0,-11 0 1 0,1 0-1 0,11 0 0 0,-11 0 0 0,10 11 0 0,-10-11 0 0,0 0 0 0,9 0 0 0,3 11 0 0,-2-11-1 0,1-11 1 0,-1 11 0 0,0 0 1 0,-11 0-1 0,1 0 1 0,-1 0-1 0,-9 0 0 0,10 0 0 0,-11 0 1 0,10 0-1 0,-11 0 0 0,13 0 0 0,-3-11 1 0,3 11-1 0,-3-11 0 0,14 0 1 0,-23 11-1 0,21 0 0 0,0 0 0 0,-11 0 0 0,13 0-1 0,-13 0 0 0,12 11 2 0,-12-11-1 0,1 0 0 0,0 11 1 0,-1-11-1 0,-10 11 0 0,0 0 0 0,-11 0 0 0,10-11 0 0,0 12 0 0,-9-12 1 0,9 9-1 0,-9-9 0 0,-1 11 0 0,-11 0 0 0,9 11 0 0,3 0 0 0,-1-1 0 0,-1 1 0 0,2 11 0 0,-1-12 0 0,11 2 0 0,-12-13 0 0,0 11 0 0,2 2 0 0,-1-2 0 0,-11 12 1 0,10 0-1 0,-10-1 1 0,0-11 0 0,0 23 0 0,0-23 0 0,12 13-1 0,-1-12 0 0,-1-13 0 0,1 25 1 0,0-12-1 0,-11 0 0 0,10-1 0 0,-10 1 1 0,0 0 0 0,0 0 0 0,0-1 0 0,0 1 0 0,12 11 1 0,-12-22-2 0,11 21 1 0,-11-10 0 0,10 0 0 0,-10-1-1 0,12 1 2 0,-12 0-1 0,11-11-1 0,-11 10 1 0,0 1-1 0,0-11 0 0,0 12 1 0,0-2-1 0,0-11 0 0,9 12 1 0,-9-10-1 0,12 9 0 0,-12 1 1 0,11 0-1 0,-11-12 1 0,0 11-1 0,0 2 0 0,0 9 1 0,0-10 0 0,11 0 0 0,-11 0 0 0,0-13 0 0,0 3 0 0,0 10 1 0,0-11-2 0,0 0 0 0,11 0 1 0,-11 10-1 0,0-10 0 0,0 11 0 0,0-11 1 0,0 0 0 0,0 11 0 0,0-12 0 0,0 1 1 0,0-11-1 0,0 11-1 0,0 0 1 0,0 0-1 0,10 0 0 0,-10 0 0 0,0 0 0 0,0-1 0 0,12 1 0 0,-12 0 1 0,0 0-1 0,0 0 1 0,0-11-1 0,0 11 1 0,0-11 0 0,0 11-1 0,0-1-1 0,0-10 1 0,0 11 1 0,10-11-1 0,-10 11 0 0,0 0 1 0,0-11-1 0,0 11 0 0,0-11 0 0,0 11 1 0,0-11-1 0,0 0 0 0,0 11 0 0,0-11 0 0,0 12 0 0,0-12 0 0,0 9 0 0,0-9 0 0,11 0 0 0,-11 0 0 0,0 11 0 0,0-11 0 0,0 11 0 0,0-11 0 0,0 0 0 0,0 0 0 0,0 11 0 0,11-11 0 0,-11 0 0 0,0 11 0 0,0-11 0 0,0 0-1 0,11 0 2 0,-11 12-1 0,0-12-1 0,0 0 1 0,0 0 0 0,0 0 0 0,0 0 1 0,0 0-2 0,0 0-6 0,0 0-3 0,10 0-17 0,-10 0 15 0,12 0-10 0,-12 0 19 0,11 0-6 0</inkml:trace>
  <inkml:trace contextRef="#ctx0" brushRef="#br0" timeOffset="15">21474 8470 10 0,'0'0'0'0,"-22"-21"2"0,1 21-2 0,9 0 0 0,2 0-1 0,10 0 1 0,0-11 1 0,10 11 2 0,2 0 4 0,-1 0 4 0,-1 11-5 0,1 10-2 0,0 1-2 0,-11 11-1 0,0 10 0 0,-22-10 1 0,1 10-1 0,-1 1 0 0,0-1 3 0,1 2-2 0,-12-3-1 0,22 2 0 0,11-12-1 0,11-20 0 0,10-2 1 0,23-10 3 0,10-22-2 0,1 0 0 0,-1 1-2 0,0-12 1 0,-10 11-1 0,-11 12-1 0,-22 0-1 0,0 10-4 0,-11 0-9 0,-11 0 2 0,0 0-4 0,-11 0 11 0,11-12 6 0,-1 12-9 0</inkml:trace>
  <inkml:trace contextRef="#ctx0" brushRef="#br0" timeOffset="16">21549 8514 16 0,'0'-11'5'0,"-20"-22"15"0,8 33-18 0,12 0 1 0,0 0-1 0,0 0 2 0,12 22 2 0,-1 32 3 0,-11 1-3 0,0 10-4 0,9 0-2 0,-9 0-2 0,12-10-4 0,-12-12-3 0,11-21-1 0,-1-1 0 0,2-9-6 0,-12-1 4 0,11-11 11 0,-1-11-8 0</inkml:trace>
  <inkml:trace contextRef="#ctx0" brushRef="#br0" timeOffset="17">21810 8601 11 0,'0'-11'4'0,"0"0"-2"0,12 11-3 0,-1 0 0 0,-11 0 0 0,11 0-1 0,-11 0 1 0,0 11 1 0,0-11 0 0,0 11 1 0,0-11-1 0,0 0 0 0,0 0-2 0,0 0-8 0</inkml:trace>
  <inkml:trace contextRef="#ctx0" brushRef="#br0" timeOffset="18">21234 8557 11 0,'0'0'0'0,"0"-11"0"0,12 11 0 0,-1 0 1 0,-11 0 1 0,10 0 3 0,-10 22 1 0,0 11-1 0,-10-1-1 0,-1 12 0 0,-22-1 1 0,1 1 0 0,10-1-1 0,-11 1 2 0,11-1 0 0,1-10-2 0,21-11-3 0,0 0 0 0,21-12 1 0,11-10 0 0,13 0 0 0,20-21-2 0,-21-2 0 0,10 2-3 0,-11-1-6 0,-32 11-11 0,10 11 0 0,-21-11 6 0,0 11 12 0,0 0-6 0</inkml:trace>
  <inkml:trace contextRef="#ctx0" brushRef="#br0" timeOffset="19">22191 10101 20 0,'-10'0'11'0,"-13"-11"-7"0,13 22-15 0,10 0-2 0,0-11 10 0,22 0 3 0,-11 0-1 0,-1-11-6 0</inkml:trace>
  <inkml:trace contextRef="#ctx0" brushRef="#br0" timeOffset="20">21822 8677 12 0,'0'0'1'0,"-12"-11"2"0,12 0-2 0,12 11-2 0,-1-11 1 0,11 0 0 0,11 1 0 0,-1-1 0 0,1 11 1 0,-1-11-1 0,-10 11 0 0,11-11 0 0,-12 11 1 0,1 0-5 0,-12 0 2 0,-10 0 1 0,-10 0-10 0</inkml:trace>
  <inkml:trace contextRef="#ctx0" brushRef="#br0" timeOffset="21">21975 8546 13 0,'0'0'0'0,"0"-10"3"0,0 10-3 0,0 0-2 0,20 10 1 0,-8-10 2 0,21 11-1 0,-1 11 0 0,-21-11 0 0,-1 11 1 0,-10 10 0 0,0-10 0 0,-10 0 1 0,-1 1 3 0,-10-3-2 0,-2 13 0 0,2-11-1 0,-1-12-1 0,0 12 0 0,1-11-1 0,9 1 0 0,12-12-7 0,12 0-7 0,-1-12 12 0,-1 1-9 0</inkml:trace>
  <inkml:trace contextRef="#ctx0" brushRef="#br0" timeOffset="22">22256 8459 11 0,'23'-21'0'0,"-1"10"0"0,-12-11 1 0,12 11-1 0,-12 11 2 0,2 0 0 0,-12 0 1 0,0 0 0 0,-12 22-2 0,12-11-1 0,0 11 1 0,-10-12-1 0,10 12 0 0,0 11 1 0,-11-1-1 0,0 1 1 0,1 11 0 0,10-23 0 0,-11 1 3 0,11-11 0 0,11 0-1 0,10-11-1 0,0 0-1 0,12 0 0 0,-1-11-1 0,13-11 0 0,-12 11-6 0,-1 0-2 0,-11 1-1 0,-9-1 1 0,-1 11 7 0,-11 0 0 0</inkml:trace>
  <inkml:trace contextRef="#ctx0" brushRef="#br0" timeOffset="23">22637 8230 11 0,'0'0'0'0,"0"0"1"0,-10 0 2 0,-1 12 3 0,-1-12-2 0,2 0-1 0,-1 0-2 0,11 0 0 0,11 0 1 0,-11 0 0 0,22 0 1 0,-1 0-2 0,2-12 0 0,-2 2-1 0,12-1 0 0,-11 1-1 0,-1-1 1 0,-10 11 0 0,-11 0 1 0,0 11-1 0,0-11 1 0,0 31-1 0,0 14 1 0,0-2-1 0,0 1 1 0,0 10 0 0,11 0 0 0,-1-10 0 0,2-1 0 0,9-10 0 0,-9-11-1 0,-12-1 0 0,0-10 1 0,0 0 1 0,-12-11-2 0,2 11-9 0,-13-11-14 0,-9-11 15 0,-1 11-2 0</inkml:trace>
  <inkml:trace contextRef="#ctx0" brushRef="#br0" timeOffset="24">22604 8579 33 0,'-10'0'17'0,"10"-11"-10"0,22 11-8 0,22 0 1 0,-1-22-1 0,33 1-1 0,-11-12-12 0,1 11 1 0,-12 1-1 0,-11 10 2 0</inkml:trace>
  <inkml:trace contextRef="#ctx0" brushRef="#br0" timeOffset="25">23017 8677 31 0,'0'0'0'0,"-42"0"22"0,19 0-22 0,13 0-15 0,10 0-6 0,10 0 14 0,2 0-3 0</inkml:trace>
  <inkml:trace contextRef="#ctx0" brushRef="#br0" timeOffset="26">22366 8383 11 0,'0'0'0'0,"0"0"0"0,10-11 0 0,2 11 0 0,-12-10 0 0,0 10 4 0,0-11 12 0,0 0-5 0,-12 11-4 0,12 0-5 0,12 0-1 0,-12 22 1 0,0 10-1 0,0 12 0 0,0-12 0 0,0 12 0 0,0-1 0 0,-12 1 1 0,2-12 0 0,-13 12 1 0,13-10 0 0,-1-3-1 0,0-9-1 0,11-10 0 0,0-2 0 0,0-10 0 0,0 0 0 0,0 0 0 0,11 0-1 0,0 0 1 0,22 0 0 0,-11-22-1 0,10 11 1 0,12 0-1 0,-12 0 0 0,-10 0 0 0,-1 2 0 0,-9 9-1 0,-12 0 2 0,0 0-2 0,0 0-2 0,11 0-4 0,-1-12-10 0,-10 12-11 0,22 0 15 0,-22 0 2 0</inkml:trace>
  <inkml:trace contextRef="#ctx0" brushRef="#br0" timeOffset="27">23040 8829 43 0,'0'0'0'0,"-23"-22"26"0,13 22-23 0,0 0-4 0,10-11-11 0,32 1-22 0,-11 0 9 0</inkml:trace>
</inkml:ink>
</file>

<file path=ppt/ink/ink10.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timestamp xml:id="ts0" timeString="2023-04-25T05:01:39.670"/>
    </inkml:context>
    <inkml:brush xml:id="br0">
      <inkml:brushProperty name="width" value="0.05292" units="cm"/>
      <inkml:brushProperty name="height" value="0.05292" units="cm"/>
      <inkml:brushProperty name="color" value="#FF0000"/>
      <inkml:brushProperty name="antiAliased" value="0"/>
    </inkml:brush>
  </inkml:definitions>
  <inkml:trace contextRef="#ctx0" brushRef="#br0">16179 11286 21 0,'-12'-10'8'0,"-20"-1"-1"0,22 43-6 0,-1 24-1 0,-1 9 0 0,24 21 0 0,9 23-2 0,1 32 1 0,21 33-1 0,1 33-3 0,0 54-2 0,-2 32 0 0,3 55 0 0,-35-11 2 0,12 0 4 0,-22-250 1 0</inkml:trace>
  <inkml:trace contextRef="#ctx0" brushRef="#br0" timeOffset="1">16483 14722 0 0,'32'208'0'0,"1"52"3"0,11 1 2 0,-11 0 0 0,-12 11-3 0,1-131-7 0,0 44 1 0,11-33 4 0,-13-87-6 0</inkml:trace>
  <inkml:trace contextRef="#ctx0" brushRef="#br0" timeOffset="2">20855 11058 9 0,'0'-11'2'0,"-22"-43"5"0,0 43-6 0,-1-11 7 0,3 22 11 0,8-11-8 0,12 22-8 0,0 22-4 0,0 21 2 0,12 33 0 0,8 33 0 0,3 21 1 0,-1 22 4 0,0 33 5 0,-12 11 1 0,11 21-5 0,13 11-3 0,-13 22-2 0,11 11-4 0,1-10-2 0,-1-13 0 0,1 12 2 0,12 1 0 0,-13-13 2 0,1-10 3 0,10-21 1 0,-10-1 0 0,0-32-2 0,-1-11-3 0,0-22-25 0,12-32-37 0,-23-32 48 0</inkml:trace>
  <inkml:trace contextRef="#ctx0" brushRef="#br0" timeOffset="3">16842 11558 7 0,'-11'0'6'0,"1"-10"-3"0,10 10-4 0,21 21 0 0,12-11 0 0,10 2 1 0,12-1 1 0,-2 0 0 0,24 0 5 0,-11 21 2 0,9-10-1 0,23 11 0 0,22-2 3 0,11-8-2 0,31-1-3 0,24-2-1 0,19 3-2 0,24-1-2 0,-11 0 0 0,10-1 2 0,-10 1-1 0,-12 0-1 0,-21 10 1 0,-22 1 0 0,-11 0-2 0,-21-12 0 0,-23 1 0 0,-20 0 0 0,-1 0-11 0,-55-22-13 0,-21 11 5 0,-22-11 12 0,-33-11 7 0,23-11-6 0</inkml:trace>
  <inkml:trace contextRef="#ctx0" brushRef="#br0" timeOffset="4">19680 11830 17 0,'0'0'0'0,"0"-23"10"0,21 23-12 0,23 12 1 0,10 10 1 0,11 0 1 0,-10 10 2 0,10 1 7 0,0 10 6 0,-10-10-4 0,11 11-6 0,-12 10-3 0,-21-32-2 0,-13 10 2 0,-20-10 2 0,-10 0 1 0,-22 1-4 0,-24-14-3 0,-9 13-9 0,-32 0-23 0,-33 0-3 0,-1-1 30 0,55 1 0 0</inkml:trace>
  <inkml:trace contextRef="#ctx0" brushRef="#br0" timeOffset="5">16625 12288 6 0,'0'0'0'0,"0"-12"7"0,11 1-6 0,10 11-1 0,12 0 0 0,11-11 1 0,-2 11 0 0,13 11 4 0,0 0 7 0,20 11-1 0,2-1-4 0,32 1-3 0,10 0 0 0,12-1 0 0,54 13-1 0,-33-3-2 0,11 3 2 0,0-3 0 0,0 14 3 0,10-13 0 0,13 12-4 0,9-12 0 0,0-10 0 0,-9 0-2 0,9-11 3 0,-9 0-1 0,-12-1-2 0,-33 1-1 0,-11-11-1 0,-32 11 0 0,-21-11-6 0,-45 0-10 0,-11 0-13 0,-21 0 11 0,-42-11 14 0,-14-10 5 0,24 21-6 0</inkml:trace>
  <inkml:trace contextRef="#ctx0" brushRef="#br0" timeOffset="6">19603 12537 10 0,'0'0'1'0,"23"-11"1"0,19 22 4 0,3 0 4 0,8 11-3 0,24-13-4 0,-11 25 3 0,9-12 3 0,-20 10 1 0,-1 1-2 0,0-11-1 0,-22 10-1 0,1 1-2 0,-21-11-1 0,-12-1 2 0,0-10 2 0,-22 11 0 0,-10-11-3 0,-12 0-2 0,-10 0-1 0,-12-11-2 0,1 11-14 0,0-11-32 0,-12 10 3 0,-9-10 33 0</inkml:trace>
  <inkml:trace contextRef="#ctx0" brushRef="#br0" timeOffset="7">16678 13004 0 0,'-10'-9'1'0,"-1"-3"-1"0,11 12 0 0,11 0 0 0,-1-11 1 0,13 11 2 0,-1 0 6 0,-11-11 2 0,21 11-5 0,1 11-4 0,21 0-1 0,11 1-1 0,1-3 2 0,32 2 3 0,-1 0 1 0,12 11 0 0,22 0-2 0,-13 10 1 0,25 12 0 0,-13 0 2 0,10-1 0 0,25-11 1 0,8 1-2 0,0 0-2 0,13-11-2 0,9-1 3 0,-9 1-1 0,41 11 1 0,-96-23-1 0,65 23-1 0,-65-22-2 0,-22 11-2 0,-22-13-3 0,-12 3-3 0,-31-12-6 0,-11 0-8 0,-33 0-11 0,0 0 6 0,-12-12 16 0,-31-8 9 0,21 9-7 0</inkml:trace>
  <inkml:trace contextRef="#ctx0" brushRef="#br0" timeOffset="8">19766 13418 8 0,'0'0'1'0,"0"0"1"0,12 11-2 0,21-1 4 0,10 0 5 0,0 13 7 0,1 10 0 0,-1-1-1 0,12 1-3 0,-12-11-6 0,12-1-3 0,10 1-3 0,-10-11-1 0,-2 0 1 0,-19-11-2 0,-24 11-1 0,-10-11-2 0,-32 11-12 0,-1-1-13 0,-21 12 5 0,-2-11 20 0,36-11 1 0</inkml:trace>
  <inkml:trace contextRef="#ctx0" brushRef="#br0" timeOffset="9">20539 13896 4 0,'0'0'0'0,"0"0"0"0,0 11 1 0,-11 0 1 0,-10 1 4 0,-12 8 5 0,-11 13 9 0,-11 0 3 0,2-12-5 0,-2 12-5 0,-10 0-5 0,-23 10-4 0,-9 12-1 0,-23-1 3 0,-21 0-1 0,-22 11 0 0,-22 1-2 0,-86 32 0 0,41-22-1 0,-8 0-4 0,-2 11 0 0,23-22 1 0,21 11-2 0,12-21-2 0,32-12-1 0,32-10 2 0,22-22 0 0,43-1-2 0,22-20-11 0,45-1-20 0,21-12-4 0,32-8 32 0,-12 9 9 0</inkml:trace>
  <inkml:trace contextRef="#ctx0" brushRef="#br0" timeOffset="10">17635 14842 0 0,'0'0'0'0,"12"0"0"0,-1 0 0 0,0 0 0 0,-11 0 2 0,0 0 2 0,0 11 7 0,-11 1 1 0,-22 9-3 0,10 11-3 0,-19 11-1 0,-13-9 0 0,1-3 3 0,-11 3 5 0,11-3-2 0,-1 3-3 0,12-3-5 0,-2-8-1 0,35-12-1 0,0 0 0 0,10 0-2 0,10-11 0 0,34 0 0 0,21-22 2 0,33 11 0 0,-12-22 1 0,2 23-1 0,-23-1 0 0,-32 11-5 0,-22 11-1 0,-11 9 0 0,-34 14-21 0,-8 9-29 0,-2 1 46 0</inkml:trace>
  <inkml:trace contextRef="#ctx0" brushRef="#br0" timeOffset="11">21290 11852 8 0,'0'0'0'0,"-11"-11"2"0,11 0 1 0,0 11-1 0,0-11 2 0,0-1 1 0,11 12 1 0,-11 0 6 0,0 0 12 0,-11 12-19 0,-1 10-1 0,2 22-1 0,-1 10-2 0,-11 11 0 0,11 22-1 0,11-11 1 0,0 22 2 0,21-22-3 0,2 1 0 0,10-12-1 0,-12 0 0 0,12-22 1 0,-1 1-2 0,1-12 0 0,-11-21 2 0,-1 0-1 0,1-11 0 0,-12 0 1 0,-10-11 0 0,12-10 1 0,-12 10 0 0,0-11 0 0,0 11-1 0,-12 11 1 0,12-11-1 0,-10 11 0 0,10 11-1 0,0 11 0 0,0 21-1 0,0 22 0 0,10 12 0 0,2 10 0 0,-1 1-1 0,11 8 0 0,10-9 0 0,-11 0 0 0,12-10 0 0,11 10 0 0,-23-33 1 0,2 0 1 0,-12-10-1 0,10-1 1 0,-21-10 0 0,10-11 2 0,-10-1 0 0,0-10 3 0,-10 11 1 0,-1-22 2 0,-10 11 1 0,10-11-3 0,-1 11-2 0,2-11-2 0,-1 0-3 0,-1-11-11 0,12 0-28 0,23-11 17 0,10-10 24 0</inkml:trace>
  <inkml:trace contextRef="#ctx0" brushRef="#br0" timeOffset="12">15831 10330 14 0,'0'0'0'0,"-12"-22"5"0,2 22-5 0,10 0 0 0,-22 0 0 0,1 11 0 0,-1 10 1 0,-10 1 1 0,-1 0 4 0,10-11 2 0,13 0-3 0,10 1-5 0,10-3 1 0,23 2 0 0,-1 0-1 0,34 23 0 0,-11-24 0 0,10 22 0 0,-10-10 0 0,-23 12 0 0,-22-3 1 0,-10-9 5 0,-10 11 7 0,-22-1 0 0,-23 1-2 0,12 0-3 0,-12-22-3 0,12-1-1 0,10-10 0 0,1 0-4 0,10-10 0 0,11-12-7 0,11 10-12 0,33-9-15 0,-1 11 3 0,22-2 23 0,-22 12-1 0</inkml:trace>
  <inkml:trace contextRef="#ctx0" brushRef="#br0" timeOffset="13">20713 10101 11 0,'0'0'2'0,"-11"-11"3"0,-1 22-5 0,3 11 0 0,-2 22 0 0,11-1 0 0,-12 11 0 0,12-21 2 0,12 10 4 0,-12-10 0 0,20 0-2 0,-8-1-2 0,-1-21 1 0,-1 0-2 0,2 0 1 0,-12-11 4 0,0 0 0 0,-22-33-2 0,-1 1-3 0,3-1 0 0,-2-21-2 0,-1 10 0 0,23-10 2 0,0 0-2 0,0 21 1 0,23 11-2 0,-1-10-1 0,21 10 0 0,12 11 2 0,-2 0 0 0,12 22 0 0,-10 0 0 0,-11 21 0 0,-23 1 0 0,2 11 1 0,-14-1 1 0,-18 1 3 0,-14-12 5 0,-20 1 2 0,-11-1 3 0,-11-10-2 0,-1-11-2 0,1 0-3 0,33 0-4 0,9-11-3 0,13 0-6 0,-1-11-12 0,22 11-23 0,22 0 1 0,9 0 28 0</inkml:trace>
  <inkml:trace contextRef="#ctx0" brushRef="#br0" timeOffset="14">22343 12624 0 0,'0'0'0'0,"-10"-11"0"0,-1 0 0 0,0 11 0 0,1 0 0 0,-12-11 0 0,11 11 0 0,-1 0 1 0,-9 0 0 0,11 11 1 0,-12 11-1 0,10 0-1 0,2 21 0 0,-1 1 0 0,-1-12-1 0,12 1 1 0,12-1 0 0,-12-21 0 0,21 0 1 0,-9-11 1 0,-1 0-1 0,10 0-1 0,-10-11 2 0,11-10-1 0,-11-12 1 0,0-21-1 0,0-1 2 0,-1 1-1 0,1-11 0 0,-11 10-1 0,0-10 1 0,0 0-1 0,0 10-1 0,0 12 1 0,0 10 0 0,0 22 0 0,-11 2-1 0,11 9 0 0,0 0-2 0,-10 9 1 0,10 35 0 0,-11 10-1 0,11 12 1 0,0-1-2 0,11-22 2 0,10 12 0 0,12-23 0 0,-12-10 0 0,2 0 0 0,9-11 1 0,-10 0 0 0,-11-11 0 0,11 0 0 0,-12 0 1 0,0-11-1 0,-10-11 1 0,12 0-1 0,-1-1 1 0,-11-8 0 0,0 9-1 0,0 10 1 0,0 12-2 0,0 12 2 0,-11 10-2 0,-1 0 1 0,12 21 0 0,-10-21 0 0,10 10-1 0,10-21 0 0,2 11 1 0,9-22-1 0,2 11-1 0,-2-22-2 0,12-11-4 0,0-10 8 0,-1-23 0 0,-10 1 0 0</inkml:trace>
  <inkml:trace contextRef="#ctx0" brushRef="#br0" timeOffset="15">22681 12004 5 0,'-21'-33'3'0,"10"23"2"0,-1-1-2 0,2 22-1 0,10 10-1 0,-11 12 2 0,11 21 0 0,-12 1 1 0,12 10-1 0,0 0 0 0,0 0-3 0,12 0-1 0,-1-10 0 0,11-1 0 0,-11-21 1 0,10 0-1 0,-10-1-1 0,21-10 0 0,-20-11-7 0,20 11-3 0,-11-22 7 0,2 0 4 0,-13 0 1 0,12-11 0 0,0-11 0 0,-11-12 0 0,-1 14 0 0,2-13 0 0,-1 0 0 0,-2 12 0 0,3-23 0 0,-12 22 1 0,11 12 0 0,-11 10 5 0,-11-12 2 0,-1 12-3 0,-8 12 0 0,8 10-3 0,-9-1-1 0,9 23-2 0,2-23 0 0,0 12 1 0,10-11-1 0,10-2 1 0,0-8-1 0,2-1 0 0,-1-11 1 0,11 0 0 0,-2 0 1 0,3-11-1 0,-1-21 1 0,-11 10 0 0,-1-11 0 0,12-10 0 0,-22 21 1 0,0 1-1 0,0 9-1 0,-10 12 1 0,10 0-1 0,-12 22 0 0,2 11-2 0,-1-1 1 0,11-11 0 0,0 2 1 0,0-12-1 0,21 11-2 0,-9-13-5 0,20 3 0 0,-11-12 1 0,13-12 5 0,-3 3 2 0,-8-24 0 0,9 0 0 0</inkml:trace>
  <inkml:trace contextRef="#ctx0" brushRef="#br0" timeOffset="16">23160 12353 1 0,'0'0'0'0,"-11"-12"0"0,0 1 0 0,0 11 0 0,-1 0 1 0,12 11-1 0,0 11 1 0,0 11 0 0,0-11 1 0,0 9-1 0,12-8 0 0,-1-12 0 0,0 10-1 0,10-21 1 0,-11 0 0 0,2-11 0 0,10 1 1 0,-11-12-1 0,-1 10 0 0,-10 2 0 0,12-23-1 0,-12 11 1 0,0 1 0 0,0-1 0 0,-12 11 1 0,12 11-1 0,0 0-1 0,0 11 0 0,-10 32 0 0,10 1 1 0,0 21-1 0,0 1 1 0,10-1 0 0,2 11-2 0,-1-11 1 0,-1-10 0 0,1-12 2 0,0-10 2 0,-1-1 0 0,-10-21 0 0,0 0 2 0,-10 0-2 0,-12-11-2 0,12 0-1 0,-23 0-2 0,0-11 2 0,1-11-4 0,21-10-10 0,0-1-11 0,11 0 12 0,0-10 12 0,0 32 0 0</inkml:trace>
  <inkml:trace contextRef="#ctx0" brushRef="#br0" timeOffset="17">23475 12211 2 0,'0'0'0'0,"-22"-22"3"0,22 22 0 0,-11 11-2 0,11 12 0 0,11 8-1 0,22 24 1 0,-11-23 1 0,-11-10 0 0,10-11 0 0,0-1-1 0,-9 2-1 0,10-12 0 0,-22 0-1 0,11 0-4 0,-11 0-3 0,10-12 5 0,0-9 3 0,2-23 0 0,-12 13-1 0</inkml:trace>
  <inkml:trace contextRef="#ctx0" brushRef="#br0" timeOffset="18">23649 12223 2 0,'0'0'0'0,"-11"0"0"0,-1 0 1 0,12 0 3 0,-20 20 1 0,-13 2 2 0,0 22-1 0,1 10-2 0,-13 1-2 0,24-12-3 0,0-11 0 0,10 1 0 0,11-11-4 0,11 0-9 0,10-13 5 0,0 3 9 0,2-12 0 0</inkml:trace>
  <inkml:trace contextRef="#ctx0" brushRef="#br0" timeOffset="19">23921 12026 4 0,'-12'-11'0'0,"2"11"0"0,10 22 1 0,-11-1-1 0,11 34 1 0,11-12-1 0,-11 1 0 0,10-1 1 0,2-10 0 0,-1 0 0 0,-1-12 0 0,-10 2 0 0,11-13 1 0,-11-10 0 0,-11 0 1 0,11 0-2 0,-10-10-1 0,-1-13 1 0,-11-9-1 0,11-1-1 0,-1 33 1 0,2-42 0 0,-12-3 0 0,12 12 0 0,-1 12 0 0,11-1-1 0,0-11-2 0,21 12 1 0,11-12 1 0,1 22 1 0,11-11 0 0,10 1 0 0,1 21 1 0,-11-11-1 0,-12 11 1 0,-11 0 0 0,-21 11 3 0,0-11 3 0,-10 10 1 0,-12 1-3 0,1 0-3 0,-12 11-1 0,11-11-2 0,10 0 1 0,12 0-1 0,0-11 0 0,0 21 0 0,23-10 1 0,-1 11-1 0,0 0 0 0,-1 10 1 0,1 1-1 0,-12 1 0 0,2-14 1 0,-12 13 0 0,0 0 0 0,-12-12 3 0,2-10 5 0,-22 11 2 0,-1-22-1 0,0 11-4 0,12-11-1 0,-2 0-3 0,13-11-1 0,-1 11-4 0,11-10-7 0,0-2-13 0,0-10-3 0,21 12 21 0,-9-11 6 0,-1 9-2 0</inkml:trace>
  <inkml:trace contextRef="#ctx0" brushRef="#br0" timeOffset="20">24334 12004 4 0,'0'0'0'0,"-12"-22"0"0,2 22 0 0,-1-11 0 0,11 11 1 0,-11 0 2 0,1 0 4 0,-1 22 1 0,-1 11 0 0,-9 10-5 0,9 1-2 0,12-1-2 0,12-10 1 0,-1-22 0 0,22 12 1 0,-23-14 1 0,34-9 0 0,-23-9-1 0,11-14 1 0,-9 1 0 0,-13 0 0 0,2-10 0 0,-1-12 0 0,-11 22-1 0,0-10 0 0,-11 21-1 0,11 0 0 0,0 11 0 0,-12 0-1 0,12 11 0 0,12 0 1 0,-1 21 0 0,11-10 0 0,10 0 0 0,1 0 0 0,-1-11 0 0,1-1 1 0,-23-10 1 0,13-10 2 0,-13-1 1 0,1-11 1 0,0 0-3 0,-11-21 0 0,0 10 0 0,0-10-1 0,0-1 0 0,-11 1-2 0,0 21 0 0,1-11-4 0,-1 21-22 0,-1 12-9 0,12 0 25 0,-10 12 4 0</inkml:trace>
  <inkml:trace contextRef="#ctx0" brushRef="#br0" timeOffset="21">22268 13070 5 0,'0'-33'7'0,"11"11"-6"0,32 11-4 0,55-10-2 0,11-12 0 0</inkml:trace>
  <inkml:trace contextRef="#ctx0" brushRef="#br0" timeOffset="22">10111 12613 8 0,'0'-11'0'0,"12"-43"3"0,-1 10-1 0,-2 12-1 0,14 9 0 0,-13 13 2 0,2 10 1 0,-1 0 3 0,-1 33 8 0,-10 43 4 0,-10 22-10 0,10 43-10 0,-11 11-2 0,11 0-1 0,0 1 2 0,21-23 0 0,1-32 1 0,0-11 0 0,11-11 2 0,-1-22-2 0,1 12 1 0,0-23-1 0,-23 1-3 0,12-33-5 0,-22-1-8 0,11-20 3 0,-11-45 3 0,0 1 11 0,0-11-2 0</inkml:trace>
  <inkml:trace contextRef="#ctx0" brushRef="#br0" timeOffset="23">10143 12559 14 0,'-20'-33'14'0,"8"11"-7"0,12 22-9 0,0 0-1 0,32-11 4 0,13 1-1 0,8-12 1 0,3 10 4 0,-14 2 3 0,13-1-1 0,0 1-4 0,-12 10-1 0,12 10-1 0,-13-10-1 0,3 11 1 0,-25-11-1 0,13 22 0 0,-10 10 1 0,-1 1 1 0,-2 0 1 0,-8 21-1 0,9 0 0 0,13 12-1 0,-3 10-1 0,14 0 1 0,-3 0-1 0,13 0 0 0,11-11 0 0,-12 11 2 0,11 0 0 0,-11-11 1 0,-10 0-2 0,-11-10 2 0,-1-11 0 0,-10 10-1 0,-1-21-1 0,-9-1 0 0,-12 12 0 0,-12-11 0 0,-9-12 1 0,-11 12 0 0,-23-11-1 0,-10-11-1 0,-33 10 1 0,-12-21-1 0,3 11 0 0,-13 0 1 0,-1-11 0 0,-9 11-2 0,65 0 0 0,-32 0-1 0,64 0-1 0,1 10-17 0,32-10-26 0,42-11 23 0,13 0 20 0</inkml:trace>
  <inkml:trace contextRef="#ctx0" brushRef="#br0" timeOffset="24">10297 11852 9 0,'0'-11'0'0,"0"-23"2"0,-11 25 0 0,-1-2-1 0,-9 11 0 0,-1 0 0 0,0 0 0 0,-11 11 2 0,0 10 3 0,13 1 2 0,-2 11-2 0,11 10-4 0,11-10 0 0,33-1-1 0,10-10 1 0,11-11-1 0,0 0 0 0,1-11 0 0,-11 0-1 0,-13-11-1 0,-8 0 0 0,-12-11 0 0,0 1-2 0,-11-12-1 0,-11 0-2 0,0-10-3 0,11-2 1 0,-11-20 5 0,11 1 2 0,-12-1 3 0,12 21 1 0,0 12 5 0,0 9 0 0,0 13 1 0,-10 10 2 0,10 0-7 0,0 10 0 0,0 13 1 0,0 9 0 0,10 33-1 0,-10 1-1 0,12 10-2 0,-1-22 0 0,11 1 0 0,0-12 0 0,-1-10 0 0,1-23 1 0,-12 1 0 0,2 0 0 0,-1-22 0 0,-1 0 0 0,1-32-2 0,0-11-2 0,22-13 0 0,-11 14 1 0,-2 10-2 0,3 21 1 0,-13 11 2 0,2 11-2 0,-12 22 3 0,11 10-1 0,-11 12-1 0,10-1 1 0,12 1-5 0,11-12-29 0,21 12 0 0,-21-22 25 0</inkml:trace>
  <inkml:trace contextRef="#ctx0" brushRef="#br0" timeOffset="25">11165 11950 71 0,'-32'-44'69'0,"-11"33"-45"0,0 11-19 0,10 22-4 0,21 0-10 0,24 0-45 0,-1 10-38 0,-1-10 77 0</inkml:trace>
  <inkml:trace contextRef="#ctx0" brushRef="#br0" timeOffset="26">4447 13407 6 0,'0'-11'0'0,"-11"-22"0"0,11 12 0 0,0 10 1 0,0-1-1 0,11 12 1 0,-11 0-1 0,0 23 2 0,11 19 1 0,-1 46 1 0,0 10-2 0,2 11-1 0,10-12 0 0,-11 1 0 0,11-11 2 0,-11-22 2 0,10 0 1 0,-10-21-2 0,-1 0-1 0,2-12-1 0,-1-10-1 0,-1-11 0 0,-10 0-1 0,-10-22-8 0,-1-22-7 0,-11-10 1 0,-10-22 10 0,-1-22 3 0,22 32-4 0</inkml:trace>
  <inkml:trace contextRef="#ctx0" brushRef="#br0" timeOffset="27">4371 13396 8 0,'0'-22'3'0,"-23"-10"4"0,23 9-4 0,-10 13 0 0,10-23 4 0,22 11-1 0,-11 12 0 0,10-11 1 0,-21 9 2 0,21 12-4 0,2 0-2 0,-1 12-2 0,21 9 0 0,1-11 0 0,-1 1-1 0,0 0 1 0,1-11 1 0,0 0-1 0,-12-11 1 0,1 11-1 0,-11-11 1 0,-12 11-1 0,0 0 0 0,-10 11 0 0,0 0 0 0,12 11-1 0,-12 22 0 0,0 10 0 0,11-1 0 0,-1 12 0 0,13 2 2 0,-2-2 1 0,12 11 0 0,10 11-1 0,-10-11 0 0,-1 0-1 0,0-11 0 0,1-10-1 0,-10-11 0 0,-1-13 1 0,-12-8 0 0,-10-12 1 0,0 0 2 0,-22-1 1 0,1 0-2 0,-24 2-1 0,-8-12-2 0,-12 0 0 0,-11-12 0 0,0 2-1 0,-2 0-1 0,25-1 1 0,9 11-2 0,11-11-4 0,23 11-7 0,10 0-12 0,0 0-3 0,22 0 10 0,21-11 12 0,23-11 7 0,-45 11-6 0</inkml:trace>
  <inkml:trace contextRef="#ctx0" brushRef="#br0" timeOffset="28">5088 14114 7 0,'-21'0'0'0,"21"11"0"0,0-11 2 0,0 0 5 0,9 0-2 0,-9 0 6 0,12 10 0 0,-1 11-1 0,11 2-4 0,-11-1 0 0,11 10 0 0,10 1-2 0,12-11-2 0,-2-1-1 0,14 1-1 0,-2-11 1 0,-11 0-1 0,1 0 0 0,-12-1-1 0,1 1 1 0,-22 0 1 0,-1 0-1 0,-10 0 0 0,0 0 1 0,0-11-1 0,0 11 0 0,-10-11 0 0,-1 0 1 0,-1 0-1 0,12 0 0 0,-10 0 0 0,10 0 0 0,-11 0-1 0,11 0 1 0,0 0-1 0,0 0 0 0,0 0 0 0,0 11 0 0,0-11 1 0,11 0 0 0,-11 10 0 0,10-10 0 0,2 0-1 0,-12 11 1 0,11-11 0 0,-11 0 0 0,10 11 0 0,-10-11 1 0,0 0-1 0,0 0 2 0,0 0-3 0,0 0 2 0,-10 0-2 0,10 0 2 0,-11 0 0 0,-1 0 1 0,-9 0 0 0,-11 0 0 0,-12 0 1 0,-11 11-1 0,2-11 0 0,-24 11 0 0,1 0-1 0,0 0-1 0,0 0 1 0,-12 10-2 0,2-10 0 0,21 0 0 0,11 11 0 0,21-22 1 0,10 11 0 0,23-11-3 0,0-11-2 0,23 0 3 0,10 0 2 0,-1 0-2 0,1 0-4 0,-1 11-16 0,-10 0-12 0,-11 11 22 0,11 0 6 0</inkml:trace>
  <inkml:trace contextRef="#ctx0" brushRef="#br0" timeOffset="29">4403 14309 6 0,'0'-11'1'0,"0"1"0"0,10-1-1 0,13 0 2 0,19 11 0 0,13 22-1 0,10 32-4 0,12 22-1 0,-56-54-2 0</inkml:trace>
  <inkml:trace contextRef="#ctx0" brushRef="#br0" timeOffset="30">5522 13461 8 0,'0'0'0'0,"-10"0"3"0,-12 0-2 0,22 11-1 0,0-11 0 0,11 0 2 0,10 0-1 0,12 0 1 0,-1 0 2 0,13 0 0 0,8 0 0 0,13 0-2 0,21 0-1 0,1-11 1 0,19-1-1 0,24-19-3 0,11 9 1 0,21-11-2 0,10-11 0 0,24 1 0 0,-13-10 2 0,11-2-1 0,23-11-2 0,-10 12 0 0,9 21 3 0,-10 22-1 0,-33 2 2 0,-11-3 0 0,-11 12 1 0,-22-11 0 0,1-22-1 0,-1 11 1 0,1-10 0 0,-1-1 1 0,-22 11-1 0,-10 12 0 0,-21-1 1 0,-23 0-2 0,-21 0 1 0,-22 11-1 0,-11 0 0 0,-11 11-2 0,-11-11-1 0,11 11-1 0,-10-11-1 0,21 0 2 0,10-11 2 0,1 0 0 0,22-11 0 0,-22 11 1 0,11 0 0 0,-22 1 0 0</inkml:trace>
  <inkml:trace contextRef="#ctx0" brushRef="#br0" timeOffset="31">9480 12657 2 0,'0'0'0'0,"-10"0"1"0,-1 0 4 0,-1-11 4 0,12 11 3 0,0 0-7 0,0 0-2 0,0 11 0 0,23-11 1 0,-1 10-1 0,21-10-2 0,-11 11 0 0,13-11 0 0,-13 11-1 0,-11 0 1 0,-9-11 1 0,-12 22 7 0,-12-11 2 0,-21 10-6 0,1 12-3 0,-1 0-3 0,12-23-1 0,10 1 2 0,1 0-4 0,20-11-17 0,1 0-20 0,22 0 30 0,-33 0 11 0</inkml:trace>
  <inkml:trace contextRef="#ctx0" brushRef="#br0" timeOffset="32">7415 12232 5 0,'0'-9'0'0,"0"-25"0"0,11 23 0 0,-11 11 0 0,0-11 1 0,0 11 2 0,0 0 2 0,-11-11 3 0,11 11-1 0,0 0-3 0,11 0-2 0,-1 11 2 0,13 22 3 0,-13-1 2 0,12 24-2 0,0-3-4 0,-11 24-2 0,11-2 0 0,-2-9 0 0,13-12-1 0,-21 11 0 0,10-21 0 0,-11-1-2 0,9 1 1 0,-8-23 0 0,-1 1 1 0,-11-11 0 0,11 0 0 0,-11-11 0 0,0 0-4 0,-11 0-10 0,0-11-10 0,-1 0 4 0,-8-11 18 0,9 12 2 0,11-1 0 0</inkml:trace>
  <inkml:trace contextRef="#ctx0" brushRef="#br0" timeOffset="33">7501 12787 2 0,'0'-11'-1'0,"-10"0"1"0,10 0 1 0,-11 0-1 0,11-10 1 0,0 10 3 0,0 0 8 0,0 0 4 0,0 0-2 0,0 11-4 0,11 0-6 0,-11 11-2 0,10 0 2 0,2 0-1 0,9 21-1 0,-9-10 0 0,20 0-1 0,-11 0 0 0,13-1-1 0,-23-10 0 0,9 11-1 0,3-22 1 0,-12 11 0 0,0-11 2 0,-11 0-1 0,10 0 2 0,-10-11 0 0,0 0 0 0,0 0 0 0,-10-10 0 0,10-1-2 0,-11-11 1 0,11 11 0 0,-11-10-1 0,11 21 0 0,0 0 0 0,-11 0-1 0,11 11 0 0,0 0 0 0,0 0-1 0,-12 0 1 0,12 0-1 0,12 11 0 0,-12-11 0 0,11 11 1 0,0-11-1 0,-11 0 1 0,11 11 0 0,-11-11 0 0,0 11 0 0,0-11 1 0,0 0 0 0,0 0 0 0,-22 11 1 0,-11 10-1 0,-10 1 0 0,-2 0 1 0,3-11-1 0,9 0 0 0,22-1 1 0,0-20-1 0,11 10-2 0,11-22 0 0,22 0 0 0,0-11 1 0,10 12 0 0,1-1-1 0,-13 11 1 0,-8 0 0 0,-1 11-2 0,-12 0 2 0,-10 0 0 0,-10 11 1 0,-12 0-1 0,-21 22 0 0,-2-12 0 0,12-10 1 0,1 0 1 0,11 0-1 0,9-11 0 0,12 0-1 0,-10 0-1 0,20-11 0 0,-10 11-1 0,12 0 0 0,21 0-1 0,-1 0-15 0,23 0-54 0,10-11 59 0</inkml:trace>
  <inkml:trace contextRef="#ctx0" brushRef="#br0" timeOffset="34">5936 14777 7 0,'-10'0'3'0,"-1"0"0"0,11 0-3 0,0 11 0 0,11 1 0 0,-1-12 1 0,1 0 1 0,10 0 5 0,-9 0 4 0,-1 0-1 0,21 0-2 0,-10 9-1 0,-11-9 0 0,22 11 2 0,-1-11-4 0,-10 0-3 0,31 0 0 0,3 0-2 0,9-11-1 0,11 2 0 0,10-25-2 0,12 12 0 0,-10 0-1 0,10 1 1 0,-11-1 0 0,0 0 2 0,-1 0-2 0,-9 1 1 0,10-1-1 0,-1 0-1 0,2 11-3 0,10 0-2 0,0-10-2 0,9 10 2 0,13-22 2 0,10 11 4 0,13-10 1 0,-3 10 2 0,2-11 2 0,-23-10 2 0,-20 10-2 0,10 1-1 0,-12-13-3 0,23 14-1 0,11-3 0 0,9 3 2 0,56-3 2 0,-66 3 2 0,-10 19 3 0,-11-20 1 0,-11 21 2 0,-22-11 0 0,-11 11-3 0,-10 0-1 0,-12 0-1 0,-11 1-2 0,-9 10-1 0,-13 0-1 0,2 10 0 0,-1-10 0 0,-2 0 1 0,-9 0-3 0,12 0-9 0,-1 0-10 0,-11 0 2 0,0 0 13 0,0 0 6 0</inkml:trace>
  <inkml:trace contextRef="#ctx0" brushRef="#br0" timeOffset="35">9795 13907 0 0,'0'0'1'0,"0"0"-1"0,0 0-1 0,33 0 2 0,0 0 0 0,11 0 0 0,-11 11 1 0,-1 11 4 0,-10-1 5 0,-11 1 3 0,-1 11-3 0,2-1-2 0,-24 1 0 0,-9 0-2 0,-23 21-6 0,-11-11-2 0,13-10-2 0,-14 0 0 0,24-12 0 0,22-21 1 0,-1 0-10 0,11-10-18 0,11 10 11 0</inkml:trace>
  <inkml:trace contextRef="#ctx0" brushRef="#br0" timeOffset="36">7914 13602 0 0,'0'0'0'0,"0"0"0"0,0 0 0 0,0 22 1 0,12 11-1 0,-1 10 0 0,-1-10-1 0,23 21 1 0,-11 1 0 0,11 10 0 0,9 11 0 0,-9-22 0 0,-21 0 0 0,21-10 0 0,-12 11 0 0,-21-12 1 0,11-10-1 0,-1-11 0 0,-10-12 0 0,0-10 1 0,0 0-1 0,-10 0 0 0,10 0-2 0,-11-10 2 0</inkml:trace>
  <inkml:trace contextRef="#ctx0" brushRef="#br0" timeOffset="37">7784 13418 0 0,'0'0'0'0,"0"0"0"0,0 11 0 0,0-1 1 0,0 23 1 0,0-11 1 0,-10 21 1 0,-1 1 1 0,0-1-2 0,-10 1 0 0,9-1-2 0,2-10 1 0,-1-11 2 0,0-12-1 0,11 1-2 0,0 0-1 0,0-11 0 0,0 0-1 0,11-11 2 0,-11 0-1 0,21-21 0 0,-9-12 2 0,9 1 0 0,11-1 0 0,-32 1 1 0,12 10-1 0,-12 22 0 0,0-10-1 0,0 10 1 0,0 0 0 0,0 0-1 0,0 11 0 0,0 0 0 0,11 0-1 0,-2-11 1 0,14 11-1 0,-1 11 1 0,11 0-1 0,-1 0 1 0,12 9 0 0,-12 14 0 0,1-12-1 0,0 10 1 0,-12-10 0 0,0-11 1 0,-9 11-1 0,-12-11 1 0,11-11 0 0,-11 11 0 0,0-22 6 0,0-11-5 0,-11 0-1 0,-1 0 0 0,12 1 0 0,0 10 0 0,0 0-1 0,0 11-1 0,0-11 1 0,0 11-1 0,0 0 0 0,-10 0 0 0,10 0-1 0,0 0 1 0,0 0-1 0,0 11 0 0,-11 0 1 0,-10 0-2 0,-2 10 2 0,-10-10-2 0,-9 0 2 0,-34 22 0 0,-2-22 1 0,14 10 2 0,-1-10 1 0,22 0 0 0,21-11-1 0,-1 0 0 0,13 11-2 0,10-11-2 0,0-11-4 0,33 0 1 0,9-10-1 0,13-1 1 0,10-11 0 0,12 11-1 0,-12 1 0 0,-11 10 1 0,-22 0 4 0,-20 0 0 0,-12 11 2 0,-22 0-1 0,-10 0 0 0,-34 22 0 0,-10 0 2 0,11-12 1 0,0 12 0 0,31 0-1 0,14-11-1 0,20-11-4 0,10-11-1 0,23 0-2 0,32-11-2 0,22-10-1 0,11 10-3 0,0 0-6 0,-23 11-5 0,-30 11 11 0</inkml:trace>
  <inkml:trace contextRef="#ctx0" brushRef="#br0" timeOffset="38">5121 15625 31 0,'0'-33'0'0,"0"1"0"0,33 32-1 0,10 21 0 0,-10 1-23 0</inkml:trace>
  <inkml:trace contextRef="#ctx0" brushRef="#br0" timeOffset="39">10764 14625 5 0,'-12'-11'0'0,"12"11"2"0,-10 0-2 0,10 0 0 0,0 0 2 0,0 0 1 0,0 11 0 0,22 21 7 0,-1 1-1 0,13 21-1 0,-3 22-3 0,14 0-2 0,-13 1 1 0,11-1 0 0,1 0 1 0,-11-11-1 0,10 0-1 0,-21-10 0 0,11-12-1 0,-13-10-1 0,3-12 1 0,-13-10-2 0,-10 0-1 0,12-11-5 0,-24-11-9 0,12-21-13 0,-21-1 8 0,0-32 12 0</inkml:trace>
  <inkml:trace contextRef="#ctx0" brushRef="#br0" timeOffset="40">10732 14516 6 0,'-22'-11'6'0,"11"0"2"0,-1 0-6 0,12 11-2 0,0 11 0 0,23-11 4 0,-1-11 2 0,10-11 3 0,23-10 2 0,-1-12-4 0,0 1-3 0,11-11-2 0,1 10-1 0,-12 1 1 0,-10 10-1 0,-2 11 0 0,-9 1 0 0,-1 10 0 0,2-12 1 0,-13 13-1 0,1-1 0 0,-11 11 1 0,0 0 1 0,0 11 0 0,-11 11-1 0,10 21 0 0,-10-10-2 0,0-1 0 0,12 23 2 0,-1-23 1 0,10 23 1 0,0-12 0 0,24 22 0 0,8 1-2 0,2-1-1 0,0 11-1 0,-2-22 0 0,12 1 1 0,-10-1 0 0,10-10 0 0,-10-1-1 0,-12 0 3 0,-11 1-2 0,1 0-1 0,-21-12 1 0,-1 1 0 0,-11-1 1 0,0-10-1 0,0 0 1 0,-23 0-2 0,2-1 1 0,-23 12-1 0,1-11-2 0,-22 10 1 0,0 1-1 0,-11 0 1 0,-11-12 1 0,0 12 0 0,-1-11 0 0,2 10 1 0,9-10-1 0,-10 11 3 0,33-10-2 0,10-3-1 0,11 2-1 0,12-11-6 0,21 1-30 0,11-2-16 0,22-10 34 0,-11 0 14 0</inkml:trace>
  <inkml:trace contextRef="#ctx0" brushRef="#br0" timeOffset="41">11841 16091 8 0,'0'0'0'0,"-12"-9"6"0,2-2-6 0,-1 22 1 0,11-2 2 0,0 25 2 0,0-12-1 0,11 32 0 0,11 11 0 0,-1 1-1 0,11 10 0 0,1 11-2 0,-1-10 1 0,1-2 2 0,-1 1 4 0,-9-11 0 0,-13-21 0 0,13-1-4 0,-13-10 0 0,2 10-2 0,-2-10 1 0,0 0-3 0,-10-22-2 0,0-1-6 0,0-10-16 0,0 0-7 0,0-21 18 0,-20-34 6 0</inkml:trace>
  <inkml:trace contextRef="#ctx0" brushRef="#br0" timeOffset="42">11808 16082 32 0,'0'0'0'0,"-34"-33"34"0,24 22-28 0,0 11-6 0,20 11-5 0,12-11 5 0,0 0 1 0,11-11 3 0,10-11 0 0,11-10-2 0,12-12 0 0,-1 12-1 0,-12-13 0 0,3 14 0 0,-14 9-1 0,3 0 0 0,-3 11 0 0,3 1 0 0,-13-2-1 0,-21 12 1 0,11 0-1 0,-1 12 1 0,-9-2 1 0,-2 1-1 0,0 11 1 0,2 0-1 0,9 9 0 0,2 14 0 0,-2 8-1 0,12 12 0 0,0 12-1 0,-1-22 1 0,1 10 0 0,21 22 0 0,11 0 0 0,1-11 1 0,-1 0 0 0,11-22 0 0,-22 1 1 0,-21-1 3 0,0-10 4 0,10-2 2 0,-32-8-4 0,0-23-3 0,-1 0 0 0,2-2 2 0,-12 3 4 0,-12 10-3 0,-31 0 5 0,-11 10 2 0,-22 1 1 0,-22 0-5 0,-12 10-4 0,-8 1-2 0,-2-12-1 0,10-10-1 0,24 0-3 0,21-11-8 0,11 0-18 0,32-11-44 0,11 10 7 0,11-10 54 0</inkml:trace>
  <inkml:trace contextRef="#ctx0" brushRef="#br0" timeOffset="43">7894 14451 0 0,'0'32'0'0,"10"44"0"0,12 11 1 0,-1 0 2 0,23-11 1 0,-23 1 0 0,12-2 0 0,-1-10 1 0,-9-10-2 0,10 0 0 0,-1-12-1 0,0 1 0 0,-20-23-1 0,-1-10-1 0,-11 0-3 0,10-11-4 0,-10-11-4 0,-10-21 0 0,10 21 11 0</inkml:trace>
  <inkml:trace contextRef="#ctx0" brushRef="#br0" timeOffset="44">7676 14614 0 0,'-12'-22'0'0,"-8"0"1"0,20 11 1 0,-11 0 0 0,11 11 1 0,11-10 0 0,-1-12-1 0,23 0 1 0,11-11-2 0,9 1-2 0,12-1-1 0,0-10 0 0,23-1 1 0,-22 1 2 0,-12-2 0 0,0 3 0 0,-21 19 1 0,0 2-1 0,-1 0 1 0,-11 10-2 0,2-1 2 0,-13 12-1 0,1 0 1 0,-11 0 0 0,11 12 1 0,11 10 0 0,-11 9 1 0,11 3-1 0,-2 9 1 0,25 12 1 0,-24-12 1 0,34 22 1 0,-11-10 0 0,-1 21 0 0,0-11 0 0,12 0-1 0,-1 0 0 0,0-10-1 0,1-1 0 0,-1 1 0 0,1-1 1 0,-1-11-1 0,-22 0 1 0,1-9-1 0,-22-3 0 0,0-8 2 0,-11-1-1 0,-22-2-1 0,-21 3-1 0,-33-1-3 0,-23 0 2 0,-9-1-1 0,-12 12 1 0,-21 10-3 0,22 1 3 0,-2-11 1 0,23 10 2 0,23-10-4 0,10-12-1 0,10 1-2 0,23-11-13 0,21-11-31 0,22 11-38 0,31 0 46 0,-9-11 34 0</inkml:trace>
  <inkml:trace contextRef="#ctx0" brushRef="#br0" timeOffset="45">8230 15863 8 0,'0'-10'10'0,"0"-11"-3"0,12 21-8 0,-12 0 1 0,10 10 1 0,-10 23 0 0,10 0 3 0,-10 20 7 0,0 2 8 0,0 0-3 0,0-23-7 0,0 1-2 0,0 0 2 0,12-1 1 0,-1-21-2 0,-1 11-4 0,13-11-1 0,9-11-1 0,-10-11 2 0,11 0-2 0,10-33 0 0,0 1-1 0,12-22 1 0,-33 32-2 0,-12 21-1 0,-10 12-3 0,0 0-4 0,0 12-11 0,-21-1-17 0,21 0-11 0,-11 0 27 0,0 0 20 0,11-11-4 0</inkml:trace>
  <inkml:trace contextRef="#ctx0" brushRef="#br0" timeOffset="46">8568 15777 4 0,'-11'-10'13'0,"11"-2"-5"0,-11 2-7 0,22 10 2 0,0 0 5 0,11 0 0 0,-1 32 3 0,-10 1 2 0,10 10-1 0,-9 1-6 0,-1-11-3 0,10 10-1 0,-10-21 1 0,-1-1 1 0,2-11-1 0,-12 2-1 0,0-12-1 0,11 0 1 0,-22 0-1 0,-1-22-1 0,-9-10-2 0,-11-1 0 0,10-10 1 0,-21 10 0 0,21-10 1 0,11 9-1 0,0 3-1 0,11-3 0 0,11 13 1 0,10-23 0 0,12 23 1 0,-1-1 0 0,1 11 1 0,-1 11 1 0,1 0 1 0,-11 11 0 0,0 1 3 0,-11 19 2 0,-11 3 0 0,0-13-2 0,-23 11-2 0,3 1 0 0,8-11-2 0,2-11-1 0,10-11-1 0,0 0-1 0,10 11-2 0,22-11 2 0,1 0 1 0,22 0-2 0,-12 0 2 0,1 0 0 0,0 21 0 0,-22-11 1 0,-2 2 1 0,-20 21 2 0,-20-11 2 0,-2 21 1 0,-34 0 0 0,3 1-2 0,20-33-6 0,-11 9 2 0,1-8-2 0,11-33-6 0,9-1-22 0,13-33-27 0,10-10-1 0,10-22 42 0,2 22 12 0</inkml:trace>
  <inkml:trace contextRef="#ctx0" brushRef="#br0" timeOffset="47">8666 14516 0 0,'0'0'0'0,"-11"0"2"0,11 0 2 0,0-11-1 0,11-11-1 0,21-21 0 0,1-23 4 0,21-20 2 0,-10-12 0 0,31-11 1 0,2 0 1 0,10-10 4 0,-1-1 1 0,2 11 2 0,10-1 0 0,-23 14-1 0,13 9-3 0,-12 10-3 0,-23 13-2 0,-8 20-2 0,-13 11-2 0,-11 22-3 0,-21 0-5 0,0 11-9 0,-10 11-18 0,-12 33-22 0,-11 10-13 0,-10 11 58 0,33-54 8 0</inkml:trace>
  <inkml:trace contextRef="#ctx0" brushRef="#br0" timeOffset="48">9034 14831 6 0,'0'0'6'0,"-20"-11"1"0,20 11-8 0,0 11 0 0,32-11 2 0,11 0-1 0,34 0 4 0,-1 0 8 0,32 0 6 0,1 0-4 0,-1-11 0 0,23 0-1 0,-11 2 2 0,10 9 0 0,0-23 0 0,1 23-5 0,-1-11-5 0,2-11-1 0,9 11 0 0,-21 11-2 0,-12-11 0 0,-21 1-1 0,-32 10-3 0,-35 10-9 0,-8 1-18 0,-34 0-24 0,-21 11-4 0,-22 12 47 0,21-25 6 0</inkml:trace>
  <inkml:trace contextRef="#ctx0" brushRef="#br0" timeOffset="49">9231 15331 6 0,'0'-11'7'0,"0"-10"-2"0,0 21-5 0,-12-11 0 0,24 11 3 0,-1 0 2 0,11 0 1 0,10 0 5 0,12 22 2 0,10-12-3 0,-1 12-3 0,25 22 1 0,-3-12-3 0,-31 1 2 0,42 10 2 0,-9 1-2 0,9-1 2 0,13 1-1 0,10 10-2 0,10-10-2 0,0 10 0 0,23 1-1 0,-11-1 0 0,9-10 0 0,3 10 1 0,-3 11-3 0,-19-11 0 0,-34-10 0 0,21 10 0 0,12-10 1 0,0 10-2 0,-23-10 0 0,1 10 1 0,-22-11 0 0,-11 1-3 0,0-11 2 0,-10-1 0 0,-12-21-2 0,1 1-8 0,-23-2-32 0,13-10-32 0,-13-10 51 0,-21 10 15 0</inkml:trace>
  <inkml:trace contextRef="#ctx0" brushRef="#br0" timeOffset="50">6143 15179 5 0,'0'0'0'0,"-22"0"5"0,11 0 1 0,0 11-2 0,11 0-1 0,0-11-1 0,11 0 2 0,10 0 2 0,2 0 3 0,19-11-1 0,3 0-3 0,8 0-2 0,12-11-3 0,22 12-1 0,-9-12-1 0,8-1 0 0,11-8 0 0,-9 9-1 0,-1-11 0 0,11 1 1 0,-23 10 0 0,35 1-1 0,-45 9-1 0,-10 1-3 0,-12 11-3 0,-10 0 1 0,-23 0 2 0,2 23 4 0,-24-2 3 0,2-11 0 0</inkml:trace>
  <inkml:trace contextRef="#ctx0" brushRef="#br0" timeOffset="51">6229 15614 9 0,'0'0'0'0,"0"-11"6"0,23 0-6 0,9 0 0 0,23 2 1 0,-1-25 2 0,11 12-1 0,11-10 2 0,-10-1 1 0,9 0 0 0,-10 12-3 0,22-12-4 0,-10-11 1 0,-1 12 0 0,11-12 0 0,-1 12-1 0,2-1 0 0,-12 10 0 0,-10 3-1 0,-1-2 1 0,0 11-6 0,-44 11-1 0,2 0 5 0,-14 22 4 0,-9-11 0 0</inkml:trace>
  <inkml:trace contextRef="#ctx0" brushRef="#br0" timeOffset="52">6740 15940 7 0,'34'-32'2'0,"42"-1"-1"0,-1 0-1 0,23-11 0 0,11 1-1 0,11-22 1 0,11 0-1 0,-1 12 0 0,1-14 0 0,-23 13 1 0,1 10-1 0,-11 1 0 0,-22 10-2 0,-22 1 2 0,-33 21 1 0</inkml:trace>
  <inkml:trace contextRef="#ctx0" brushRef="#br0" timeOffset="53">8763 16560 6 0,'0'-11'5'0,"-10"-11"6"0,-2 12-2 0,2 0 0 0,-1-2-1 0,11 1-2 0,0 0 1 0,0 11-2 0,11 0 4 0,11 22 1 0,-2 32-5 0,3 0-4 0,10 23 0 0,-1-1-1 0,-22-34 0 0,13 14 0 0,-13-2 0 0,13 0 0 0,-14 1 0 0,14-12 0 0,-13-10 1 0,2-11-1 0,-1 10 0 0,0-10-1 0,-11-22 0 0,0-11-1 0,-11-22 0 0,-12-10-1 0,2-33 1 0,-33-76-1 0,21 43 1 0,1 32 0 0,9 23-1 0,-10 12 1 0,1 19 0 0,-1-9 1 0,1 10 0 0,22 0 0 0,-1-11 1 0,-1 12 9 0,12 10-4 0,12-33-1 0,9 23 0 0,1-23-1 0,33 11 0 0,-12 1-2 0,22-12 0 0,-10 12 0 0,32-12 1 0,-44 12-1 0,-10 21 0 0,10 0 1 0,-32 0-2 0,10 11 3 0,-9 11 3 0,-1 20-1 0,-11-19-2 0,10 32 1 0,1-1-1 0,0 12-1 0,11 10 0 0,11 0-1 0,20 11 0 0,2-10-1 0,11-11 0 0,-1-2 1 0,-1-20-2 0,1-1 1 0,-9 1 2 0,-14 0-1 0,-9-12 2 0,-33 0 5 0,12 2-7 0,-24-1-1 0,-21 10 1 0,-9 1-1 0,-24 0 1 0,-10-1 0 0,-11 1 0 0,-10-1 0 0,-1 1 0 0,11-11 0 0,11 0 0 0,32-12-1 0,1 1 0 0,32-11 0 0,11 0-3 0,21 0-1 0,12-11 1 0,21 1-2 0</inkml:trace>
  <inkml:trace contextRef="#ctx0" brushRef="#br0" timeOffset="54">9644 16995 5 0,'0'0'0'0,"0"-11"3"0,11 0-1 0,-1-11 4 0,13 12 5 0,-13-1-1 0,1 11 2 0,10 21 8 0,-21-10-4 0,0 22-6 0,0 0-2 0,-21 10-2 0,10 1 1 0,-10-12 1 0,9 12-3 0,2-23-4 0,-1-10-1 0,11 0-2 0,21-11 2 0,-9 0 0 0,20 0-1 0,1-11 1 0,11 0 0 0,-2 1-2 0,3-1-9 0,-13 11-13 0,11-11-16 0,-21 11 0 0,0 11 35 0,-11-11 0 0</inkml:trace>
  <inkml:trace contextRef="#ctx0" brushRef="#br0" timeOffset="55">10036 16854 23 0,'0'0'34'0,"0"0"-29"0,-11 0-5 0,-1 0 2 0,12 9-1 0,0 14 0 0,0-1 3 0,12 11 2 0,-1-1 0 0,10 23-1 0,0-12-5 0,-9 1 0 0,9-1-1 0,2-21 1 0,-14 0 0 0,3-12-1 0,-1-10-5 0,-11 0-4 0,0-10 1 0,0-23-8 0,-11 0-9 0,-1 1 16 0,-8-1 9 0,-2 0 1 0,11 1 0 0,-1 10 0 0,-9-11 0 0,10 12 0 0,1 10 1 0,-1-11 4 0,-1 11 10 0,2 0-1 0,-1-10-3 0,-11-1-4 0,22 11-5 0,-10 0-1 0,20-1-1 0,1-9 1 0,21 0 0 0,1 10 0 0,-1-1 0 0,1 2 1 0,-10 10 0 0,-14 22 3 0,3 0 2 0,-1-1 1 0,-11 1-2 0,-11 0-6 0,11 0 0 0,-12 10 1 0,12-10-1 0,-9-11 0 0,9 11 1 0,21-22-1 0,0 10 0 0,12-10 0 0,-1 0 1 0,13-10-1 0,-13 10 0 0,12 0 0 0,-22 10 1 0,-12 12-1 0,0 0 2 0,-20 0-1 0,-22 21 2 0,-12-10-1 0,0 10 0 0,-10-21 1 0,0 11-1 0,-1-12 0 0,12-10-2 0,0 0-1 0,-1-22-3 0,33 0 3 0</inkml:trace>
  <inkml:trace contextRef="#ctx0" brushRef="#br0" timeOffset="56">6817 16984 10 0,'0'0'1'0,"10"0"3"0,13-11-4 0,19 0 2 0,24 11 2 0,11 0-2 0,-1-11 1 0,21 1 0 0,23-1 0 0,98-44-1 0,-55 1-2 0,-23 0 1 0,2-11-2 0,-23 21-2 0,-20 0-3 0,-34 23-5 0,-11 10 3 0,-43 11 7 0,-11 11 0 0,-32 10-3 0</inkml:trace>
  <inkml:trace contextRef="#ctx0" brushRef="#br0" timeOffset="57">7252 17245 11 0,'0'0'0'0,"0"0"15"0,-11 0-14 0,0 0-1 0,11 0 4 0,11 0 22 0,11 0-9 0,11 0 0 0,9 0-3 0,23 0-4 0,1-11-3 0,22-21-1 0,19-1-1 0,13-11 0 0,0 1-3 0,11-11-2 0,10-1-1 0,43-10 1 0,2 0-4 0,-77 32-6 0,-33 11-15 0,-34 22-11 0,-9 0-7 0,-33 0 27 0,-10 22 16 0,-13 0 0 0</inkml:trace>
  <inkml:trace contextRef="#ctx0" brushRef="#br0" timeOffset="58">7959 17419 34 0,'0'0'13'0,"0"-11"3"0,0 11-20 0,21-11 3 0,11 0 0 0,33-21 0 0,34-23 1 0,32-32-2 0,10-10-11 0,131-88-21 0,-88 76 27 0</inkml:trace>
  <inkml:trace contextRef="#ctx0" brushRef="#br0" timeOffset="59">9492 16245 7 0,'0'0'4'0,"-12"0"-1"0,12 0 1 0,0-11 3 0,12-22-1 0,10-43 0 0,10-33 0 0,12-21 1 0,10-23 3 0,0-31-4 0,11-12-6 0,-10-11-3 0,-12-21-1 0,-11 0-1 0,-9-11 0 0,-23 9-1 0,0 14 5 0,0 53 4 0,11 21 0 0,-11 44 0 0,21 10-2 0,1 23 0 0,0 0-2 0,-11 34-7 0,-11 9-12 0,0 10 2 0,-11 24 14 0,-11 10 3 0,12-12 0 0</inkml:trace>
  <inkml:trace contextRef="#ctx0" brushRef="#br0" timeOffset="60">10003 16430 8 0,'0'0'0'0,"0"-11"0"0,-11 11 0 0,0 0 0 0,11 0 2 0,-11 0 6 0,1 0 10 0,10 0 2 0,-12 11-5 0,2-11-5 0,10 0-6 0,0-11-1 0,22-11-2 0,10-32 0 0,12-23 0 0,63-107 2 0,-19 10 2 0,20-11 1 0,2 0-3 0,-2 11-3 0,-11 11-1 0,-9 43 1 0,-1 12 1 0,-21 21-1 0,-12 21 0 0,-11 12 0 0,0 21-4 0,-10 1-11 0,-22 21-12 0,0 11-8 0,-11 0 15 0,-11 32 18 0,-10 1-3 0</inkml:trace>
  <inkml:trace contextRef="#ctx0" brushRef="#br0" timeOffset="61">9818 16549 21 0,'0'0'0'0,"10"-11"19"0,13 0-18 0,31 1 1 0,-11 0 8 0,34-13 4 0,9 1 1 0,23 0 0 0,10 1 3 0,23-1-3 0,54 0-4 0,-23 11-8 0,24 11-2 0,-13 11 0 0,1 11 1 0,0 0-3 0,-22 21 0 0,-10-10-1 0,-13-1 0 0,-30 1-4 0,-23-11-4 0,-34 10-4 0,-30-9-4 0,-13-13-6 0,-20 11-20 0,-34-9 27 0,23-12 8 0</inkml:trace>
</inkml:ink>
</file>

<file path=ppt/ink/ink11.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timestamp xml:id="ts0" timeString="2023-04-25T15:05:36.242"/>
    </inkml:context>
    <inkml:brush xml:id="br0">
      <inkml:brushProperty name="width" value="0.05292" units="cm"/>
      <inkml:brushProperty name="height" value="0.05292" units="cm"/>
      <inkml:brushProperty name="color" value="#FF0000"/>
      <inkml:brushProperty name="antiAliased" value="0"/>
    </inkml:brush>
  </inkml:definitions>
  <inkml:trace contextRef="#ctx0" brushRef="#br0">5817 8134 7 0,'0'0'0'0,"0"0"1"0,11 0-1 0,-11 0 0 0,0 0 0 0,10 0-5 0</inkml:trace>
  <inkml:trace contextRef="#ctx0" brushRef="#br0" timeOffset="1">5838 8090 7 0,'0'0'1'0,"0"0"-1"0,-10 0 0 0,10 0 0 0,-11-11 0 0,11 11 1 0,-11 0-1 0,11 0 0 0,-11 0 0 0,11-10 1 0,0 10 1 0,0-12 0 0,-12 1 2 0,12 0 1 0,0 11-1 0,0-11-1 0,0 22 1 0,0 11-1 0,0 21-1 0,12 12 0 0,-12-1-1 0,0 1-1 0,11-1 0 0,-11-10 0 0,11-1 0 0,-11-21 0 0,11 0-1 0,-11-12-5 0,10 1-10 0,0-11 5 0,-10 0 9 0,0-11-4 0</inkml:trace>
  <inkml:trace contextRef="#ctx0" brushRef="#br0" timeOffset="2">5958 8134 7 0,'-11'0'1'0,"11"0"1"0,-11 0 0 0,11 0-1 0,0 0-1 0,0 10 0 0,0 1 4 0,0 22 1 0,0 21-1 0,11-11-1 0,0 1-3 0,-11-11 0 0,10-12 0 0,13-10 1 0,-13 0-1 0,2-11 1 0,-2-11 1 0,0-11 0 0,2 1-1 0,-12-12 1 0,0 0-1 0,0 12-1 0,-12-13 2 0,2 13-1 0,-12 0 0 0,1-2 0 0,9 13 1 0,2 10-2 0,-1-11-1 0,11 11-4 0,0 0-5 0,0 11-3 0,11-1 4 0,-1 2 8 0,2 10 1 0,-1-12-7 0</inkml:trace>
  <inkml:trace contextRef="#ctx0" brushRef="#br0" timeOffset="3">6131 8111 7 0,'0'0'0'0,"0"-11"1"0,0 1 7 0,12 20-4 0,-12 1-4 0,0 22 1 0,0 0-1 0,0 10 0 0,0 1 0 0,11-13 1 0,-11 3-1 0,10-1 0 0,2-23 0 0,-12 12-5 0,11-22-3 0,-11 0 5 0,0-11 3 0,9-10-6 0</inkml:trace>
  <inkml:trace contextRef="#ctx0" brushRef="#br0" timeOffset="4">6229 8100 7 0,'0'0'0'0,"0"0"4"0,0 0 7 0,0 11-8 0,-10 12-2 0,32 42-1 0,-11-44 0 0,0 12-1 0,-1-11 1 0,11-12 0 0,2-10 1 0,-1 0 0 0,-12-10 2 0,12-12-1 0,-11-1 0 0,-11 2 2 0,0 11 0 0,-11-12 1 0,-1 10 1 0,-8 2 0 0,-13-11-2 0,11 21-3 0,11 0 1 0,1 0-3 0,-1 0-2 0,22 10-2 0,-1 11-9 0,34 2-15 0,-2-12 21 0,-30-11 2 0</inkml:trace>
  <inkml:trace contextRef="#ctx0" brushRef="#br0" timeOffset="5">17885 8134 12 0,'0'0'0'0,"-10"-12"1"0,-1 1 1 0,11 11-2 0,0-11 0 0,0 11 0 0,0-10 0 0,11 10 2 0,-11-11 1 0,10 11 4 0,2-10 0 0,9-2-1 0,-9 1-3 0,-12 11-2 0,11 11 0 0,-2 1 0 0,-9-2-1 0,0 22 0 0,0-9 1 0,0-2-1 0,-9 12 1 0,-2-12-1 0,-11 23 0 0,11-22 1 0,-11 21-1 0,11-10-1 0,0-12 2 0,11 1-2 0,0 0 1 0,11-11 0 0,10 0 1 0,2 0-1 0,10-11 3 0,-1-11 0 0,1 0 0 0,-11-11 1 0,-2 11 2 0,-8-11 3 0,-12 12-1 0,-12-1-2 0,-8-11-3 0,-2 11-1 0,-11-12-1 0,-10 3-1 0,10-2 0 0,0 11-2 0,12-11-3 0,-2 1-7 0,23 10-2 0,0 0-4 0,0 11 0 0,23 0 4 0,-2 0 12 0,0 0 1 0,-9 0-10 0</inkml:trace>
  <inkml:trace contextRef="#ctx0" brushRef="#br0" timeOffset="6">18006 8188 14 0,'0'-23'9'0,"0"13"-1"0,0-1-3 0,10-11 0 0,2 0-1 0,8 1-2 0,3 21-1 0,-1 11 0 0,-11 10 1 0,0 12 0 0,10 0 0 0,-11-11-1 0,2-1 2 0,-1 1 2 0,0-11 0 0,-11-11 1 0,11 0 3 0,-1 0 0 0,-10-23-3 0,11 2 0 0,-11 0-2 0,-11-12-1 0,1 12 0 0,-23-13 0 0,0 13-1 0,1 21 0 0,-1-10-1 0,1 10-1 0,10 10-1 0,11 11-3 0,11 1-10 0,11 0-32 0,21-1 2 0,-10-9 30 0</inkml:trace>
  <inkml:trace contextRef="#ctx0" brushRef="#br0" timeOffset="7">9340 8481 11 0,'0'-11'0'0,"0"0"0"0,0 1 0 0,0-1 1 0,0 0 4 0,0 11 0 0,10 0 2 0,-10 11-4 0,12 21-1 0,8 1 0 0,-20 21 0 0,0 22 1 0,0 22-2 0,-10 12 1 0,0 20 0 0,-12 54-2 0,11-53 1 0,11-33-1 0,0-66 0 0,0 88 0 0,0-22 0 0,0-11 1 0,0-22-1 0,11 11 1 0,-11-22-1 0,10 1-1 0,2-33 0 0,20-13-5 0,-21 3-5 0,11-12-5 0,-11-21 11 0,-2-1-4 0</inkml:trace>
  <inkml:trace contextRef="#ctx0" brushRef="#br0" timeOffset="8">9415 8318 13 0,'-10'-11'2'0,"10"-1"-1"0,0 12-1 0,0 12-1 0,33 10 1 0,-12 0 1 0,23-11 0 0,10-1 2 0,11-10 1 0,22-10-1 0,22-12-2 0,11 11 1 0,10 0-1 0,11 11-1 0,23-11 0 0,-1 11-1 0,0 0 2 0,11-12-1 0,0 2 0 0,-23 10-1 0,-19 0 1 0,-14 10 0 0,-20-10 0 0,0 23 0 0,-33-23 0 0,-10 11 0 0,10-22-1 0,-10 0 1 0,-1-1 0 0,-10-8 0 0,-11-2 0 0,-24 11 1 0,-9-1 1 0,0 2 0 0,-9-1-1 0,9 11-1 0,-11 0 0 0,-11 0 0 0,22 0 0 0,-23 0-1 0,13 11 0 0,10-1 1 0,-11 13-1 0,11-1 1 0,0 21-1 0,0 22 1 0,0 11 0 0,0 11 0 0,0 22-1 0,0 22 1 0,11-1 0 0,-1-97 0 0,2 87-1 0,9 32 1 0,11-11-1 0,1 0 1 0,0-21 1 0,44 98 0 0,-34-110 0 0,-10-43 0 0,-1-10 0 0,-21-23 1 0,0 1 2 0,-11-22 2 0,0 0 3 0,-11-11-1 0,-10 11-5 0,-1-11-2 0,-11 0 0 0,1 0-1 0,-12 0 0 0,-10 0 0 0,-11 0 0 0,-1-11 0 0,-64 11 2 0,10 0-2 0,-33 0 0 0,-10 11-1 0,-22 10 1 0,-21-10 0 0,-11 11 0 0,-1 11-1 0,0-23 2 0,22 12 0 0,23-11 0 0,-2 0 0 0,12-11 3 0,23 0 1 0,10-11-2 0,10 0-2 0,22 0-2 0,11 11-4 0,44 0-22 0,21 22-11 0,44 11 25 0</inkml:trace>
  <inkml:trace contextRef="#ctx0" brushRef="#br0" timeOffset="9">21572 8492 10 0,'0'-11'0'0,"-11"-21"1"0,-1 10-1 0,3 11 0 0,-2-11 3 0,11 11 1 0,-12 11-2 0,12-11-1 0,0 22 0 0,0 11-1 0,12 22 1 0,-1 10 1 0,-2 22 0 0,3 33-1 0,-12 10 0 0,0 23-1 0,0-1 0 0,-12-10-1 0,12-1 1 0,-9 1 0 0,-2-12 0 0,11 1-1 0,-12-12 0 0,12-10 0 0,12-23-1 0,-1-30 1 0,-2 9-2 0,3-32-3 0,9 0 2 0,-9-11 3 0,9-11-7 0</inkml:trace>
  <inkml:trace contextRef="#ctx0" brushRef="#br0" timeOffset="10">21735 8514 11 0,'-11'-44'1'0,"11"1"0"0,0 21 0 0,11 11-1 0,11 11 1 0,11-11 0 0,-1 11 2 0,11 11 0 0,12 0 1 0,10 0-2 0,11 0-1 0,11 11-1 0,21-22 1 0,12 10 0 0,10-10 0 0,45-10-1 0,-34-1 0 0,1 11-1 0,-1-11 2 0,-21 11-1 0,-22-11 0 0,0 11 0 0,-33 0 0 0,-23 0 0 0,25 0-1 0,-24 11 1 0,-10-11-1 0,9 11 1 0,-19-11 0 0,-1 11 0 0,-11-1 0 0,-11 12 0 0,0-11-1 0,-11 22 1 0,11-12 0 0,0 12 0 0,0 11 0 0,11-1 0 0,-11 11 0 0,21 22 0 0,-21-10-1 0,0 32 1 0,0-1 0 0,0 23 0 0,-12 0-1 0,3 10 1 0,18 11-1 0,3-21 1 0,-1-1 0 0,22 11-1 0,-23-53 1 0,2-33 0 0,-2-12 2 0,-10-10 1 0,0-11 1 0,10 0-2 0,2 0-1 0,-1 0-1 0,-11 0 1 0,0-1-1 0,-11-10 0 0,-11 11 1 0,-10 0-1 0,-12 0 0 0,-10-11 0 0,-1 11 0 0,-10 0 0 0,-11 0 1 0,-1 0 0 0,-31-11 0 0,-12 0-1 0,77 0 0 0,-218 10 0 0,77-10 3 0,-1 0-2 0,-11 11 0 0,0 0 2 0,21 0 3 0,35 0-2 0,20 0 0 0,32 0-2 0,13-11 0 0,20 0 0 0,12-11-1 0,21 11-1 0,22-11-8 0,11 22-13 0,22 0-7 0,11-1 21 0,-23-10 0 0</inkml:trace>
  <inkml:trace contextRef="#ctx0" brushRef="#br0" timeOffset="11">10166 7872 14 0,'0'-11'0'0,"0"-10"1"0,0-1 0 0,0 11 0 0,0 0 0 0,0 0 0 0,0 0-1 0,0 11 2 0,0 0 1 0,0 22-1 0,0 22 1 0,0 10-1 0,0 0-2 0,0 2 0 0,0-3 0 0,0-10 1 0,10-9 0 0,-10-13-1 0,12-21 0 0,-12 0-1 0,0 0-11 0,11-33 6 0,10-10-8 0</inkml:trace>
  <inkml:trace contextRef="#ctx0" brushRef="#br0" timeOffset="12">10306 7861 9 0,'0'0'0'0,"12"0"3"0,-12-10-3 0,0-1 1 0,11 0-1 0,-11 0 1 0,10 0 0 0,-10 0 1 0,0 0 1 0,0 11-1 0,12 0 0 0,-12 11 1 0,0 22 1 0,0-1 0 0,-12 23-2 0,12-1-1 0,-10-10 0 0,10 11-1 0,0-24 1 0,10 3-1 0,-10-24 1 0,12 1-4 0,-1-1-11 0,21-10 2 0,-10-21 0 0</inkml:trace>
  <inkml:trace contextRef="#ctx0" brushRef="#br0" timeOffset="13">10589 7840 12 0,'0'-11'0'0,"0"0"0"0,0 0 1 0,0 0-1 0,-10 0 1 0,10 11 0 0,0 0 0 0,0 0 1 0,0 22 1 0,0 11 0 0,0 10-3 0,0 1 1 0,0 10-1 0,10-21 0 0,-10-1 0 0,0-9 0 0,-10-13 0 0,10 1 0 0,0-11-6 0,10-11-2 0,2-11 8 0,-1 22-11 0</inkml:trace>
  <inkml:trace contextRef="#ctx0" brushRef="#br0" timeOffset="14">10720 7861 12 0,'0'0'0'0,"0"0"1"0,-10 0-1 0,10 0 0 0,0 11 0 0,0 11 2 0,-11 11-1 0,11-1 2 0,11-10 1 0,11 1 1 0,-12-13 0 0,33-10-1 0,1 10-1 0,0-20-1 0,-12-12-1 0,0 0 1 0,-9 0-1 0,-23-10 0 0,0-12 1 0,0 12 0 0,-33-1 0 0,11 11-1 0,-10 22-1 0,-12 0-1 0,12 0-1 0,20 22 0 0,2 11-4 0,-1-12-8 0,44 1-1 0,20-11 1 0</inkml:trace>
  <inkml:trace contextRef="#ctx0" brushRef="#br0" timeOffset="15">22322 8165 9 0,'0'0'0'0,"0"-10"0"0,0-1 1 0,0 1-1 0,0-2 0 0,0 1 1 0,0 0 1 0,11 1 0 0,-1-11-1 0,13 9 1 0,-1-10-1 0,-2 22 0 0,3-11 0 0,-1 11-1 0,-1 11 1 0,-9 0-1 0,-2 12 1 0,-10-13 1 0,0 11 1 0,-10 1 0 0,-2 11-2 0,2-11 0 0,-13 0-1 0,13-1 1 0,10-11-1 0,0 2 1 0,0-12-1 0,0 0 0 0,22 0 1 0,-1-22-1 0,11 11 1 0,-9 1-1 0,10-12-4 0,-12 22-9 0,-10 0 3 0,-1 0 9 0,2 0-8 0</inkml:trace>
  <inkml:trace contextRef="#ctx0" brushRef="#br0" timeOffset="16">22669 7992 11 0,'0'0'0'0,"0"-11"2"0,-9 0 2 0,9 0-3 0,9 0 3 0,3 2-1 0,-1 9-1 0,0-12 0 0,10 1-1 0,-9 11 1 0,-1 0-1 0,-1 11 0 0,-10-11 1 0,0 12 1 0,0-3-1 0,-10 13-2 0,-1-11 1 0,11 0-1 0,-12 1 0 0,12-12 0 0,12 0 0 0,9 0-1 0,1-12 1 0,11 12-1 0,-1-11 1 0,-10 11-1 0,-1 0 1 0,-9 11 0 0,-12 11 2 0,0-12 3 0,-22 23 4 0,-1-11-2 0,3-1 3 0,-13 1-1 0,11 0-2 0,0-11-3 0,12-11-3 0,-1 0-2 0,11 0-7 0,11 0-16 0,10-21-12 0,12-2 21 0,-22 23 6 0</inkml:trace>
  <inkml:trace contextRef="#ctx0" brushRef="#br0" timeOffset="17">22138 8057 8 0,'0'0'0'0,"0"0"0"0,0-11 1 0,10 11 1 0,-10-11 7 0,0 0 1 0,10 11 3 0,-10-10 3 0,12 10 4 0,-1-10 1 0,-11 10-1 0,10 0-3 0,-10 0-4 0,0 0-2 0,0 10-4 0,0 22-3 0,-33 22-2 0,1-10-2 0,11 11 0 0,-1-24 0 0,0 14 0 0,12-35 0 0,10 12 0 0,0-22-2 0,0 11-1 0,21-22 3 0,0-1-1 0,12-8 2 0,-11-2-1 0,11-1 0 0,-11 13 0 0,0-11 0 0,-22 10 1 0,10 11-1 0,-10 0-5 0,-10 0-50 0,10 0 1 0,-11 0 15 0,11 0 30 0,-11-11 1 0</inkml:trace>
  <inkml:trace contextRef="#ctx0" brushRef="#br0" timeOffset="18">22181 8024 10 0,'-11'0'14'0,"11"0"3"0,-12 0 9 0,12 11 3 0,0 0-9 0,0 0-1 0,0 22-9 0,12-12-5 0,-12 12-4 0,11 0-1 0,-1-1-4 0,-10-11-12 0,12 13-22 0,-12-23-14 0,11-1 21 0,0 0 28 0,-11-10-4 0</inkml:trace>
  <inkml:trace contextRef="#ctx0" brushRef="#br0" timeOffset="19">22399 8014 18 0,'0'0'0'0,"0"0"25"0,0 0-14 0,0 0 50 0,0 10-48 0,0 23-4 0,-11-11-6 0,-1 21-3 0,2-10 1 0,-1 0-1 0,-1-1-1 0,12-10 1 0,0-11-1 0,0 0 0 0,12-11-1 0,9-11 2 0,11-12 1 0,1 2-1 0,0-11 0 0,-1 10 1 0,-9 1-2 0,-1 9 0 0,-11 1 1 0,-1 0-6 0,-10 11-14 0,0-10-14 0,-10 10-1 0,-1 0 8 0,-1-11 21 0,2 11 5 0,-1-10-6 0</inkml:trace>
  <inkml:trace contextRef="#ctx0" brushRef="#br0" timeOffset="20">22486 7883 12 0,'0'0'0'0,"0"11"31"0,-12 0-11 0,12 23 20 0,0 8-1 0,-10 12-17 0,20 11-12 0,-10-10-4 0,12 10-4 0,-2-10-3 0,12-12-17 0,-1 1-51 0,-9-1-13 0,-12-21 70 0</inkml:trace>
  <inkml:trace contextRef="#ctx0" brushRef="#br0" timeOffset="21">21213 12461 13 0,'-11'-22'15'0,"11"22"-18"0,32-11-1 0,13-11 5 0,9 12 6 0,11-2-2 0,-21 2 2 0,-23 10 1 0,0 10 1 0,-9 24-2 0,-12-13-1 0,-12 23-2 0,-9-1 0 0,0 1 0 0,-2-1-2 0,2-21-3 0,21 0 1 0,11-1-1 0,11-21 2 0,10 0 2 0,12 0 4 0,-2-11-4 0,3-10-2 0,-12-1-1 0,-1 11-5 0,1-11-25 0,-11 1-13 0,-12-1 25 0,1-22 16 0</inkml:trace>
  <inkml:trace contextRef="#ctx0" brushRef="#br0" timeOffset="22">21745 12223 26 0,'-10'-12'28'0,"-1"12"-7"0,11-11-19 0,11 11 4 0,33-11 1 0,-1-11-5 0,0 11 0 0,-10 11 1 0,-11 0-1 0,-12 0 0 0,-10 11-1 0,0 11 1 0,-10 12 1 0,-12-3-2 0,-11 3-1 0,12-13 1 0,-1 0-1 0,10 2-2 0,12-23 0 0,12 10-2 0,10 1 1 0,11-11 2 0,-1 0-1 0,-11 10 1 0,12-10 0 0,-21 22 1 0,-2 0-1 0,-10-11 1 0,-10 33 2 0,-12-13 1 0,-11 3 2 0,1-3 1 0,-1-8 1 0,0-1-4 0,11-22 0 0,12 0-3 0,-12 0-1 0,22 0-7 0,-11-22-13 0,22-1-9 0,0-8-9 0,20-3 20 0,3 3 18 0,-13-3-1 0</inkml:trace>
  <inkml:trace contextRef="#ctx0" brushRef="#br0" timeOffset="23">22660 11917 4 0,'-11'-11'0'0,"11"0"0"0,0-10 0 0,0-1-4 0</inkml:trace>
  <inkml:trace contextRef="#ctx0" brushRef="#br0" timeOffset="24">22572 11656 5 0,'-21'-43'7'0,"-12"9"12"0,11 13-8 0,12 21-3 0,10-10-4 0,0 20-4 0,0 34-1 0,10 21 2 0,0 22 3 0,13-11 8 0,-1 11 1 0,10 11-6 0,-11-11-5 0,12-11-2 0,-21-11-1 0,-1 1-2 0,10-12 1 0,-21-21-4 0,11-1-16 0,-11-11-27 0,0-21 40 0,-23-10 9 0</inkml:trace>
  <inkml:trace contextRef="#ctx0" brushRef="#br0" timeOffset="25">22376 12265 3 0,'-21'0'3'0,"9"0"-3"0,35 11 2 0,10 1 2 0,9-12 3 0,13 0 2 0,0-12 3 0,-2 1-1 0,3 11-3 0,-2-22-2 0,-11 2-1 0,12-3-2 0,-13-10-1 0,-9 11 0 0,-10-10-1 0,-2 10 0 0,-10-21 0 0,-11 21-1 0,0 11 0 0,-23 11-2 0,-9 0-1 0,-1 22 2 0,13 10 1 0,-2 12-1 0,-1-1 2 0,13 1 0 0,-1-12 0 0,22 1 0 0,-1-10 0 0,13-13 1 0,9 1-1 0,1-11 1 0,0 0 0 0,-1-21-2 0,-10-2 1 0,11 1 0 0,-23-10-1 0,0-1-3 0,2 0-5 0,-12-10-7 0,0-11-12 0,0-1 1 0,-12-21 21 0,12-11 2 0</inkml:trace>
  <inkml:trace contextRef="#ctx0" brushRef="#br0" timeOffset="26">22964 11493 10 0,'-22'-10'21'0,"11"-2"3"0,-1 12-13 0,12 12 0 0,12 42 0 0,9-12-8 0,2 46-1 0,9-1 2 0,-22 0 0 0,23-11-2 0,-10 0-3 0,-2 0-2 0,12-10 0 0,-11-23-1 0,9-10-11 0,-8-12-26 0,-1 1 8 0,0-22 30 0</inkml:trace>
  <inkml:trace contextRef="#ctx0" brushRef="#br0" timeOffset="27">23300 11841 4 0,'0'0'0'0,"0"0"-1"0,0 0 1 0,12 22 0 0,-1 10 0 0,-1 1 1 0,-10 0-1 0,0-1 1 0,12 1 1 0,-12-11 1 0,0-1 0 0,0-10-2 0,10 0 1 0,-10 0 0 0,0-11-2 0,10-11 1 0,2-11-1 0,-1-10-1 0,-1-1 0 0,2-10 1 0,-12-1 0 0,11 22 1 0,-11-10 1 0,0 21-1 0,10 11 0 0,-10-11 0 0,0 11 0 0,0 11 1 0,0 11 0 0,0 10 0 0,0-10 0 0,0 11 0 0,11-12 0 0,0-10 1 0,-1 0 0 0,13 0 0 0,-1-11-1 0,-2 0 0 0,13-22-1 0,-10 11 0 0,-1-21 0 0,-2 21 0 0,-8-22 1 0,-1 1 0 0,0-1-2 0,-11 11 0 0,0 1 0 0,0 10 0 0,0 22 1 0,-22 10 0 0,10 1 0 0,2 11 1 0,0-12 1 0,10 1-1 0,10 0 0 0,0-11 0 0,13 0 3 0,-1-1-4 0,10 1 1 0,-10-11-2 0,-1-11 0 0,2 1-3 0,9-1-9 0,-10-22-11 0,-11 11 1 0,11-21 9 0,-12-2 11 0,-10 3 2 0,0 19-4 0</inkml:trace>
  <inkml:trace contextRef="#ctx0" brushRef="#br0" timeOffset="28">23778 11243 36 0,'-9'-11'19'0,"-35"-22"24"0,11 33-34 0,22 0-8 0,11 11-2 0,0 11 0 0,22 22 0 0,0-1 0 0,-1 22 1 0,2 0-1 0,-2 12 0 0,12-12 1 0,10 0-1 0,-10-21 1 0,-11 10 2 0,-11-21-2 0,10-1-2 0,-21-10-5 0,11-11-20 0,-11 11-17 0,-11-11 26 0,-10-11 17 0,10 0-3 0</inkml:trace>
  <inkml:trace contextRef="#ctx0" brushRef="#br0" timeOffset="29">23725 11721 39 0,'-12'0'18'0,"-20"-21"14"0,32 21-29 0,0-11-5 0,44 0 1 0,0 0-5 0,-2 0-21 0,3-1-13 0,-2 12 28 0,-33 0 8 0</inkml:trace>
  <inkml:trace contextRef="#ctx0" brushRef="#br0" timeOffset="30">24280 11863 113 0,'0'0'0'0,"-44"-22"47"0,32 33-47 0,12-11-5 0,23 11-9 0,20-11-69 0,-32 0 29 0,-11 11 50 0</inkml:trace>
  <inkml:trace contextRef="#ctx0" brushRef="#br0" timeOffset="31">21452 13592 1 0,'0'0'0'0,"-21"0"2"0,9 0-2 0,2 0-1 0,10-11 2 0,10 0 1 0,2 0 4 0,9-11 12 0,1-1 4 0,21 14-7 0,-11-13-8 0,13 11-4 0,-12 11-3 0,-13 0 0 0,13 11-1 0,-10 11 0 0,-23-1 2 0,11 23-1 0,-22-12 1 0,0 23 1 0,-11-12 0 0,11-10-1 0,-1-11 0 0,12-11-1 0,0-1 0 0,0 1-1 0,23-11 0 0,-13-11 0 0,13 1-1 0,-2-12-4 0,0-11-10 0,13 11-13 0,-13-21 6 0,1-1 20 0,0 1 3 0</inkml:trace>
  <inkml:trace contextRef="#ctx0" brushRef="#br0" timeOffset="32">21877 13363 21 0,'0'0'0'0,"-22"-10"41"0,11 20-34 0,0-10 0 0,22 11 3 0,0 11-5 0,11 21-4 0,-11 1-1 0,10 10 0 0,-10 22-3 0,22-21-4 0,-11-1-17 0,21-10-19 0,-21-23 28 0</inkml:trace>
  <inkml:trace contextRef="#ctx0" brushRef="#br0" timeOffset="33">22660 13190 0 0,'-11'0'0'0,"11"-12"0"0,-12 2 1 0,12 10 0 0,0 0 0 0,0 10 1 0,0 12 1 0,12 1 4 0,-12-2 0 0,0 23-1 0,11-1-2 0,-2 0-2 0,-9 1-2 0,12-13 0 0,-12 14-1 0,0-13 0 0,0-10 0 0,-12 0 0 0,3 0-2 0,9-12-7 0,0 1-3 0,0-11 9 0</inkml:trace>
  <inkml:trace contextRef="#ctx0" brushRef="#br0" timeOffset="34">22399 13265 0 0,'0'-11'0'0,"9"1"0"0,47-1 1 0,-14 1 4 0,14-23 1 0,-2 11 0 0,-10 0 2 0,-1 1-2 0,-10-2-3 0,-12 23-3 0,1-11-1 0,0 11-5 0,-11 0-9 0,-11 0 2 0,0 0 13 0,-23 34 0 0,23-34 0 0</inkml:trace>
  <inkml:trace contextRef="#ctx0" brushRef="#br0" timeOffset="35">22551 13374 0 0,'0'0'0'0,"-33"10"3"0,11 2-1 0,22-12 4 0,0 11-2 0,10-11-1 0,13 0 1 0,-1 0 0 0,21-11-2 0,0-1 0 0,1 2-1 0,11-22-3 0,-23 21-4 0,12-1-13 0,-34 12 15 0</inkml:trace>
  <inkml:trace contextRef="#ctx0" brushRef="#br0" timeOffset="36">22975 13211 0 0,'0'-11'0'0,"0"1"0"0,0-2 0 0,10 12 2 0,2-10 4 0,-2 10 1 0,-10 0 3 0,10 10 7 0,-10 12-3 0,12 11-4 0,-12 10-5 0,11 0-3 0,-1 1-1 0,-10 0-2 0,12-2 1 0,-12-8-1 0,11-3-1 0,-11-19 1 0,0 10-3 0,0-11-10 0,0-11-2 0,0 0-3 0,0-22 4 0,0 22 14 0</inkml:trace>
  <inkml:trace contextRef="#ctx0" brushRef="#br0" timeOffset="37">22877 13244 0 0,'0'0'0'0,"-23"0"1"0,13 0 5 0,10 0 3 0,0 0-4 0,0-11-3 0,22 1 1 0,11-2 3 0,-13 1 0 0,25-11-2 0,-2 0 1 0,-21 1-1 0,11 11-1 0,-22-2-2 0,10 1-1 0,0 0-4 0,2 11-18 0,-1-10-6 0,-2 10 27 0,-20 0 1 0</inkml:trace>
  <inkml:trace contextRef="#ctx0" brushRef="#br0" timeOffset="38">23268 13091 0 0,'0'0'0'0,"0"22"1"0,11 11 0 0,-11 11 2 0,21-1 0 0,-9 0-2 0,-1 12 1 0,-1-23 0 0,2 1-1 0,8 0 0 0,-8-13-1 0,-12-8 1 0,0-1 2 0,0-11-1 0,-12 0-1 0,-8 0-1 0,-13-23 0 0,0 3 1 0,12-13 0 0,-2 0-2 0,13-11-1 0,-1 1 0 0,11-22 0 0,11 10 0 0,22 1 2 0,9 12 1 0,-9 19 0 0,11-10-1 0,-11 33 3 0,10-9 2 0,-21 9-1 0,11 9 2 0,-13 13 12 0,-20 0-5 0,0 0-1 0,-32-1-4 0,-1-10-2 0,1 12-2 0,-1-2-2 0,12-11-3 0,-11 2 1 0,20-12-4 0,-9 10-7 0,9-10-28 0,12 0 1 0,0 12 33 0,12-12 5 0</inkml:trace>
  <inkml:trace contextRef="#ctx0" brushRef="#br0" timeOffset="39">23932 13494 46 0,'-23'-11'18'0,"13"11"-37"0,20 11-18 0,2-11 29 0</inkml:trace>
  <inkml:trace contextRef="#ctx0" brushRef="#br0" timeOffset="40">21844 14505 0 0,'0'0'0'0,"0"-11"0"0,0 0 0 0,0 0 1 0,0 11 6 0,0 0 6 0,0 22-10 0,0 0-1 0,0 21 0 0,0-10 0 0,0 0 0 0,-11-1 1 0,11-10 0 0,0 0 0 0,0-11-2 0,11-1-2 0,0-10 1 0,-1 0-2 0,23-21 0 0,-11-1-1 0,11 0 0 0,9 11 0 0,-9 0 1 0,-10 11 0 0,-2 11 1 0,0 0 2 0,-9 22 1 0,-12-11 2 0,0 10 2 0,0-10 1 0,-12 12 1 0,2-14-1 0,-1 13-2 0,0-11-2 0,1-11-1 0,-1-1-1 0,-11-10-7 0,11 0-16 0,-1-21-11 0,-8-12 25 0,-2-9 8 0</inkml:trace>
  <inkml:trace contextRef="#ctx0" brushRef="#br0" timeOffset="41">21810 14527 36 0,'-10'-11'35'0,"0"11"-32"0,20 0-9 0,23-22 5 0,-1 0-2 0,12 1-1 0,0-1 0 0,-12 11 0 0,-10 0-2 0,11 11-23 0,-22 0 12 0</inkml:trace>
  <inkml:trace contextRef="#ctx0" brushRef="#br0" timeOffset="42">22225 14418 0 0,'0'-11'0'0,"21"-11"0"0,23-10 0 0,9 10 0 0,3 11 0 0,-47 11 0 0</inkml:trace>
  <inkml:trace contextRef="#ctx0" brushRef="#br0" timeOffset="43">22506 14342 0 0,'0'11'0'0,"-10"21"0"0,-45 12 0 0,22-12 1 0,1 12 0 0,11-22-1 0,9-11 0 0,12-1 0 0,23 1 0 0,19-11-1 0,3 0 1 0,31 11 0 0,-11-11 0 0,-10 11 0 0,-23 11 1 0,-10 0-1 0,-11 10 2 0,-11-10-1 0,-22 21 2 0,-10-10 0 0,-12 0 0 0,11-1 2 0,-11-10-1 0,11 1-1 0,1-13-1 0,-1-10-2 0,0-10-2 0,13-2-2 0,-2-10-4 0,11 11-2 0,11 0 6 0</inkml:trace>
  <inkml:trace contextRef="#ctx0" brushRef="#br0" timeOffset="44">23149 14277 0 0,'0'0'2'0,"0"-11"3"0,-11 0 1 0,11 0-2 0,0 0-2 0,11 22-1 0,0 0 1 0,-1 22 2 0,0 21 0 0,13-11-1 0,-23 23 0 0,11-23 1 0,-11 11 0 0,0-10 0 0,0-11-2 0,0-1-1 0,0-21 0 0,11 0-1 0,-11 0-5 0,10-11-5 0,-10-22-4 0,12-11-3 0,-12 12 11 0</inkml:trace>
  <inkml:trace contextRef="#ctx0" brushRef="#br0" timeOffset="45">23050 14168 0 0,'0'0'0'0,"12"-12"0"0,-1-9 1 0,31 11 2 0,3-12 0 0,9 10 0 0,55 24 1 0,-77 10-3 0,1 9 1 0,-23 3 2 0,2 20 1 0,-24 11-1 0,2 0 1 0,-13-10 0 0,-9-12 0 0,11 1-1 0,-12-12-2 0,33 1 1 0,-21-22-2 0,10 0-1 0,11 0-1 0,0-11-2 0,0 0-5 0,11-11-5 0,10 0-3 0,12-22 2 0</inkml:trace>
  <inkml:trace contextRef="#ctx0" brushRef="#br0" timeOffset="46">23496 14125 0 0,'0'0'0'0,"0"10"0"0,12 11 3 0,8 13 2 0,-8 9 1 0,-12 1-1 0,0 10 0 0,11 0-1 0,-11-10 0 0,10-12-1 0,-10 1-1 0,12 0 0 0,-1-22-1 0,-11-1 0 0,11-10-1 0,0 0 1 0,-11-10-2 0,10-34-2 0,-10-10 0 0,10-22-1 0,-20 10 1 0,-11 23 2 0,10 9 1 0,0 24 0 0,-1 10 1 0,2 0 1 0,10 33-1 0,0 0-1 0,10-1 2 0,13-10-2 0,19 11 1 0,13-12 1 0,10-10 0 0,-10 0 1 0,10-11 0 0,-10-11 0 0,-23 0 0 0,-11 0-1 0,2-21 1 0,-23-1-1 0,0-10-2 0,-33-2-2 0,11 3 0 0,-21-2 0 0,20 0 1 0,3 13 0 0,-2 8-1 0,22 12-1 0,-11 1-4 0,22-1-4 0,11 11-1 0,31 0 0 0,-30 0 10 0</inkml:trace>
  <inkml:trace contextRef="#ctx0" brushRef="#br0" timeOffset="47">24269 13995 0 0,'0'0'3'0,"-22"0"6"0,-1-12 0 0,13 1 1 0,-22 0-2 0,-1 11-2 0,-22 0-3 0,12 11-2 0,11 0-1 0,-1 1-1 0,21 9 0 0,2-11 1 0,20 1-1 0,13-11 2 0,-13 11 0 0,56 11 4 0,-12-11 0 0,1-1 1 0,-13 13 0 0,3-12-2 0,-24 20 2 0,1-8-1 0,-12 9 0 0,-10-10 1 0,-10 11 0 0,-12-1 0 0,1-10-8 0,-24 0 1 0,3-11 0 0,9 0-3 0,22-1 3 0,-10-10-2 0,21 0-5 0,10-10-12 0,12-12-6 0,11 11-4 0,-23 0 22 0</inkml:trace>
  <inkml:trace contextRef="#ctx0" brushRef="#br0" timeOffset="48">24573 14353 80 0,'0'0'0'0,"-33"0"22"0,1 11-21 0,21-11 4 0,11 0-3 0,0 0-7 0,0 0-9 0,11-11-16 0,0 11-20 0</inkml:trace>
  <inkml:trace contextRef="#ctx0" brushRef="#br0" timeOffset="49">22214 14396 0 0,'0'0'2'0,"0"0"4"0,0 0 2 0,-11 0 2 0,11 0-2 0,-12 0 0 0,12-11 19 0,0 11-22 0,23-11-6 0,-12 1 0 0,32-1 0 0,0-11-3 0,1 22 1 0,-11-11 2 0,-13 11 0 0,3 22 1 0,-13-11 4 0,-10 10 1 0,0 12 0 0,-10-11 0 0,-22 21-1 0,9-10 2 0,-10 10-1 0,12-21-1 0,0 0 0 0,21-11-2 0,-11-11-1 0,11 11-2 0,11-22-3 0,-1 0 0 0,22 0 0 0,-20 0 0 0,9 11 1 0,11 0 0 0,-20 0 2 0,9 0 1 0,2 11-1 0,-1-11 1 0,-2 11-1 0,13 0 1 0,11 0 0 0,0 0-2 0,-11-1 1 0,10 1 1 0,-32 0-1 0,-1 0-17 0,-10 0 20 0,0 11-1 0,-21 10 1 0,-1-21 0 0,1 11 0 0,-12-11 0 0,-11 12 0 0,0-14 1 0,1 13 1 0,-22-11 0 0,33 0-1 0,-24 1 2 0,14-2-3 0,20-10 0 0,-11 0-1 0,22 0-1 0,11 0-5 0,0 0-9 0,21 0-9 0,13 0-13 0,-13 0 18 0</inkml:trace>
  <inkml:trace contextRef="#ctx0" brushRef="#br0" timeOffset="50">21833 14472 0 0,'0'0'0'0,"0"0"0"0,0 0 0 0,0-11 0 0,11 1 0 0,0-1 0 0,-11 11 2 0,10-11 4 0,-10 11 2 0,12 0 0 0,-12 11-3 0,0 10-2 0,11-10-1 0,-11 11 1 0,-11 0 1 0,11-11 4 0,0 0 2 0,-12 10 0 0,12-21-4 0,-10 11-2 0,10-11-2 0,0 11-1 0,0-11 0 0,0 0-2 0,0 0 0 0,10 0 0 0,13 0-1 0,-2 0 1 0,0 0-1 0,2 0 0 0,-13 11 1 0,12-11-1 0,-12 11 2 0,2 0 0 0,-1 10 0 0,-1 1 1 0,2 0 0 0,-1 0 0 0,-11 10 0 0,10-21 2 0,-10 11-1 0,0-11 5 0,-10 0 0 0,-1 1 0 0,11-3-1 0,-22 13 0 0,11-11-3 0,-11 0 1 0,0 11-1 0,12-22-1 0,-13 11 1 0,2-11 0 0,0 0-2 0,-2 0 0 0,13 0-1 0,-12-11-5 0,22 11-10 0,-11-10-24 0,11-2-19 0,11 1 43 0,-11-22 15 0</inkml:trace>
  <inkml:trace contextRef="#ctx0" brushRef="#br0" timeOffset="51">21865 14527 0 0,'0'0'0'0,"0"0"10"0,0 0-5 0,0 0-1 0,0 0 7 0,12-11-1 0,9-22-4 0,11 22 1 0,-9-10 1 0,-1-1-4 0,-2 11-3 0,-8 11-1 0,-1 0-1 0,-11 0 1 0,0 0 0 0,0 11-1 0,0 0 0 0,-11-11 1 0,-1 11-1 0,2-11 1 0,-12 0 0 0,1 0 1 0,9 0 0 0,-9 0 1 0,10 0-1 0,1 0 0 0,10 0-1 0,-11 0 0 0,11-11-1 0,11 11 0 0,10 0-1 0,0-11-1 0,2 0-1 0,-1 0 0 0,10 0-3 0,-21 11-15 0,-1 0-2 0,2 0 24 0</inkml:trace>
  <inkml:trace contextRef="#ctx0" brushRef="#br0" timeOffset="52">20811 11483 13 0,'0'0'0'0,"-23"-23"21"0,13 23-12 0,0-11-1 0,10 1 1 0,0 10-5 0,0-11-3 0,0 11 0 0,10 11 8 0,0 10 0 0,13 23-4 0,-13 10-3 0,13 1 0 0,-12 10-2 0,10-11-1 0,-11-10 1 0,13-13 1 0,-23-8 0 0,0-12 2 0,0-11 0 0,-11 0-2 0,11-11-4 0,-12-21-9 0,-9-24-8 0,11 14-3 0,-1-14 4 0,-12 14 16 0,13-2 4 0,-13 0 5 0,13 1 10 0,0 11 4 0,10 11-4 0,0-13-6 0,20 3 0 0,13-3 0 0,1 23-3 0,-3 0-2 0,-8 22-1 0,-12 0-1 0,0 11 2 0,-11 10-1 0,-11 1-2 0,-11 10 1 0,0-21-2 0,-10 0-1 0,21-1-1 0,-1-9-3 0,2-1-13 0,10 0-22 0,10-1-14 0,13-10 31 0,9 0 14 0</inkml:trace>
  <inkml:trace contextRef="#ctx0" brushRef="#br0" timeOffset="53">21038 11514 38 0,'-9'0'15'0,"-24"0"8"0,22 0-21 0,-1 12 1 0,12-1-1 0,0 0-2 0,12-1-1 0,-1 1 2 0,11-11-1 0,-2 0 1 0,13 0 0 0,-10-11 1 0,-1 1 1 0,-12-1 1 0,-10 0 3 0,0-1-2 0,0-9 1 0,-10 11 1 0,-12-2-3 0,-11 12-2 0,1 0-2 0,9 12 1 0,2-2-2 0,9 1-2 0,12-1-4 0,0 13-9 0,12-12-12 0,9-1-13 0,11 1 19 0,1-1 21 0,0-10-6 0</inkml:trace>
  <inkml:trace contextRef="#ctx0" brushRef="#br0" timeOffset="54">21192 11504 8 0,'-11'0'7'0,"-11"-11"13"0,11-11 1 0,11 11-4 0,-12 11-13 0,24-11-4 0,-1 1 0 0,-1 10 1 0,13 0 0 0,19 21-1 0,-30 2 1 0,9 8-1 0,-9-8 0 0,-1 9 2 0,-11 1 1 0,-11-22 5 0,-1 0 5 0,12-11 1 0,-10 0-4 0,-1-11-3 0,-1-11-3 0,12-21-2 0,-10-1-1 0,10 0-1 0,0 2-3 0,10-3-5 0,-10 13-15 0,12-12-22 0,-1 23-8 0,11-23 48 0,-11 22-2 0</inkml:trace>
  <inkml:trace contextRef="#ctx0" brushRef="#br0" timeOffset="55">21333 10917 47 0,'-22'-11'39'0,"10"11"-30"0,12 22-9 0,12 21 1 0,10-10-1 0,-1 21 0 0,1-10-1 0,11 10 0 0,0 0-1 0,-1 1-5 0,-10-1-9 0,-1 0-5 0,-9-21 1 0,-1 0 4 0,-11-12 10 0,-11 2 5 0,-1-23-4 0</inkml:trace>
  <inkml:trace contextRef="#ctx0" brushRef="#br0" timeOffset="56">21366 11330 11 0,'-12'-11'16'0,"-20"-22"24"0,21 23-16 0,-1-1-13 0,24 11-10 0,10-11-1 0,21 0-1 0,0 0 0 0,22 11-5 0,-9 0-26 0,19-11-17 0,2 0 41 0,-34 11 2 0</inkml:trace>
  <inkml:trace contextRef="#ctx0" brushRef="#br0" timeOffset="57">22736 10971 15 0,'0'0'0'0,"-22"-32"16"0,22 10-17 0,0 11-1 0,10 0 2 0,2 11 1 0,-1 11 1 0,-1 22 6 0,12 10 1 0,-12 22-8 0,2-10-1 0,9 10 0 0,-9-11-1 0,-12-10 0 0,0-1 0 0,0-10 0 0,0-11 1 0,-12-12 0 0,12-10-3 0,-10 0-5 0,-13-20-5 0,2-25 3 0,10 2 7 0,-22-12 3 0,12 1 1 0,-13-11 6 0,25 0 10 0,-14-1-3 0,13-10-2 0,20 22-7 0,2 21-2 0,20 12-2 0,1 10 4 0,10 11 0 0,-21 0-1 0,0 11 0 0,-1 10 1 0,-9 1 1 0,-24 11 2 0,-9 10 0 0,-23 1-2 0,1-12 0 0,10-10-2 0,1 0-5 0,20-11-3 0,2-11-13 0,20 10-31 0,13-10-3 0,-2-10 43 0</inkml:trace>
  <inkml:trace contextRef="#ctx0" brushRef="#br0" timeOffset="58">22975 11156 8 0,'0'-11'3'0,"-11"11"1"0,22 0-10 0,-1-11 6 0,2 11 0 0,-2 11 1 0,0 0 5 0,-10-11 2 0,12 11-4 0,-1 0-3 0,-11 10 1 0,0-10 2 0,-11-11 4 0,11 11 1 0,-12-11 1 0,12-11-1 0,-10 0-2 0,0-10 0 0,10-12-2 0,0-10-1 0,0-1-4 0,0 12-1 0,10-1-2 0,-10 0-5 0,10 22-19 0,2 11-17 0,-1 0 38 0,-11 11 1 0</inkml:trace>
  <inkml:trace contextRef="#ctx0" brushRef="#br0" timeOffset="59">23115 11080 23 0,'0'0'0'0,"-10"-11"27"0,10 11-23 0,-11 0 5 0,11 0-3 0,0 11-4 0,0 11 4 0,11-11 1 0,-1-1-5 0,2 1-1 0,-1 0 3 0,21-11 1 0,-10-11 0 0,11-10 0 0,-11-1-3 0,-11 0 2 0,-1 0 1 0,-10-10 4 0,-10 10-1 0,-13 0-3 0,-9 0-2 0,9 12-2 0,3 10-2 0,9 0-4 0,0 0-6 0,0 10-4 0,11 12-4 0,0 0-3 0,0-11-12 0,22 11 6 0,-1-12 25 0,12-10 2 0,-11 0-3 0</inkml:trace>
  <inkml:trace contextRef="#ctx0" brushRef="#br0" timeOffset="60">23398 10612 5 0,'-10'-54'12'0,"-1"0"6"0,11 21-9 0,0 11-3 0,0 11-6 0,11 22-2 0,-11 11 2 0,0 32 1 0,0 22 0 0,0-10 1 0,0 9-1 0,0-10 1 0,10 0 1 0,13 2-2 0,-13-24-1 0,12 11-1 0,0-21-4 0,-11-11-5 0,11-11-11 0,-11 0 5 0,-2-1 14 0,-9-10 2 0,0 0-4 0</inkml:trace>
  <inkml:trace contextRef="#ctx0" brushRef="#br0" timeOffset="61">23355 10993 21 0,'0'0'0'0,"-32"-22"55"0,9 11-27 0,23 11-17 0,0-11-10 0,33 11-9 0,22 0-51 0,10 0 10 0</inkml:trace>
  <inkml:trace contextRef="#ctx0" brushRef="#br0" timeOffset="62">23801 11102 126 0,'-23'-33'35'0,"14"22"-42"0,9 11-10 0,32-22 9 0,-22 22-34 0,2 0-22 0,-12 11 46 0,0 11 13 0</inkml:trace>
  <inkml:trace contextRef="#ctx0" brushRef="#br0" timeOffset="63">24334 11656 83 0,'0'0'0'0,"-44"-22"62"0,23 12-45 0,9 10-6 0,12-11-6 0,12 11-4 0,9 0 0 0,-21 0-1 0,11 0-7 0,-11 11-31 0,11 21-59 0,-22 12 62 0,11-44 32 0</inkml:trace>
  <inkml:trace contextRef="#ctx0" brushRef="#br0" timeOffset="64">23888 13244 16 0,'0'0'9'0,"-22"-11"4"0,22 11-23 0,0 0 1 0,10-10 9 0,-10 10 0 0,12 0 0 0,-24 0 2 0,12-12-1 0,0 12-7 0,0 0-10 0,-10 0 16 0,10 0 0 0</inkml:trace>
  <inkml:trace contextRef="#ctx0" brushRef="#br0" timeOffset="65">11427 10275 9 0,'-11'0'6'0,"-10"0"-4"0,9 0-2 0,12 0 7 0,-10 11 3 0,10 0 3 0,10 0 2 0,2 21 0 0,9 1-2 0,-10 12 0 0,0 8-5 0,-1 34-2 0,-10-11-3 0,0-22 0 0,0 34 2 0,-10-23 0 0,10 11 0 0,-11 0-1 0,11 0-3 0,0-11-1 0,11-21 1 0,11 10-1 0,-1-21-1 0,11-1 0 0,-9-10 1 0,10 0-1 0,9-10 0 0,14-2 0 0,9 0 0 0,0-10 0 0,22 11 1 0,0 0-1 0,11-11 1 0,22 0-1 0,10 0-1 0,1 0 0 0,20-11-1 0,1 0 2 0,11 1 0 0,0 0 0 0,22-2-1 0,1 1 0 0,-1 0 1 0,0 11 0 0,53 0 0 0,-43 0 3 0,1 11-1 0,12 12-1 0,-12-13-2 0,10 11 3 0,11-10-2 0,0 0 0 0,2 1 2 0,8-24-1 0,13 1 0 0,-2-11-1 0,13 12 2 0,-11-23-2 0,9 11 1 0,-9 0 1 0,-12 1-1 0,-10-1 0 0,-1 11 1 0,1 0-1 0,-12 0 0 0,-21 11 1 0,11-11 0 0,-11-10-1 0,-12-1-1 0,-10 11 3 0,-10-11-2 0,-12 12 1 0,-10-1-1 0,-13 11 0 0,-19 0 2 0,-1-11-1 0,21 11-1 0,-42 0 1 0,-1 0-1 0,-11 0 1 0,-11 0-1 0,-11-11 1 0,-10 11 1 0,-1 0 1 0,-9 0 0 0,-13 11 1 0,2-11-1 0,8 11-2 0,-8-11 0 0,-1 11-2 0,11-11 1 0,-1 0 0 0,-9 0 0 0,20 0 0 0,-21-11 1 0,11 11-1 0,0 0 0 0,-1 0 0 0,-11-11 1 0,24 11-1 0,-2-11 0 0,1 11-1 0,0-11 1 0,-1 0 0 0,1 0 0 0,0 0 0 0,-1-10 0 0,-11-1 0 0,23 0-1 0,0-10 2 0,-2-12-2 0,13 1 1 0,10-33-2 0,33-23 3 0,0-9-1 0,11 10 2 0,-23 22-1 0,24-22-1 0,-35 55 1 0,-30 10 0 0,-24 22 1 0,-21 11 2 0,0 0 1 0,0 11-1 0,-21 0-3 0,21 0-1 0,-12 0-4 0,12-11-26 0,12 10-57 0,41-31 46 0,-30-12 37 0</inkml:trace>
  <inkml:trace contextRef="#ctx0" brushRef="#br0" timeOffset="66">5871 8264 14 0,'0'0'12'0,"-11"0"-8"0,11 0-9 0,11 11 4 0,-11-11 1 0,11 10 0 0,22-10 0 0,-1 0 3 0,22-10 7 0,11-23-3 0,12 0-4 0,-1-11-3 0,11 13-1 0,0-13-4 0,-22 23-9 0,-11 9-4 0,-10 1 14 0,-23 0 4 0,-21 11-5 0</inkml:trace>
  <inkml:trace contextRef="#ctx0" brushRef="#br0" timeOffset="67">5197 8035 6 0,'0'0'0'0,"-23"0"0"0,3 0 0 0,8 0 0 0,2 0 1 0,-13 0-1 0,13-11 2 0,10 11 2 0,-11 0 2 0,11-10-1 0,0 10-3 0,0 0-2 0,11-10-2 0,-1 10 1 0,2-12 1 0,-1 12 0 0,-11 12 0 0,10-2 0 0,-10 0 1 0,0 12 0 0,0 1 0 0,-10-2 1 0,-1 11-1 0,-1 1 0 0,12 0-1 0,-10-1 0 0,20 1-1 0,2-11 0 0,-1-2 0 0,11 3 0 0,10-12 0 0,-11-11 0 0,12 0 0 0,-11-11 2 0,0 0 0 0,-22-1 0 0,0-8 2 0,-12 9 2 0,-9-11-2 0,-11 0 1 0,-13-10-2 0,3 9 0 0,9-8-2 0,-10 19 0 0,21 1-1 0,11 0-3 0,11 11-8 0,0 0-6 0,0 0 15 0,21 0 2 0,-9 0 1 0,-1-10-6 0</inkml:trace>
  <inkml:trace contextRef="#ctx0" brushRef="#br0" timeOffset="68">5349 8046 7 0,'0'0'1'0,"-12"0"13"0,12 11-5 0,-9-11-5 0,9 12-3 0,9 9-2 0,3 0-1 0,9 2-2 0,2-13 2 0,-1 1 2 0,-1-1 1 0,-10-10 0 0,-1 0 2 0,2 0 2 0,-12 0 1 0,-12-10-1 0,-9-1-2 0,-11 1 0 0,-12-2-1 0,12-10 1 0,-12 12 0 0,22 10-2 0,11 0-9 0,0 10-12 0,22 12-2 0,10 11 15 0,24-11 1 0</inkml:trace>
  <inkml:trace contextRef="#ctx0" brushRef="#br0" timeOffset="69">17832 8230 6 0,'0'0'0'0,"21"-31"7"0,34-3-8 0,-1 13-1 0,0-1 0 0,1 0 1 0,-11 1 1 0,-13-1 0 0,-19 22 0 0,-12-11 3 0,0 11 7 0,-22 11-5 0,1 1-8 0,-13-2 1 0,-19 11 0 0,8 1 1 0,12 0 0 0,1-1 0 0,-1-9 1 0,12-1 0 0,10 0-1 0,1-11-1 0,10 0-1 0,0 0 1 0,21 0 2 0,0-11 0 0,24-12 0 0,-25 13 0 0,13 10 0 0,-10 0 0 0,-1 0 0 0,-12 0 0 0,-10 10 1 0,-22 13 3 0,-11-2 3 0,0 12-2 0,-20 0-1 0,9-1-1 0,1-21 1 0,21 11-1 0,1-11-2 0,21 0-1 0,0-11-2 0,0 0 0 0,32 0 2 0,1 0 2 0,10-11 0 0,0 0 1 0,1-11-2 0,-11 11 0 0,-22-1 1 0,-1 12 0 0,-10 0 5 0,-10 0 0 0,-13 0 0 0,-10 12-4 0,1-1-3 0,11 11-6 0,9-11-16 0,12 0-9 0,0-11 24 0,0-11 1 0</inkml:trace>
  <inkml:trace contextRef="#ctx0" brushRef="#br0" timeOffset="70">17071 8004 7 0,'-12'-12'5'0,"2"-10"4"0,-13 11-5 0,13 11 0 0,-1-11-2 0,0 11-1 0,11 0 0 0,-10 11 3 0,10 0 3 0,-11 23-1 0,11 8-1 0,-12 2-2 0,12 10-2 0,0-21-1 0,-10-1 0 0,10 1-1 0,0-11-2 0,10-1-6 0,-10-11-13 0,12-10 5 0,-1 0 16 0,-11 0-5 0</inkml:trace>
  <inkml:trace contextRef="#ctx0" brushRef="#br0" timeOffset="71">17082 8024 54 0,'-11'-10'32'0,"-1"10"-43"0,12 21-4 0,12 13 1 0,-1 8-1 0,-2 2 0 0,3 0 9 0,-12-23 7 0,0 12 2 0,0-11 3 0,0-12-4 0,0 0-2 0,0 2-3 0,11-12-4 0,-1 0 2 0,13-22 4 0,-13 12-5 0</inkml:trace>
  <inkml:trace contextRef="#ctx0" brushRef="#br0" timeOffset="72">17234 8069 72 0,'-33'-12'51'0,"21"12"-49"0,-8 22-8 0,20 21 2 0,0 0-4 0,20 12-14 0,3 0-26 0,-1-1 18 0,-12-11 23 0</inkml:trace>
  <inkml:trace contextRef="#ctx0" brushRef="#br0" timeOffset="73">22703 11449 4 0,'0'0'1'0,"-11"11"1"0,11 0-2 0,-11-11-1 0,11 0 1 0,-12 12 1 0,24-24 7 0,-12 12 5 0,33-11 1 0,0-10 0 0,-1 0-5 0,23-13-7 0,-2-9-2 0,2 10 1 0,10-10-4 0,1-1-3 0,-1 12-3 0,0-1 0 0,0 0-5 0,0 1-1 0,-10-1 8 0,-12 1 6 0,-11 10-3 0</inkml:trace>
  <inkml:trace contextRef="#ctx0" brushRef="#br0" timeOffset="74">20855 11950 6 0,'0'0'5'0,"0"11"11"0,0-11-16 0,0 0-5 0,10 0 3 0,23 0 3 0,0-11 6 0,32-11 1 0,22 0-3 0,11 1-3 0,11-12-3 0,-1-12-5 0,1 3-14 0,-1-2 8 0,-9-10 8 0</inkml:trace>
</inkml:ink>
</file>

<file path=ppt/ink/ink12.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timestamp xml:id="ts0" timeString="2023-04-25T15:05:36.094"/>
    </inkml:context>
    <inkml:brush xml:id="br0">
      <inkml:brushProperty name="width" value="0.05292" units="cm"/>
      <inkml:brushProperty name="height" value="0.05292" units="cm"/>
      <inkml:brushProperty name="color" value="#FF0000"/>
      <inkml:brushProperty name="antiAliased" value="0"/>
    </inkml:brush>
  </inkml:definitions>
  <inkml:trace contextRef="#ctx0" brushRef="#br0">11308 4708 67 0,'-22'10'36'0,"-1"-10"-29"0,3 0-25 0,8 12 12 0,12-12-16 0,0-12-23 0,12-9 33 0,8 11 5 0</inkml:trace>
  <inkml:trace contextRef="#ctx0" brushRef="#br0" timeOffset="1">14679 4991 61 0,'0'0'0'0,"-45"11"39"0,35 0-42 0,-12-11-2 0,12 0 1 0,-1 0-4 0,11 0 3 0,0 0-28 0,0 0 1 0,0-11 27 0,11 0 0 0</inkml:trace>
  <inkml:trace contextRef="#ctx0" brushRef="#br0" timeOffset="2">14983 5959 111 0,'0'0'31'0,"-11"0"-19"0,-1 0-15 0,12 0-6 0,0 0-36 0,12-11-2 0,10 0 5 0,-11 0 35 0</inkml:trace>
  <inkml:trace contextRef="#ctx0" brushRef="#br0" timeOffset="3">14940 5980 24 0,'0'0'0'0,"-22"-11"6"0,11 1-6 0,22 10-3 0,-11 0-1 0,22-11-4 0,10 11-7 0</inkml:trace>
  <inkml:trace contextRef="#ctx0" brushRef="#br0" timeOffset="4">18048 8295 6 0,'-10'12'1'0,"10"-1"-1"0,-10 0 0 0,10 0 0 0,0-11 0 0,10 0 0 0,0 0 0 0,2 0 0 0,-1-11 0 0,11 0 0 0,-22 0 0 0,11-1 0 0,-11-8 0 0,11 9 1 0,-11 0-1 0,0 0 2 0,-11 11-1 0,0 0 0 0,-1 0-1 0,2 0 0 0,-1 11-1 0,-1 0 0 0,2 0 1 0,0 9 0 0,-2-8 0 0,12-1 1 0,-10 0-1 0,10 0 0 0,0-11 0 0,10 11 0 0,2-11 0 0,-2 0 0 0,12 0 0 0,-11-11 0 0,-1 0 0 0,-10 0 0 0,12 11 1 0,-24-11 0 0,12 11 1 0,-10 0-1 0,-1 0 1 0,-1 0-2 0,2 0 0 0,10 0 0 0,-10 11 1 0,10 0-1 0,0 0 0 0,0 0 0 0,0-11-2 0,10 11-4 0,23-11 2 0,-23-11-3 0</inkml:trace>
  <inkml:trace contextRef="#ctx0" brushRef="#br0" timeOffset="5">14026 8644 15 0,'0'0'5'0,"10"0"-5"0,2 0 0 0,-2 0-1 0,13 0 1 0,-2 0 0 0,0 0-19 0</inkml:trace>
  <inkml:trace contextRef="#ctx0" brushRef="#br0" timeOffset="6">17091 8699 16 0,'12'-22'1'0,"-1"0"-1"0,-11 22 0 0,-23 0-1 0,14 11-15 0</inkml:trace>
  <inkml:trace contextRef="#ctx0" brushRef="#br0" timeOffset="7">18060 8416 16 0,'-12'-11'0'0,"12"0"1"0,0 11-1 0,-10-11 0 0,10 0 1 0,0 22-2 0,0 0-1 0,0 0-13 0</inkml:trace>
  <inkml:trace contextRef="#ctx0" brushRef="#br0" timeOffset="8">18028 8449 19 0,'-12'-33'2'0,"12"11"-1"0,-21 22-1 0,9 11-2 0,12 11-3 0,0-11-10 0</inkml:trace>
  <inkml:trace contextRef="#ctx0" brushRef="#br0" timeOffset="9">17941 8503 14 0,'0'-11'0'0,"0"0"0"0,0 11-1 0,0 11 1 0,0-11-13 0</inkml:trace>
  <inkml:trace contextRef="#ctx0" brushRef="#br0" timeOffset="10">17897 8514 14 0,'0'-22'0'0,"0"11"0"0,-12 22-14 0</inkml:trace>
  <inkml:trace contextRef="#ctx0" brushRef="#br0" timeOffset="11">17962 8459 14 0,'0'-10'0'0,"-12"-12"0"0,3 22 0 0,-2 22-14 0</inkml:trace>
  <inkml:trace contextRef="#ctx0" brushRef="#br0" timeOffset="12">14809 7295 20 0,'0'-31'0'0,"11"-3"0"0,-1 24 0 0,-10 10 0 0,0 22-20 0</inkml:trace>
  <inkml:trace contextRef="#ctx0" brushRef="#br0" timeOffset="13">20093 4980 10 0,'0'0'0'0,"-21"-11"0"0,10 11-1 0,-11 0 1 0,11 22 1 0,-21 0-2 0,-1-1 2 0,-1 1-1 0,2 0 1 0,-1 21-1 0,12-10 0 0,-11 0 1 0,20 10-2 0,12 11 2 0,-10 12-1 0,32-12-1 0,-11 0 1 0,21-10 0 0,11-23 0 0,-11 1 1 0,23-22 1 0,-11 0 2 0,0-32 1 0,-2-1 5 0,-9-20 2 0,-10 8-2 0,-2-20-2 0,-10 0-2 0,-11 0-1 0,0-1-1 0,-11 1 2 0,-1 11 0 0,-30 10-2 0,31 22-4 0,-43 1-5 0,10 10-1 0,0 22 2 0,-11 10 1 0,13 1 3 0,-2 22 0 0,23-12-1 0,-2 12-4 0,13-12-14 0,10 1-10 0,10 0 18 0,22-22 0 0</inkml:trace>
  <inkml:trace contextRef="#ctx0" brushRef="#br0" timeOffset="14">23388 4969 8 0,'0'0'0'0,"0"0"0"0,0 0 0 0,-11 11 0 0,11 11 0 0,-12 10 0 0,2 12 0 0,0-1 2 0,10 1 2 0,0-1 1 0,10 1 0 0,12-1 1 0,-1-21 1 0,23 0 0 0,0 1-1 0,-2-23-1 0,14 0 0 0,-2-12 1 0,-11-21-1 0,1 0 1 0,-11-10 0 0,-1-11 1 0,-11-1 0 0,-21-10-2 0,12 11-1 0,-24-1-2 0,-30 1-1 0,-2 31-5 0,-21 13-2 0,0 10 0 0,-11 10 6 0,10 13 0 0,11 9-2 0,22-10-8 0,1 11-21 0,-1-11-7 0,23-1 33 0,-1-21-2 0</inkml:trace>
  <inkml:trace contextRef="#ctx0" brushRef="#br0" timeOffset="15">20670 5437 10 0,'-12'-10'1'0,"2"-2"3"0,10 1-4 0,0 0 0 0,0 0 0 0,10 0 2 0,-10 2 7 0,0 9 13 0,0 0 0 0,0 0 9 0,0 9-19 0,12 2-1 0,-1-11-2 0,-2 11-1 0,14 0-3 0,-1 0 0 0,-1-11 0 0,23 12 0 0,-11-2 0 0,20-10-2 0,2 21 0 0,33-10-1 0,-1 0 0 0,-1 1-1 0,11-2-1 0,23 1 1 0,-10-1-1 0,8 2 1 0,3-2-1 0,-1-10-1 0,-13 0 1 0,3 0 0 0,-1 0 0 0,-12 0 0 0,-9 12 1 0,-13-12-2 0,-10 0 1 0,-10 10-1 0,-12-10 1 0,-11 0 0 0,2 0 0 0,-23 0 0 0,-1 0 0 0,-10 0-1 0,12 0-4 0,-12 0-6 0,-12-10-10 0,12 10-19 0,-10-12-21 0,-1 12 31 0,0-22 22 0</inkml:trace>
  <inkml:trace contextRef="#ctx0" brushRef="#br0" timeOffset="16">22562 5427 13 0,'-11'0'5'0,"-1"0"-1"0,12 0-6 0,0-12 2 0,12 12 1 0,-1 0 1 0,-1 12 12 0,22-2 8 0,-9 22-7 0,10-9-6 0,-1 8 0 0,0-9 0 0,1 0 0 0,-1-1-1 0,-9-9-1 0,-13 10 0 0,12-12 0 0,-22-10 3 0,0 11 4 0,-22-1-5 0,-11 2-4 0,1 10-1 0,-1-11-1 0,-10-1-2 0,11 0 0 0,-1 2 0 0,11-1-1 0,11-11-1 0,0 0-2 0,11 0-13 0,0 0-19 0,22 0-29 0,0 0 7 0,22 0 46 0</inkml:trace>
  <inkml:trace contextRef="#ctx0" brushRef="#br0" timeOffset="17">22747 6317 6 0,'0'0'2'0,"0"0"-2"0,0 0 0 0,10 0 0 0,-10-10 0 0,11 10 0 0,0 0 0 0,-11 0 1 0,10 0 1 0,-10 0 25 0,0 0-10 0,-10 10-7 0,10-10-3 0,-11 11-3 0,0-11-1 0,11 11-1 0,-21 0 2 0,-1-11 1 0,0 22 0 0,-10-11 0 0,-12-1 1 0,-10 12-3 0,-22 11-1 0,-2-1 2 0,-19 1-3 0,0 11-2 0,-12-1 0 0,-11 1-2 0,0-1 2 0,0 1 1 0,2-1 2 0,20-10-1 0,11-12 1 0,11 1 0 0,0 0-1 0,10 0-1 0,1-1 0 0,22 1 0 0,-2 0-3 0,3 11-1 0,9-23 2 0,22 1 0 0,-1 0-1 0,12-11-3 0,0 11-3 0,0-11 2 0,0 11 0 0,0-11-1 0,0 11-5 0,0 1-9 0,0-12 5 0,-10 10 11 0,10 0 6 0,-11-10-9 0</inkml:trace>
  <inkml:trace contextRef="#ctx0" brushRef="#br0" timeOffset="18">21071 6894 9 0,'0'-11'0'0,"12"11"0"0,-12-11 0 0,11 11 0 0,-1-11 1 0,-10 11 11 0,0 0 13 0,0-11-4 0,-10 22-10 0,10-11-4 0,0 0-2 0,0 11 1 0,-11 11 1 0,-11-11-1 0,-10 10-2 0,-1 12 0 0,0 0-1 0,1-12 1 0,-1 1 0 0,0 0-1 0,12-10-2 0,10 8 0 0,-1-20-1 0,2 11 0 0,-1-11 0 0,11 0 0 0,0 0-1 0,0 0 1 0,11 0-1 0,11 0 1 0,0 0-1 0,-12 0 2 0,11 0 0 0,13 0-1 0,9 0 0 0,-10 0 0 0,0 0 0 0,-1 0 0 0,1 0 0 0,-11 0 1 0,-2 0 1 0,-8 0 1 0,-12-11 2 0,0 11 5 0,-12 0-10 0,12 0 0 0,0 0-5 0,-10 0-15 0,10 0-33 0,10 0-8 0,2-20 54 0,9 8-1 0</inkml:trace>
  <inkml:trace contextRef="#ctx0" brushRef="#br0" timeOffset="19">21169 5100 9 0,'0'0'0'0,"0"-11"1"0,0 0 0 0,0 11 3 0,0-11-2 0,12 0-2 0,-1 0 0 0,-11 11 1 0,10-11 2 0,-10 11 1 0,0 0 5 0,0 11-4 0,0 0-3 0,-10 11-1 0,10 10 0 0,-11 1-1 0,-1 0 1 0,2-1-1 0,-1 1 0 0,11-22 0 0,-12 11 0 0,12-12 1 0,0 1-2 0,0-11-2 0,0 0-6 0,12 0-6 0,-1-11 8 0,-1 1 6 0,2-1-8 0</inkml:trace>
  <inkml:trace contextRef="#ctx0" brushRef="#br0" timeOffset="20">21213 5013 10 0,'0'-11'1'0,"-11"11"3"0,11-11-1 0,11 0-2 0,0 0 0 0,-11 11 2 0,10 0 3 0,-10 0 1 0,0 0 0 0,12 11-2 0,-1 0-1 0,-1 11-2 0,2-12-1 0,-1 1-1 0,21 0 0 0,-10-11 0 0,10 11-1 0,1-11 1 0,0 11 0 0,-1 0 1 0,11 0-1 0,-11 0 0 0,13-1 0 0,-12 1 0 0,-1-11 0 0,1 11 0 0,-11-11 0 0,9 0 1 0,-19 0 2 0,-1 0 0 0,11 0 0 0,-12 0-2 0,-10 0-1 0,10 0 1 0,-10 0 0 0,0 0-2 0,0 0 1 0,0 0 0 0,0 0 0 0,0 0-1 0,12 0 1 0,-12 11-1 0,11-11 0 0,-11 0 1 0,0 11-1 0,0 0 0 0,0 11 1 0,0-1-1 0,0 12 2 0,0-11-1 0,-11 10-1 0,11 1 2 0,0-11-1 0,0 10 0 0,0-10 1 0,0-11 2 0,0 11-1 0,0-22 0 0,11 11-1 0,-11-11-1 0,0 10 0 0,0-10 1 0,11 0-2 0,-11 0 1 0,0 0 2 0,0 0-2 0,-11 0 1 0,0 11 0 0,-1-11-1 0,-8 0 1 0,-2-11-1 0,-1 11 1 0,-8-10-1 0,-13 10-1 0,1-11 0 0,-12 11-1 0,-10 0-1 0,0 0 2 0,-11 0 2 0,9 0 0 0,14-10 1 0,9-2-1 0,-10 1-1 0,22-11 1 0,10 11-2 0,-1 2 2 0,13-3-1 0,-13 1 0 0,14 11-1 0,-2 0-6 0,11 11-27 0,0 10 11 0,0-10 13 0</inkml:trace>
  <inkml:trace contextRef="#ctx0" brushRef="#br0" timeOffset="21">22268 6154 8 0,'0'0'0'0,"0"0"1"0,0 0-1 0,11-11 0 0,0 2 0 0,0-3 0 0,10 1 1 0,-10-11 1 0,-1 11 3 0,2 0 1 0,-12 0-2 0,11 1-2 0,-22 10-1 0,-22 10-4 0,12 1 2 0,-34 11 1 0,0 0 1 0,-20 10-1 0,-13 1 2 0,-20 0-2 0,-2 10-1 0,-30 2-4 0,-1-3-4 0,-1 23 4 0,-43 11 5 0,66-10 0 0,42-34-1 0,-9 12 1 0,31-13 0 0,23-8-8 0</inkml:trace>
  <inkml:trace contextRef="#ctx0" brushRef="#br0" timeOffset="22">21290 6111 10 0,'0'0'0'0,"0"-22"6"0,0 22-5 0,9-11-3 0,3 0 0 0,-1 0 1 0,0 1 0 0,0 10 4 0,-11 0 6 0,0 0 0 0,0 10-9 0,0 1-1 0,10 22-2 0,-10-11-3 0,0-1 1 0,0-10 2 0,12 0 3 0,-12-11 0 0,10 0 0 0,-10 0 1 0,0 0-3 0,0-11-2 0,0 0 4 0,-10-10-1 0,-2-1 1 0,2 0 0 0,-1 11 0 0,0 0 1 0,11 1 1 0,-11 10 4 0,11-11-2 0,0 11-3 0,0 0-1 0,22-11 0 0,-1 11 0 0,1-11 0 0,11 0 0 0,0-11 0 0,-1 11 1 0,1-10-1 0,-23 10 0 0,13-11 1 0,-14 11-1 0,3 11 0 0,-12 0 0 0,0 0 2 0,0 0-2 0,-12 0 0 0,12 11 0 0,12 0-1 0,-1-11 0 0,11 11 0 0,-1 0 1 0,11 0-1 0,-9-1 0 0,21 1 0 0,-23-11 1 0,1 11 0 0,0-11 1 0,-22 11 0 0,0-11 2 0,-11 11 1 0,-22 0-2 0,1 0 1 0,-1 0 0 0,-10-1-3 0,10 1 0 0,0 0 0 0,1-11 1 0,10 0-5 0,11 0-6 0,-1 0-2 0,12 0 8 0,12 0-4 0</inkml:trace>
  <inkml:trace contextRef="#ctx0" brushRef="#br0" timeOffset="23">21474 6588 6 0,'0'0'2'0,"0"0"-2"0,0-10-1 0,0-1 1 0,10 11 1 0,-10 0-1 0,0 0 0 0,0 11 1 0,0-1 0 0,12 13-1 0,-12-12 0 0,11 0-1 0,-1 0 0 0,-10-2 1 0,12 3 0 0,-12-12 0 0,0 0 0 0,-12 0-1 0,12 0 1 0,-10-12 0 0,-1 3 0 0,11-2 0 0,-22 0 0 0,22 0 0 0,-11 0 1 0,0-1-1 0,11 12 0 0,-10 0 2 0,10 0 6 0,10-10 8 0,12 10-15 0,0-11-1 0,11-10 1 0,-1 10-1 0,1-11-1 0,0 1 1 0,-1-1 0 0,1 0 0 0,-11 11 0 0,9-11 0 0,-19 11 0 0,10 0 0 0,-11 11 1 0,-11 0-1 0,10 0 1 0,-10 0-1 0,10 0 1 0,-10 11-2 0,12-11 1 0,-1 0 0 0,0 0 0 0,-11 0 0 0,11 11 0 0,-1-11 0 0,2 0 1 0,-1 0-1 0,-1-11 0 0,1 11-1 0,0 0 1 0,-1 0 0 0,2 0 0 0,-1-11 0 0,-1 11 0 0,-10 0 0 0,12 11 0 0,-12-11-1 0,10 11 1 0,0 11-1 0,2-11 1 0,-1 11 0 0,-11-12 1 0,0 12 0 0,0-11 2 0,0-1 1 0,-11 2-2 0,-1-1-1 0,2 0-1 0,0-1 0 0,-2 1 0 0,2-11 0 0,-13 10-1 0,2 2-2 0,-11-12 2 0,-12 11 0 0,-10 11 0 0,-11-11-4 0,-2 10 0 0,14-10 4 0,-12 0-3 0,20-11-8 0,13 11 7 0,11-11 4 0,9 0-6 0</inkml:trace>
  <inkml:trace contextRef="#ctx0" brushRef="#br0" timeOffset="24">20735 6676 8 0,'0'0'0'0,"-12"0"0"0,12 0-1 0,0-11-6 0</inkml:trace>
  <inkml:trace contextRef="#ctx0" brushRef="#br0" timeOffset="25">20756 6611 8 0,'0'0'0'0,"12"-11"1"0,-12-1 7 0,10 12 0 0,-10 0-6 0,10 0-1 0,-10 12-1 0,0-1-1 0,-20 11-1 0,-2 10 1 0,-1 1 1 0,-10-11 4 0,-9 10 4 0,19-10-1 0,2-11-5 0,10 0-1 0,11-11-1 0,0 0-1 0,32 0 3 0,1-11 2 0,22-11 0 0,0 0-1 0,-2 12 0 0,2-1 0 0,-11 11-2 0,-12 0 0 0,-11 0-1 0,-9 0-2 0,-12 11-11 0,11-1-19 0,-22-10 21 0,11 0 3 0</inkml:trace>
  <inkml:trace contextRef="#ctx0" brushRef="#br0" timeOffset="26">20756 6165 5 0,'0'0'5'0,"12"0"-4"0,-12-11 1 0,0 11 0 0,10-11-1 0,0 11 0 0,13 0 2 0,-23-9 1 0,10 9 1 0,2 9-2 0,-12 2 2 0,11 11 1 0,-11 1-1 0,0 8-2 0,0 13-1 0,0-11 0 0,0-12-1 0,0 1 0 0,0 0 0 0,0-11-1 0,0-11 1 0,0 10 1 0,0-20 4 0,11-1-5 0,-11 1 0 0,0-13-3 0,10-9 0 0,-10 10 0 0,0-11-1 0,-10 1 2 0,10 11 1 0,0-2-1 0,0 12 1 0,0 11 1 0,10-11-1 0,-10 11 1 0,11 0-1 0,-1 0 1 0,13 0 0 0,9 11-1 0,-10-11 0 0,11 11 0 0,0-11 0 0,-24 11 1 0,3-11 2 0,-1 0 4 0,-11 12 7 0,-11-12-3 0,-1 10-5 0,-20 11-2 0,-1-10-3 0,12 12 1 0,-11-13-2 0,10 13 0 0,0-13-1 0,11-10 1 0,11 0-2 0,-10 0-4 0,31 0-42 0,12-10 12 0,-1-13 27 0,-21 23 0 0</inkml:trace>
  <inkml:trace contextRef="#ctx0" brushRef="#br0" timeOffset="27">22148 6350 7 0,'0'0'0'0,"0"0"0"0,10 0 0 0,2 0 0 0,-12 0 0 0,11 12 1 0,-11-12 2 0,10 10 3 0,-10 1-4 0,0-1-1 0,12 1-1 0,-1 12 0 0,-11-13 1 0,0 1-1 0,0-11 0 0,0 10-1 0,0-10 1 0,0 0 0 0,-11 0-1 0,-1 0 1 0,2 0 0 0,-13-10 0 0,13-1 2 0,-12 1 3 0,12-24 0 0,-1 24-5 0,-1-11 0 0,24-2-1 0,-1 12-1 0,-1-10 0 0,22 11 0 0,-9-13 2 0,-1 13 0 0,-11 10 0 0,10 0 1 0,-21 0 1 0,11 0 3 0,-11 0 1 0,0 0-1 0,0 10-4 0,-11 1-1 0,1 1-6 0,-12-2-3 0,0 11 3 0,-1 1 4 0,3-10 0 0,20-2-5 0,0 1 2 0,10-11-2 0</inkml:trace>
  <inkml:trace contextRef="#ctx0" brushRef="#br0" timeOffset="28">22399 6383 52 0,'-23'0'33'0,"2"0"-23"0,9 0-15 0,12 0-19 0,12-11-17 0,-1 1 24 0,-11 10 9 0</inkml:trace>
  <inkml:trace contextRef="#ctx0" brushRef="#br0" timeOffset="29">20495 9100 10 0,'0'0'0'0,"0"0"0"0,0-10 0 0,12-1 0 0,-12 1-1 0,10-2 1 0,1 2 1 0,-11 10 0 0,0 0 7 0,-11 0-1 0,1 0-4 0,-2 0-3 0,2 22 0 0,-1-1 0 0,-11 23 0 0,10 10 0 0,2 11 0 0,10-10-1 0,10-12 1 0,13-10 0 0,-1-1 1 0,0-10 0 0,10-11 1 0,12 0-1 0,-23-11 0 0,23 0-1 0,-22-22 2 0,-2 0 1 0,3 1-1 0,-13-12 1 0,-10 0-1 0,0 1 0 0,0-1-2 0,-21-1 0 0,0 3-4 0,-2 20-1 0,-10 0 0 0,12-1 0 0,-11 12 2 0,10 12 2 0,0-1-2 0,11 0-5 0,11 0 3 0,11 0-4 0</inkml:trace>
  <inkml:trace contextRef="#ctx0" brushRef="#br0" timeOffset="30">23528 9057 8 0,'0'0'0'0,"0"-22"1"0,0 12 7 0,-9-1 2 0,-2 1-6 0,-1 10-2 0,-9 0-1 0,-1 0 0 0,11 0-1 0,-10 10 2 0,10 1-1 0,-1 11-1 0,2 0 0 0,10 9 0 0,10 13-1 0,2-11 1 0,9 11-1 0,11-23 1 0,13 1-1 0,8 0 1 0,2-11-1 0,0 0 1 0,-1-11 1 0,11-11 1 0,-32-11 2 0,0 0 3 0,-1 11-2 0,-11-32 1 0,2 21-3 0,-23-11 1 0,0-11-3 0,-23 13 0 0,2-3-3 0,-11 3 0 0,-1-2-1 0,0 22-3 0,-11 0-6 0,1 11-5 0,0 0 0 0,-22 0 15 0,21 0-5 0</inkml:trace>
  <inkml:trace contextRef="#ctx0" brushRef="#br0" timeOffset="31">21192 9264 9 0,'-11'0'0'0,"11"0"7"0,-12-11 5 0,12 11 0 0,0-11-6 0,0 11-3 0,12 0 1 0,9-12 1 0,23 12-1 0,0 0-1 0,20 12-2 0,13-1-1 0,9-11 1 0,12 11 0 0,11 0-1 0,11 0 0 0,-1 11 0 0,-10-12-1 0,0 12 0 0,0 0 1 0,-11 0 0 0,0-1 0 0,-1 1-1 0,-11 0 0 0,-8-11-3 0,-3 0-5 0,2 10-1 0,-24-10 3 0,-8 0-1 0,-25 0-1 0,3 0 1 0,-13 0 5 0,2 0 3 0,-12-11-6 0</inkml:trace>
  <inkml:trace contextRef="#ctx0" brushRef="#br0" timeOffset="32">22812 9297 8 0,'0'0'0'0,"10"0"15"0,-10 0-4 0,0 0-7 0,22 11-1 0,0 10-1 0,-1 1-1 0,11-11 0 0,1 11 1 0,0-1 1 0,-1 1 6 0,-20-11-3 0,9 0-1 0,-21 11 1 0,0-11 3 0,0-1-2 0,-33 12-5 0,-9 11-1 0,-2-22-2 0,0 10 2 0,1-10-4 0,0 0-1 0,21 0-6 0,-10-11-8 0,9-11-8 0,2 0 2 0,10-11 21 0,11 12-4 0</inkml:trace>
  <inkml:trace contextRef="#ctx0" brushRef="#br0" timeOffset="33">21985 8862 8 0,'0'0'1'0,"0"0"-1"0,0-11 0 0,0 22 8 0,0-1-4 0,0 12 0 0,-10 11 0 0,-12 0 0 0,11 11-2 0,-1-13 0 0,2 3-1 0,10-13 2 0,0-11 0 0,-11 2 2 0,11-12 0 0,0 0-1 0,11-12-1 0,-11-9-2 0,10-11-1 0,2 10 0 0,-12-22-2 0,11 12 2 0,-1 10 0 0,2-33 0 0,-2 45 0 0,-10-11 1 0,10 9-1 0,-10 12 0 0,23-11-1 0,-13 11 1 0,13 0-1 0,-13 23 1 0,22-2 0 0,-9-11-1 0,9 12 1 0,1 0 0 0,0-11 0 0,-12-1 2 0,0 13 0 0,2-23 3 0,-1 11-2 0,10-1-3 0,-10-10 1 0,-11 11-1 0,11-11 1 0,-11 12-1 0,-2-12 0 0,-9 10 2 0,12-10-2 0,-12 11 1 0,0-11 0 0,11 10-1 0,-1-10 1 0,-10 12-1 0,12-12 0 0,-12 0 0 0,11 10 1 0,-11-10 0 0,0 0 0 0,0 0 2 0,0 0 1 0,0 0-1 0,0 0-2 0,-11 12 0 0,11-12-2 0,-12 10 1 0,2 1 0 0,-1 11 0 0,-1 0-1 0,3-12 1 0,9 11 0 0,0 2 0 0,-11-1 0 0,11-11 0 0,0-2 0 0,0-9 1 0,0 12-1 0,0-12 1 0,0 0 9 0,0 0-9 0,-12 0 0 0,-9 0 1 0,-1 0-2 0,-10-12 1 0,-13 3-1 0,-8-2 1 0,-2 0-2 0,-10 11-5 0,10-22-9 0,-10 10-2 0,22-9 1 0,11 11-8 0,9-1 5 0,2 11 17 0,10 0-6 0</inkml:trace>
  <inkml:trace contextRef="#ctx0" brushRef="#br0" timeOffset="34">23170 9764 8 0,'0'0'4'0,"0"-11"4"0,10 0-6 0,-10 11-1 0,0 0 0 0,12 0-1 0,-12 0 3 0,-12 0 4 0,2 22 1 0,-11-10-1 0,-13 19-1 0,-8 13-2 0,-14 0-3 0,-30 21-1 0,-23 0 0 0,-10 22-5 0,-22 11-6 0,-13 0 3 0,-8 12 3 0,-12-14 6 0,11 2 0 0,11 1-1 0,-33-3-8 0,55-8 1 0,32-34 1 0,65-32 5 0,-65 33-1 0,21-12 2 0,24-21-1 0,41-11 1 0,12-11-8 0</inkml:trace>
  <inkml:trace contextRef="#ctx0" brushRef="#br0" timeOffset="35">21257 10862 11 0,'0'-10'17'0,"10"-1"-11"0,22-11-5 0,-20 22 4 0,31-22-1 0,-21 22-4 0,-11 0-1 0,0 10 3 0,-11 2 1 0,0 21-1 0,-22-1 1 0,0 1 2 0,-10-1-1 0,-11 12-1 0,-2-1 1 0,3-21 1 0,9 11-1 0,10-22-2 0,13 0 0 0,10-11-2 0,10 0 0 0,23-22 6 0,11 0 1 0,0-11-4 0,21 12-1 0,11-23-3 0,0 22 0 0,-21 1-3 0,-12 10-16 0,-10 11-8 0,-11 0-3 0,-12 0 21 0,-10 0 5 0</inkml:trace>
  <inkml:trace contextRef="#ctx0" brushRef="#br0" timeOffset="36">21594 10373 15 0,'0'0'8'0,"-12"-11"11"0,2 0-22 0,10 11-2 0,10-11 5 0,2 11-1 0,-12 0 3 0,0 0 22 0,0 22-18 0,11 0-4 0,11 12-2 0,-12-3 0 0,12 3 0 0,-11-3-1 0,-1-9 0 0,-10 0 0 0,12-11 1 0,-12 1-1 0,0-12-1 0,0 0-8 0,0 0-5 0,0-12-4 0,0-10 9 0,0-11 10 0,-12 2 0 0,2 19-7 0</inkml:trace>
  <inkml:trace contextRef="#ctx0" brushRef="#br0" timeOffset="37">21561 10330 7 0,'-21'-11'0'0,"10"0"0"0,-11 0 3 0,22 0 3 0,-11 0-3 0,11 0-2 0,21 1 1 0,2-12 3 0,-2 11 0 0,0 0-1 0,12-11 0 0,-21 22-1 0,8 0 0 0,-8 0 0 0,-12 11 0 0,0 11-1 0,0 0 0 0,-12-11-1 0,2 10-1 0,0-10 0 0,10 0-1 0,0 0 1 0,0 0 0 0,0 0-2 0,10-11 1 0,12 0 0 0,-1 0 1 0,13 0-1 0,-3 0 1 0,-8 0-1 0,-12 0 0 0,0 0 1 0,-11 10-1 0,0 1 1 0,-22 11 1 0,11 0 0 0,-22 1 0 0,23-3-1 0,-12 2-1 0,10-11-1 0,-9 1-14 0,21-2 3 0,0 1 2 0,0-11 10 0,11 0-6 0</inkml:trace>
  <inkml:trace contextRef="#ctx0" brushRef="#br0" timeOffset="38">21517 10308 7 0,'0'-11'0'0,"0"0"0"0,-10 11 0 0,10-11 0 0,-11 11 1 0,11-11 3 0,0 11 9 0,0 0-3 0,0 0 3 0,0 0-9 0,21 0 2 0,2 22-1 0,-2 22-1 0,12-1 0 0,-12-10 0 0,11 10 2 0,-9-9 4 0,-1-3-1 0,0-9-1 0,-12 0-1 0,1-11-3 0,-1 1-1 0,-10-2-2 0,12-10 1 0,-12 0-2 0,-12 0-6 0,2-10-13 0,-1-2-9 0,-10-10-5 0,-12 0 4 0,10 1 26 0,3 0-4 0</inkml:trace>
  <inkml:trace contextRef="#ctx0" brushRef="#br0" timeOffset="39">21463 10351 10 0,'0'0'3'0,"-11"0"19"0,1-11-15 0,10 1-2 0,21-23-1 0,0 11-3 0,12-10 0 0,-10 10 1 0,9 0 6 0,1 11 1 0,-11 11-4 0,-12 0-1 0,0 11-1 0,2 22 2 0,-12-1 0 0,-12 12-2 0,2-12-1 0,-12 12 1 0,1-10 0 0,9-14 0 0,2 2-2 0,-1-11-1 0,11-11-3 0,0 0-5 0,21 0-20 0,2-11-14 0,-1-11 22 0,-2 11 12 0</inkml:trace>
  <inkml:trace contextRef="#ctx0" brushRef="#br0" timeOffset="40">21735 10177 7 0,'0'0'1'0,"0"-10"-1"0,0-1 6 0,0 11 9 0,-11 0-4 0,11 0-5 0,0 11-3 0,11 10-1 0,-1 1-1 0,-10 22 0 0,12-12 0 0,-12 12 2 0,0-12 0 0,0-10 2 0,0 0 2 0,0-10 0 0,0-3-1 0,0-9-6 0,11 0 1 0,-11 0-1 0,11 0-1 0,0 0-1 0,-11-9 0 0,0-3 0 0,0 1 0 0,0-11 1 0,0 0-1 0,0-10 0 0,-11-1-1 0,11 11-1 0,-11-21 0 0,0 10 2 0,-1 1 1 0,12 10 1 0,0 11-1 0,-10 0 3 0,10 11 0 0,0 0 0 0,0 0 1 0,0 22 0 0,10 0-1 0,2-11-1 0,10-1 0 0,-1 12-1 0,12-11 0 0,-11 0 0 0,11 0 0 0,-12-11 1 0,0 0 1 0,-9 0 3 0,9 0-2 0,-9 0-2 0,-12 0 1 0,10 0 0 0,-10 0 2 0,-10 0-3 0,-2 0 0 0,-9 11 0 0,-1 0-1 0,0 10-1 0,12-10 1 0,-13 11 0 0,13-11 0 0,-1 0 0 0,0-1-1 0,11-10-3 0,0 11-12 0,0-11-19 0,22-11 6 0,0 1 19 0</inkml:trace>
  <inkml:trace contextRef="#ctx0" brushRef="#br0" timeOffset="41">22126 10014 7 0,'0'-12'2'0,"-10"12"2"0,10 0-1 0,0 0-4 0,10 12 0 0,2-1 2 0,-2 22 0 0,12-1 0 0,-11 1 0 0,-1-11 0 0,13 0 0 0,-12-1 0 0,-11-10 0 0,10-11 0 0,-10 0 0 0,11 0-3 0,-11 0-8 0,10-11 5 0,-10 0-2 0</inkml:trace>
  <inkml:trace contextRef="#ctx0" brushRef="#br0" timeOffset="42">22105 10014 8 0,'0'-12'-1'0,"21"3"2"0,-9-2-1 0,20 0 1 0,-11-11 1 0,2 0-1 0,9-10 0 0,1 9 0 0,-1 2 0 0,-10-1 1 0,0 0-1 0,-1 12 1 0,-9-1 0 0,-1 1 1 0,-11-2 3 0,9 12-2 0,-9 0 0 0,12-11-1 0,-12 0-2 0,11 11 0 0,-11 0-1 0,10-10 1 0,2 10 0 0,-1-11 1 0,-1 11-1 0,2 0-1 0,-2 0 1 0,12 0 0 0,-11 0-1 0,-1 11 0 0,13-11 1 0,9 21-1 0,-10 2 0 0,-1-2 0 0,2-11 0 0,9 12 0 0,-10 0 0 0,0-11-1 0,-11 11 2 0,-1 0 1 0,-10-12 1 0,0 1 3 0,0-1 0 0,0 2-1 0,0-12-2 0,-10 11-2 0,-1 0 0 0,11 0-1 0,-12 0 0 0,-9-2 0 0,-13 3 1 0,14 10-1 0,-25 0 1 0,3 0-1 0,-14 10-1 0,-9-10-9 0,12 11-12 0,-2-12 5 0,12 1 9 0,21 0-3 0,0 0 6 0,11-12 4 0,1 1 1 0,10-11-6 0</inkml:trace>
  <inkml:trace contextRef="#ctx0" brushRef="#br0" timeOffset="43">22268 10275 7 0,'0'0'0'0,"22"-11"0"0,-1 1 1 0,11-12 0 0,-9 11 1 0,10-11-1 0,-12 11 0 0,-10 0 0 0,-1 1 0 0,-10 10-5 0,-10-11 0 0,-1 11-3 0</inkml:trace>
  <inkml:trace contextRef="#ctx0" brushRef="#br0" timeOffset="44">14830 6926 26 0,'0'0'24'0,"-21"-11"-11"0,9 11-13 0,2 0-1 0,20 0-4 0,2 0-13 0,9 0-8 0,2-10 21 0,-14 10-3 0</inkml:trace>
  <inkml:trace contextRef="#ctx0" brushRef="#br0" timeOffset="45">14907 6937 42 0,'0'0'0'0,"-33"-11"15"0,21 22-24 0,12-11-2 0,0 11-3 0,0-11 0 0,12 0 5 0</inkml:trace>
  <inkml:trace contextRef="#ctx0" brushRef="#br0" timeOffset="46">14797 7057 14 0,'0'0'0'0,"-42"0"27"0,31 0-27 0,-1 0-2 0,12 0-6 0,12 0-10 0,-1-11 13 0,-1 0-3 0</inkml:trace>
  <inkml:trace contextRef="#ctx0" brushRef="#br0" timeOffset="47">14787 6992 22 0,'0'0'0'0,"-22"-11"22"0,12 11-22 0,10 11-2 0,0-1-3 0,10 1-10 0,1-11 2 0,22 11 4 0</inkml:trace>
  <inkml:trace contextRef="#ctx0" brushRef="#br0" timeOffset="48">14797 7100 20 0,'0'0'14'0,"-21"0"-14"0,21 0-11 0,0 0 1 0,21 0 6 0,-9 0-5 0</inkml:trace>
  <inkml:trace contextRef="#ctx0" brushRef="#br0" timeOffset="49">14787 7134 19 0,'0'0'7'0,"-22"0"1"0,1 0-20 0,21 10 0 0,0-10 10 0</inkml:trace>
  <inkml:trace contextRef="#ctx0" brushRef="#br0" timeOffset="50">14809 6905 14 0,'-12'0'8'0,"2"-11"-14"0,20 11-2 0,2-11 0 0</inkml:trace>
  <inkml:trace contextRef="#ctx0" brushRef="#br0" timeOffset="51">14885 6948 27 0,'0'0'7'0,"-23"0"-2"0,14 22-14 0,9-11-7 0,21 0 10 0,-10-11-2 0</inkml:trace>
  <inkml:trace contextRef="#ctx0" brushRef="#br0" timeOffset="52">22355 8633 14 0,'0'0'0'0,"-33"-10"1"0,33 10-2 0,-11 21 1 0,22-10-14 0</inkml:trace>
  <inkml:trace contextRef="#ctx0" brushRef="#br0" timeOffset="53">22486 8711 13 0,'0'-12'2'0,"-12"-10"-2"0,2 22-1 0,10 11 1 0,0-11-14 0</inkml:trace>
  <inkml:trace contextRef="#ctx0" brushRef="#br0" timeOffset="54">22518 8720 15 0,'0'0'0'0,"-22"-32"0"0,12 21 0 0,-12 33-1 0,22-1-13 0</inkml:trace>
  <inkml:trace contextRef="#ctx0" brushRef="#br0" timeOffset="55">10492 9776 12 0,'0'0'0'0,"0"-23"0"0,0 23 0 0,-21-21 1 0,21 10-1 0,-12 1 0 0,12-2 0 0,12 1 0 0,-12 0 0 0,10 0 3 0,-10-9 1 0,22 8 0 0,-1 1-2 0,12 0-1 0,11 0-1 0,9 11 0 0,-8 0 1 0,8-11-2 0,3 11 0 0,-14 0-2 0,3-11-3 0,-13 11 2 0,-22 0 4 0,13 11-1 0,-23-11-11 0</inkml:trace>
  <inkml:trace contextRef="#ctx0" brushRef="#br0" timeOffset="56">10404 9764 13 0,'0'0'0'0,"0"-22"1"0,12 12-1 0,21 10 0 0,21-11-1 0,11 1 1 0,21-13 1 0,-8 1-1 0,-13 2 1 0,0-14 0 0,-22 23 0 0,-11 11-1 0,1 0-2 0,-33 11 0 0,12 11 1 0,-24-10-11 0</inkml:trace>
  <inkml:trace contextRef="#ctx0" brushRef="#br0" timeOffset="57">10634 9807 20 0,'53'-65'4'0,"12"22"-4"0,12 43-9 0,-1 0-6 0</inkml:trace>
  <inkml:trace contextRef="#ctx0" brushRef="#br0" timeOffset="58">16429 9742 11 0,'11'-10'0'0,"-11"10"0"0,0 0 0 0,10 0 0 0,-10 0 0 0,0 0 1 0,-10 0-1 0,-13 0 0 0,3 0 1 0,-2 10-1 0,0 12 0 0,-1-10 0 0,13-12 0 0,10 10 0 0,-10-10 0 0,20 0 0 0,12-10-1 0,11-2 1 0,-1 1 0 0,1 0 0 0,0 1 0 0,-1 10 0 0,-22-11 0 0,2 11 0 0,-12 0 0 0,-12 0 0 0,2 0 0 0,-12 11 1 0,1-11-1 0,-12 10 0 0,11-10 0 0,12 11 0 0,-12-11 0 0,22 0 0 0,-11 0 0 0,11 11 0 0,11-11-1 0,-1 0 1 0,2 0 0 0,20-11 0 0,-11 11 0 0,23-11 0 0,0 1 0 0,-12-1 0 0,1 11 0 0,-23 0 0 0,-10-10 0 0,-10 10 0 0,-1 0 0 0,-11 0 0 0,-21 10 1 0,21 1-1 0,-21-1 0 0,-2 1 0 0,13 12 0 0,22-23 0 0,10 10-1 0,0-10 1 0,10 0 0 0,22 0 0 0,-9 0 0 0,10 0 0 0,-12 0 0 0,12 0 0 0,-12-10 0 0,1 10 0 0,-12 0-1 0,2-12 1 0,-1 12-11 0</inkml:trace>
  <inkml:trace contextRef="#ctx0" brushRef="#br0" timeOffset="59">16429 9764 12 0,'-12'0'0'0,"2"-11"0"0,0 11 0 0,-2 0 0 0,-9 0 0 0,10 0 0 0,-12 11 0 0,3-11 1 0,-2 12-1 0,-1-2 0 0,13-10 0 0,-1 11 0 0,11 11 0 0,-12-12 0 0,24 2 0 0,-1-2 0 0,22 1 0 0,9-11 0 0,25 0 0 0,9-21 1 0,-22 9-1 0,-1-10 0 0,-8 12 0 0,-13-11 0 0,-21 9 0 0,-1-10 0 0,-20 1 0 0,-1-1 0 0,-10 11 0 0,-12-11 0 0,-10 11 0 0,-2 11 0 0,3 0 0 0,-2 11 0 0,0 0 0 0,23 11-1 0,-1 0 1 0,0-1 0 0,22-10 0 0,10 12-1 0,13-2 1 0,9-11 0 0,0 12 0 0,13-22 0 0,-13 12 0 0,12-12 0 0,-22-12 1 0,21 12-2 0,-10-22 2 0,-12 12-1 0,-10-11 0 0,-1-2 0 0,-10 2 0 0,-10 0 1 0,-1-13 0 0,-10 23 0 0,-23 0-1 0,0 2-1 0,-21 9 1 0,11 9-1 0,0 13 1 0,9-11 0 0,14 12 0 0,20-2 0 0,11-11 0 0,0 12 0 0,11-10 0 0,10 9-1 0,12-11 1 0,11 12 0 0,-1-22 1 0,0 0-1 0,1 0 0 0,-11-10 0 0,-1-2 0 0,-11-9 1 0,-9 21-1 0,-1-22 1 0,-11 0-1 0,-23 1 1 0,-10-1-1 0,-9 0 0 0,-13 11 0 0,1 0 0 0,10 2 0 0,23 9 0 0,10 0 0 0,11 0-1 0,0 9-1 0,11-9 1 0,32 11 0 0,-10 0 0 0,10 0 1 0,-32-11-11 0</inkml:trace>
  <inkml:trace contextRef="#ctx0" brushRef="#br0" timeOffset="60">16429 9753 24 0,'11'-42'8'0,"-11"30"-7"0,0 24-9 0,10 9-3 0,13-11 9 0,-13-10 1 0,-10 0-10 0</inkml:trace>
  <inkml:trace contextRef="#ctx0" brushRef="#br0" timeOffset="61">16560 9492 13 0,'0'-10'0'0,"0"-12"0"0,0 11 0 0,0 0 0 0,-12 22-1 0,2 11-11 0</inkml:trace>
  <inkml:trace contextRef="#ctx0" brushRef="#br0" timeOffset="62">5926 10514 10 0,'0'-21'3'0,"10"32"-4"0,12-11 1 0,21 0 0 0,12 0-1 0,-12-11 1 0,12 1 0 0,-13-2 0 0,3 12 1 0,-23 0-1 0,9 0 0 0,-19 12 0 0,10-12 0 0,-1 10-12 0</inkml:trace>
  <inkml:trace contextRef="#ctx0" brushRef="#br0" timeOffset="63">6263 10340 13 0,'-11'-21'0'0,"0"10"0"0,11 11 0 0,0 0 0 0,11 0 0 0,10 22 0 0,0-1-1 0,-9 1 1 0,-1-11 1 0,0 11-1 0,10-1 0 0,1 1 0 0,-22-11 0 0,11 12 0 0,-11-23 0 0,-11 10 0 0,11 1 0 0,-12-11 0 0,-8 21 0 0,9-10 0 0,-11 11-1 0,0-11 1 0,11 11-12 0</inkml:trace>
  <inkml:trace contextRef="#ctx0" brushRef="#br0" timeOffset="64">21985 14592 0 0,'0'-11'0'0,"-10"-11"0"0,-2 11 0 0,2 11 0 0,10-10 0 0,0 10 0 0,0 10 0 0,0 1 0 0,10 33 0 0,-10-1 2 0,0 1-2 0,12-1 1 0,-12 1 0 0,10-1-1 0,-10-10 0 0,10 0 1 0,-10-12-1 0,0 2 0 0,0-2 0 0,0-21-1 0,0 10-2 0,0-10 2 0,0 0 1 0,12-31 0 0</inkml:trace>
  <inkml:trace contextRef="#ctx0" brushRef="#br0" timeOffset="65">22051 14451 0 0,'0'0'0'0,"-11"-11"0"0,-1 11 0 0,12 11 0 0,0-11 0 0,12 32 0 0,-1 12 0 0,-1-1 0 0,1 12 2 0,10-12 1 0,-21 11-1 0,12-10 0 0,-12 10 1 0,0-21-2 0,11 0 1 0,-11-1-1 0,0 1-1 0,0-23-1 0,10 2-3 0,-10-2-3 0,12-10 3 0,-12 0 4 0,0-32 0 0,0 32 0 0</inkml:trace>
  <inkml:trace contextRef="#ctx0" brushRef="#br0" timeOffset="66">21975 14800 1 0,'0'0'2'0,"-22"-12"1"0,22 12-4 0,0 0-1 0,22 12 2 0,21-24-1 0,-10 1 1 0,9 0-1 0,3-11 1 0,-13 0 0 0,12 12 0 0,-12-1-1 0,-22 0 1 0</inkml:trace>
  <inkml:trace contextRef="#ctx0" brushRef="#br0" timeOffset="67">22256 14494 0 0,'0'0'0'0,"0"22"0"0,0 32 0 0,0-10 0 0,23-1 0 0,-12-10 0 0,-11-1 0 0,11 1 1 0,10-11 1 0,-10 1-1 0,11-14-1 0,-11 2 1 0,-11-11-1 0,0 0 1 0,0 0 0 0,-11-11-1 0,-1 2-1 0,-9-25 1 0,0 1-1 0,-12-10 0 0,11-1 1 0,11 1 0 0,1-1-1 0,10 12 1 0,0-1-1 0,10 0 0 0,11 1 1 0,2 10-1 0,-1 11 1 0,-1 0 0 0,0 0 0 0,-9 11 0 0,-1 11 0 0,-11 0 0 0,0 11 2 0,-11 0 0 0,-11 10 2 0,0-10-1 0,12 0-1 0,-12-11 0 0,11 10-1 0,11-10-1 0,0 0-4 0,11-11-3 0,11 11 2 0</inkml:trace>
  <inkml:trace contextRef="#ctx0" brushRef="#br0" timeOffset="68">22637 14800 0 0,'0'0'0'0,"0"0"0"0</inkml:trace>
  <inkml:trace contextRef="#ctx0" brushRef="#br0" timeOffset="69">22583 14461 0 0,'-11'0'0'0,"-43"22"0"0,22 0 0 0,10-11 0 0,11-11 0 0,11 0 0 0,0 0 0 0</inkml:trace>
  <inkml:trace contextRef="#ctx0" brushRef="#br0" timeOffset="70">22464 14396 0 0,'0'0'0'0,"-11"0"0"0,22 22 0 0,-11 0 1 0,10 10 1 0,2 1 0 0,-2 10 1 0,12 1 1 0,-1-1-1 0,12-10 1 0,-1 11 0 0,-9-12 0 0,10-10-1 0,-12 12 1 0,-10-25-2 0,0 13 0 0,-11-22 0 0,0 11-2 0,0-11 1 0,-11-11 0 0,0 0-4 0,-1-9-6 0,3-3-5 0,-14-21 0 0,23 44 12 0</inkml:trace>
  <inkml:trace contextRef="#ctx0" brushRef="#br0" timeOffset="71">22669 14353 0 0,'12'21'0'0,"-12"1"0"0,-21 11 2 0,-23 21 0 0,0 1 0 0,-10-12 0 0,10-10 1 0,11-12-2 0,12-10 1 0,21 0-2 0,0-11-2 0,11 0-1 0,22 0-2 0,9 0 1 0</inkml:trace>
  <inkml:trace contextRef="#ctx0" brushRef="#br0" timeOffset="72">2163 13309 0 0,'0'0'0'0,"11"-11"0"0,-11 11 0 0,10-10 2 0,-10-13 5 0,0 12 10 0,0 11 7 0,0 0-3 0,-10 0-4 0,10 11-2 0,-11 0-9 0,11 32 2 0,-10 1-2 0,10 11 0 0,0-1 0 0,0 11-2 0,0 0 0 0,0-10-1 0,0-12-2 0,10 12 0 0,-10-23-1 0,0 1 0 0,0-11-2 0,0-11 2 0,11-1-1 0,-11-10-4 0,0 0-11 0,0-10-8 0,0-23-8 0,10 0-10 0,-10-32 18 0,12 11 22 0,10-22 2 0,-22 43 0 0</inkml:trace>
  <inkml:trace contextRef="#ctx0" brushRef="#br0" timeOffset="73">2326 13298 1 0,'0'-10'11'0,"0"-13"4"0,0 23-4 0,0-11-4 0,10 22-1 0,-10 0 1 0,12 22 3 0,-12 11 0 0,11 10-2 0,-11 11-5 0,10-11-2 0,2 12-2 0,-1-23 3 0,10-10-3 0,-21-1 0 0,11-10 1 0,-11 0 0 0,10-11-2 0,-10-11-4 0,-10 11-13 0,10-11-16 0,-32-22 10 0,-1 0 23 0,0-11 2 0</inkml:trace>
  <inkml:trace contextRef="#ctx0" brushRef="#br0" timeOffset="74">2098 13689 4 0,'-12'0'15'0,"2"0"6"0,0 0-19 0,30 0 0 0,25-10 0 0,20-1-2 0,0-11 0 0,10-11-2 0,-19 12-3 0,-2-1-16 0,-1 11 3 0,-20-11 18 0,-10 22 0 0</inkml:trace>
  <inkml:trace contextRef="#ctx0" brushRef="#br0" timeOffset="75">2555 13331 2 0,'0'-22'8'0,"0"11"5"0,-11 11-2 0,22 11 1 0,-1 11-8 0,2 10 2 0,-2 12 1 0,0-2 0 0,-10 14-2 0,12-13-2 0,-1 1 0 0,-1-12-1 0,2 1 0 0,-1-11-1 0,0-12 0 0,-11 1 0 0,0-11 1 0,0 0 1 0,0-21-1 0,-11-1-1 0,-22-22-2 0,10 1 2 0,-9-13 1 0,-1 3 1 0,0 10-1 0,13-12 1 0,8 23 0 0,12-1-2 0,0 23 0 0,12-24-1 0,8 24-1 0,25-1 2 0,8-11 1 0,3 22 0 0,-2 0-1 0,-11 12 0 0,-21-2 1 0,-12 11 0 0,-10 1 2 0,-21 0-1 0,-11 11-4 0,-12-1-1 0,1 1 0 0,10 0 0 0,11-13-2 0,0-8 1 0,22-12-12 0,0 11-5 0,0-11-29 0,22 0 22 0,0 0 24 0,22 0 3 0,-33-11 0 0</inkml:trace>
  <inkml:trace contextRef="#ctx0" brushRef="#br0" timeOffset="76">2957 13288 12 0,'0'-23'22'0,"0"12"-3"0,0 11-12 0,0 0 0 0,11 0 0 0,11 11-2 0,-1 12 3 0,-10 8 4 0,0 3 0 0,-1 9-3 0,2 0-6 0,-1 1-1 0,0-1-2 0,0-10 1 0,-11 0 0 0,0-23-1 0,0 12 0 0,0-22 0 0,0 11-4 0,0-11-11 0,-11-22-15 0,0 1-12 0,-12-23 11 0,2-10 26 0,-23-1 5 0</inkml:trace>
  <inkml:trace contextRef="#ctx0" brushRef="#br0" timeOffset="77">2892 13254 0 0,'0'0'1'0,"-12"-10"6"0,-9 10 1 0,9 0 2 0,3-11 4 0,9 11-5 0,-11 0-3 0,11 0 1 0,-12-10-1 0,12 10-4 0,0 0-2 0,12 0 1 0,-1-12-1 0,-11 12 0 0,9 0 0 0,-9 0-1 0,0 12-1 0,0-12-1 0,12 0-2 0,-12 10-2 0,11-10 2 0,-11 0 2 0,0 11 1 0,0-11 2 0,0 0-3 0,10 0-33 0,-10 0 32 0,0 0 4 0</inkml:trace>
  <inkml:trace contextRef="#ctx0" brushRef="#br0" timeOffset="78">2532 13288 0 0,'0'0'0'0,"0"-23"7"0,0 12 3 0,0 1 5 0,0 10-2 0,0-11 1 0,12 11-3 0,-12 11 2 0,0 21 3 0,11 11-4 0,-1 12-6 0,12 10-2 0,0 1-1 0,-1-1-2 0,2-11 1 0,-2-10 0 0,12-1-1 0,-11-21 0 0,-1 0 1 0,-10-1-2 0,0-10-1 0,-11-11 1 0,0 0-1 0,0 0-8 0,-11-21-10 0,0-12-11 0,1-11-10 0,-13-10 10 0,2-11 27 0,-1 0 3 0,22 54 0 0</inkml:trace>
  <inkml:trace contextRef="#ctx0" brushRef="#br0" timeOffset="79">2467 13384 9 0,'-33'0'22'0,"12"0"-10"0,10 0-6 0,11 0 2 0,11 0 3 0,10-10 2 0,35-1 8 0,9-33 4 0,22 1-2 0,11 0-11 0,-11 0-3 0,-11 9-1 0,-34 3-5 0,-19 19-3 0,-13 1-7 0,-10 11-7 0,0 0-102 0,-10 23 76 0,-1 8 35 0,-1-9 5 0</inkml:trace>
  <inkml:trace contextRef="#ctx0" brushRef="#br0" timeOffset="80">2859 13331 12 0,'0'0'24'0,"-21"-22"0"0,10 11-14 0,11 1-2 0,20-2 0 0,36-20 0 0,-2-1 1 0,32-22 10 0,-9 24-6 0,-12-3-7 0,-22 13-3 0,-20 11-1 0,-2-2-6 0,-10 1-10 0,-1 11-18 0,-10 11-20 0,0-11 14 0,0 12 33 0,0-2 4 0</inkml:trace>
  <inkml:trace contextRef="#ctx0" brushRef="#br0" timeOffset="81">3349 13125 1 0,'0'0'0'0,"0"-12"5"0,0 12 8 0,0-11 0 0,0 11-3 0,9 11-2 0,3 22-1 0,-1-1-2 0,22 13-1 0,-23-3 2 0,22-9-1 0,-9 11 0 0,10-12 1 0,-12 1 0 0,0-11-1 0,-9-12 0 0,-12 0-1 0,0 2 2 0,0-12 0 0,-12 0-2 0,-19-12-2 0,-3-19-2 0,-9-3 1 0,11-8-1 0,-1-2 1 0,1-10 0 0,9 10-2 0,13 0 2 0,10 13-3 0,10-13 0 0,13 23 0 0,19-24 4 0,35 2 1 0,-12 21-1 0,1-11 0 0,-12 23 1 0,-21-1-1 0,-13 22 2 0,-20-11 3 0,0 21 6 0,-20 12-2 0,-13-11-4 0,-1 10-1 0,-8-10-5 0,-2 1 0 0,23-2-2 0,-2-11-1 0,13 1 0 0,10 0-7 0,0-11-9 0,22 12-11 0,10-12-18 0,1 10-11 0,10-10 39 0,-10 0 17 0</inkml:trace>
  <inkml:trace contextRef="#ctx0" brushRef="#br0" timeOffset="82">3098 14060 0 0,'0'0'0'0,"0"-34"1"0,-10 24 2 0,10-1 2 0,0-11 3 0,0 11 5 0,10 0 0 0,-10 0-3 0,0 11 2 0,0 22-8 0,10 11 3 0,-10 10 2 0,12 12 1 0,10-2 2 0,-11 2-2 0,-1 0-3 0,12-12-2 0,-11 1-1 0,0-12-1 0,0-10 1 0,-1-11-3 0,2 0-4 0,-12 0-10 0,0-11-13 0,0 0-18 0,0 0 0 0,0-11 33 0,0-11 11 0</inkml:trace>
  <inkml:trace contextRef="#ctx0" brushRef="#br0" timeOffset="83">3153 14418 0 0,'0'-11'3'0,"-11"0"2"0,0 11-2 0,0-11 2 0,11 0 5 0,0 11-1 0,0-10 1 0,11-1 1 0,0 11-3 0,0 0-1 0,-1 21-1 0,12 12-1 0,0-11 2 0,-11 21 1 0,11-21-1 0,-1 0-1 0,1 0 0 0,0-12-1 0,-11 1 0 0,-1-11 0 0,-10 11-1 0,0-22 1 0,0 0-2 0,0-10-1 0,0-23-2 0,0 1-1 0,0-1 0 0,0 12-2 0,0-1-3 0,0 11-5 0,0 22-11 0,0 0-15 0,0 11 2 0,-10 11 12 0,10 21 18 0,0 1 4 0</inkml:trace>
  <inkml:trace contextRef="#ctx0" brushRef="#br0" timeOffset="84">2990 14961 0 0,'0'0'0'0,"0"-10"5"0,-12-1 2 0,12 11 0 0,12 0 9 0,-1 0-7 0,-1 21 2 0,1 1 1 0,0 11-2 0,11 11 0 0,-11-13-3 0,0 14-1 0,0-13-1 0,-1 1-2 0,0-1-1 0,2-10-1 0,-12 0-3 0,0-11-10 0,0-11-16 0,11 0-7 0,-11 0 8 0,-11-22 22 0,-1-11 3 0</inkml:trace>
  <inkml:trace contextRef="#ctx0" brushRef="#br0" timeOffset="85">2838 14995 7 0,'0'0'0'0,"-44"-12"17"0,11 12-14 0,22 0-2 0,11 0 8 0,0 0 15 0,11 0-6 0,22 0 1 0,0 0-6 0,20-10-5 0,12-12-3 0,1 1-1 0,-11-13-1 0,-13 3-1 0,3 8-1 0,-13 1-2 0,1 2-14 0,-11 8-12 0,-11 12-17 0,-1-11 6 0,1 11 30 0,0 0 7 0</inkml:trace>
  <inkml:trace contextRef="#ctx0" brushRef="#br0" timeOffset="86">3326 14820 1 0,'0'0'0'0,"-10"-11"1"0,-1 11 4 0,11 0 0 0,0-9-3 0,0 9-1 0,0-12-1 0,11 12 0 0,-11-11 0 0,10 11 0 0,2 0 0 0,-1 0 0 0,-2-11-1 0,3 11 1 0,-1-11 0 0,-1 0 0 0,2 0 2 0,-1 11 2 0,-22 0 17 0,11 0-9 0,-22 0-3 0,11 0-2 0,-10 11 1 0,-2 0-4 0,2 11 6 0,-1 1-5 0,0 19 0 0,1 2 0 0,9 10-1 0,2-11 0 0,20 0 1 0,2-9-1 0,9-3 0 0,11-8-1 0,13-1 0 0,-13-12 0 0,12-10 1 0,-12-10-3 0,11-12 0 0,-9 11-5 0,-3-22-9 0,-8 1-11 0,-1 10-13 0,-2-11-7 0,-8 1 26 0,-1-1 18 0,-11 22-2 0</inkml:trace>
  <inkml:trace contextRef="#ctx0" brushRef="#br0" timeOffset="87">3588 14755 16 0,'0'0'11'0,"-11"0"8"0,11 22-21 0,11 1 3 0,10-3 0 0,-11 13 4 0,13 0 3 0,-1-1 5 0,0 1 0 0,-2 11-5 0,13-23-4 0,-21 12-1 0,-1-12 2 0,-1-10 1 0,-10-1 1 0,0 2-3 0,0-12-2 0,-10-12-5 0,-1-9-2 0,-22-11-2 0,1-11 3 0,10-12 1 0,-11-10 2 0,11 21 1 0,1-10 0 0,10 10-1 0,11 1 0 0,0 10-2 0,22 1 2 0,10-12 0 0,11 11 1 0,-11 23 1 0,13-1 2 0,-12 11 1 0,-23 21 0 0,12 1 3 0,-22 11 3 0,-12-11 1 0,-8 21-3 0,-13-21-1 0,0 10-2 0,21-21-3 0,-8 11 0 0,8-22-3 0,2 11-4 0,10-11-22 0,10 0-84 0,2 0 98 0,8-11 12 0</inkml:trace>
  <inkml:trace contextRef="#ctx0" brushRef="#br0" timeOffset="88">5620 14364 5 0,'0'-11'1'0,"0"0"0"0,-10 0 1 0,10 0 2 0,-11 11 4 0,11-11 1 0,0 0 1 0,0 11 1 0,0-10 1 0,0 20 0 0,0 34-4 0,21-1-1 0,-9 12-4 0,-1 10 0 0,-1 0 0 0,2-10 0 0,8-12 1 0,-8 1-1 0,-1-23 0 0,-1 1-1 0,-10-11-1 0,12 0 0 0,-12 0-2 0,0-11-5 0,11 0-11 0,-11-11-13 0,0 0-8 0,0-22 20 0,0-10 17 0,0 10-4 0</inkml:trace>
  <inkml:trace contextRef="#ctx0" brushRef="#br0" timeOffset="89">5697 14201 11 0,'0'-11'12'0,"11"0"-8"0,-11 11-3 0,10 11 5 0,13 20 7 0,-2 14 0 0,-10-2 1 0,-1 12 1 0,13-1-4 0,-12 0-5 0,10 1-3 0,12-12-1 0,-11-10 0 0,0-11 0 0,-11 10 0 0,-1-21-2 0,1 0 1 0,-11-11-1 0,0 11-3 0,0-11-12 0,-11 0-20 0,1-11-6 0,-13 0 22 0,2-22 14 0</inkml:trace>
  <inkml:trace contextRef="#ctx0" brushRef="#br0" timeOffset="90">5675 14603 18 0,'0'-11'23'0,"10"0"-21"0,2 11-3 0,21-22 0 0,-1 1 1 0,-11-12-1 0,24 11 0 0,-13 11-2 0,-10 0-10 0,-1 11-5 0,-9-10 16 0,-12 10-1 0</inkml:trace>
  <inkml:trace contextRef="#ctx0" brushRef="#br0" timeOffset="91">5968 14221 5 0,'0'-10'1'0,"-10"10"3"0,10-10-1 0,0-1 1 0,0 11 1 0,0-11 2 0,0 0 3 0,0 11 3 0,0 0 3 0,0 0 2 0,0 22-10 0,10 32 2 0,2-32-6 0,9 32 0 0,1-10-3 0,-12-1-1 0,23-10 0 0,-10-1-1 0,-2 1 1 0,-10-11 0 0,-1-11 0 0,-10 10 0 0,0-10-1 0,12-11-4 0,-12 0-6 0,0 0-5 0,0 0-20 0,0-11 4 0,0-10 24 0,-12-12 5 0</inkml:trace>
  <inkml:trace contextRef="#ctx0" brushRef="#br0" timeOffset="92">6089 14135 10 0,'0'-10'12'0,"0"-1"-4"0,0 11-9 0,10 0 2 0,12 0 6 0,-12 21 3 0,13 23 5 0,-13 10 0 0,2 1-2 0,-1-1-4 0,-2 0-4 0,14-10-2 0,-1-12 1 0,-11 1-1 0,0-11-1 0,10-1-1 0,-21-10 0 0,10 0-1 0,-10-11 0 0,0 0 0 0,0 0-24 0,0-22-11 0,-10 1-6 0,10-1 25 0,-21-11 14 0</inkml:trace>
  <inkml:trace contextRef="#ctx0" brushRef="#br0" timeOffset="93">5817 14211 6 0,'-11'0'0'0,"0"0"7"0,-11 10 5 0,0-10 4 0,12 0 1 0,10 0 1 0,10 0 6 0,1-10-14 0,22-11-3 0,0-1-2 0,-13 0-2 0,14-10-4 0,10 9 0 0,-23 2-4 0,0 11-18 0,2-2-23 0,-1 1 7 0,-2 11 33 0,-8 0 2 0</inkml:trace>
  <inkml:trace contextRef="#ctx0" brushRef="#br0" timeOffset="94">6078 14103 3 0,'0'0'0'0,"-22"0"6"0,11 0 3 0,11 11 5 0,-12-11 4 0,12 0-2 0,0 0 11 0,12 0-13 0,9-11-5 0,12-1-5 0,-1-9-2 0,13-1-3 0,-2 11 0 0,1-21-2 0,-1 10-12 0,-21 11-29 0,9 0-2 0,-19 0 35 0,-1 11 10 0</inkml:trace>
  <inkml:trace contextRef="#ctx0" brushRef="#br0" timeOffset="95">6534 14060 2 0,'0'-12'4'0,"-10"1"9"0,-2 11-8 0,12 0-2 0,0 0-1 0,12 0 1 0,-2 11 4 0,0 11 3 0,13 11-1 0,-1 10-3 0,-1-10-2 0,11-1-3 0,1 1 1 0,-10-11 1 0,-14 0 3 0,-9-12 1 0,0 1 1 0,-9 0-3 0,-14-11-2 0,2 0-1 0,-12 0-1 0,-11-32 0 0,11 10-1 0,-9-23 2 0,9 3-1 0,1-12 1 0,21 10-1 0,-1-11 0 0,24 1-2 0,8 12 0 0,36-3-1 0,-2 2 0 0,0 10 2 0,11 22 1 0,-33 11 0 0,-9 0 2 0,-13 22 2 0,-10 0 2 0,0 10 1 0,-33 1-2 0,1 0-1 0,-11-1-1 0,0 1-2 0,21-1-2 0,-11-9-6 0,23-13-26 0,10 11-36 0,0 2 26 0,10-12 40 0</inkml:trace>
  <inkml:trace contextRef="#ctx0" brushRef="#br0" timeOffset="96">6317 14973 11 0,'0'-12'13'0,"0"-19"-6"0,-11 19-7 0,11 1 1 0,0 0 8 0,0 1 7 0,0-1 8 0,0 11-1 0,0 0-10 0,0 21-5 0,11 13-4 0,11 9 0 0,-2 0-1 0,-8 11 1 0,10-10-2 0,-1-2-1 0,2-8 0 0,9-1-1 0,-22-12 1 0,2 1-1 0,-12-11-1 0,0 0-6 0,0-11-14 0,0 11-18 0,0-11-10 0,-22-11 25 0,-1 0 23 0,14 11-2 0</inkml:trace>
  <inkml:trace contextRef="#ctx0" brushRef="#br0" timeOffset="97">6252 15299 5 0,'0'0'0'0,"-11"-11"3"0,11 0 4 0,-12 0 5 0,24 0 3 0,-1-11 3 0,0 12-4 0,10 10-2 0,1 0-3 0,11 10-2 0,-13 23-1 0,14-11 0 0,-13 10-1 0,11-10-2 0,1 0 2 0,-10 0-1 0,-1-11-1 0,-2-11 0 0,-8 0 0 0,-1 0 0 0,-11-11 0 0,0 0 2 0,0-11-3 0,0-21-1 0,-11-1 0 0,11-10-1 0,-12 10-1 0,12 1 0 0,0 9 0 0,-10 13-1 0,10 11-1 0,0-1-3 0,0 11-7 0,10 11-49 0,2-1 26 0,9 23 12 0,2 0 20 0,-13-1 2 0</inkml:trace>
  <inkml:trace contextRef="#ctx0" brushRef="#br0" timeOffset="98">6187 15842 6 0,'0'-10'0'0,"-11"10"6"0,-1-11 0 0,12 0 0 0,0-1 0 0,0 12 0 0,0-10 0 0,12 10 3 0,-12 10 2 0,11 24 2 0,-2-3-3 0,14 14-1 0,-13-2-2 0,13 1-1 0,-2-1-1 0,12-10-2 0,-22-13-1 0,21-8-2 0,1-1 1 0,-11 0 0 0,11-22 2 0,9-21-1 0,-19 10 1 0,-1-22 0 0,-22 12-1 0,0-12-1 0,-12 1-1 0,-9-1-1 0,-1 12 2 0,-1-1-2 0,3 12 0 0,8 9-1 0,-9 2-4 0,10-2-7 0,0 12-10 0,11 0-9 0,11 0 0 0,0 12 15 0,10-12 16 0,-9 10-4 0</inkml:trace>
  <inkml:trace contextRef="#ctx0" brushRef="#br0" timeOffset="99">6534 15679 9 0,'-10'-11'10'0,"-2"1"-1"0,12-1-10 0,0 11 2 0,12 0 6 0,-12 32 2 0,10 1 3 0,0 10-3 0,13-10-3 0,-1 11-4 0,-1-23 0 0,-10 12 0 0,10-11 3 0,-9-12 0 0,-12 2-1 0,0-2 0 0,0-10 2 0,0 0-1 0,0-10 0 0,-22-23-2 0,11-1-1 0,0-8 0 0,1-12 0 0,-1 10-2 0,-1-11 0 0,12 12-1 0,0 10 1 0,23 1-2 0,-13-1 0 0,22 11 1 0,13 1 0 0,-13 21-1 0,12-11 1 0,-1 22 0 0,-22 10 2 0,2 12 0 0,-13 10 1 0,-10 1 0 0,0 10 0 0,-33 0 1 0,1-10 0 0,0 11 1 0,-1-12-1 0,1-21-1 0,9-1-1 0,13-9-1 0,10-2-3 0,-11-10-11 0,22-10-60 0,-11-12 40 0,22 11 30 0,-2-11 0 0</inkml:trace>
  <inkml:trace contextRef="#ctx0" brushRef="#br0" timeOffset="100">7013 15407 1 0,'0'0'0'0,"-11"-21"10"0,-1 10-6 0,12 0-1 0,-10 11 4 0,20 0 6 0,2 22-6 0,-1-1 2 0,21 12-3 0,11 0-3 0,-10 10-2 0,-1-10 0 0,13-10 1 0,-25 8 0 0,3 3 1 0,-12-3 0 0,-11-9 1 0,0-10 0 0,-11-2 2 0,-12 1-2 0,-19-1-1 0,9-20 0 0,1-23-1 0,-12 1-1 0,12-12-1 0,-1-10-2 0,11-1 0 0,11-10-6 0,0 11 0 0,22-1-4 0,10 1-3 0,12 21 7 0,11 1 5 0,-11 10 2 0,-1 11 1 0,1 11 2 0,-22 11 1 0,0 11 4 0,-11-1 5 0,-22 12 1 0,0 0 0 0,-10-1 0 0,9-10 0 0,-10 11-5 0,1-22-5 0,11-1-4 0,9 1-9 0,2 0-36 0,10 0-15 0,0-11 50 0,0 0 10 0</inkml:trace>
  <inkml:trace contextRef="#ctx0" brushRef="#br0" timeOffset="101">2033 15527 3 0,'0'0'0'0,"-12"-11"0"0,2 11 0 0,-1 0 0 0,-1-11 0 0,12 11 0 0,-9 0 1 0,9-11 2 0,-11 11 2 0,-1 0 2 0,2 0 0 0,-1 0-1 0,11 11-3 0,-12-11-1 0,2 11-2 0,10-11 1 0,0 11-1 0,0 0 0 0,0-11 1 0,10-11-1 0,2 11 1 0,21-11-1 0,-13 0 0 0,25 0 0 0,-2 1 0 0,0-1 0 0,1-22 0 0,11 22-1 0,-24 0 0 0,3 0 1 0,-13 1-2 0,-9 10-2 0,-2 0-1 0,-20 0-11 0,10 0 9 0,-12 0 5 0,2 0 2 0,10 0-2 0</inkml:trace>
  <inkml:trace contextRef="#ctx0" brushRef="#br0" timeOffset="102">2229 15353 2 0,'0'0'0'0,"-11"0"2"0,0 0 1 0,0 0-1 0,11 0 0 0,11 0-1 0,11 0 0 0,10 0 0 0,1-11 0 0,9-11 1 0,-19 22-1 0,10 0 0 0,-23 0 1 0,-10 11 4 0,-10 22 2 0,-34 10-2 0,-10 1 2 0,-1-1 0 0,0 1 1 0,24-22-2 0,-3-10-4 0,24-3-2 0,10-9-9 0,10-9-17 0,24-14-6 0,9 1 21 0,-21 0 7 0</inkml:trace>
  <inkml:trace contextRef="#ctx0" brushRef="#br0" timeOffset="103">1174 15429 3 0,'0'0'0'0,"0"-11"0"0,-12 0 0 0,12 1-1 0,0 10 1 0,12-11 2 0,-1 0 3 0,-11 0 2 0,10 0 2 0,2 0 1 0,-2 11-5 0,12-11-2 0,-11 22 0 0,11 11 2 0,-11 32 6 0,-11 1-5 0,0-12 1 0,-11 13-2 0,-1-25 0 0,2 3-1 0,10-13-2 0,0-11-1 0,10-10 0 0,13 11 0 0,-2-11-1 0,12-11-1 0,0-20 0 0,9-3-1 0,-19 23-1 0,19-21-10 0,-9 10-9 0,-21 22-5 0,-1 0 8 0,-11 0 13 0</inkml:trace>
  <inkml:trace contextRef="#ctx0" brushRef="#br0" timeOffset="104">1522 15255 2 0,'0'0'2'0,"0"-32"2"0,0 32-4 0,0 0 0 0,11 10 1 0,-11 12 1 0,0 11 1 0,-11 10 3 0,-1-10 6 0,12 0-4 0,0-1-2 0,0-10-5 0,12-11 1 0,-1-11 0 0,-1 11 2 0,1-11-3 0,10-11 1 0,-9 0-2 0,21 0-1 0,-13-11-1 0,3 1-9 0,-1 10-7 0,-22 0 0 0,0 0 11 0,-12-11 7 0,-9 22-1 0</inkml:trace>
  <inkml:trace contextRef="#ctx0" brushRef="#br0" timeOffset="105">1477 15201 4 0,'0'0'3'0,"0"-11"2"0,12 11-4 0,9 33 3 0,-9-1 1 0,20 33 0 0,-21-10-2 0,-1 21 3 0,13 0-4 0,-1-11-14 0,21 11-10 0,-21-42 18 0</inkml:trace>
  <inkml:trace contextRef="#ctx0" brushRef="#br0" timeOffset="106">4794 15560 6 0,'0'0'0'0,"-10"12"0"0,-1-12 2 0,11 9 3 0,-12 2 1 0,12-11 1 0,0 0-1 0,12 0 2 0,-1-11-1 0,-1-10-2 0,12-1-2 0,-12 0-2 0,23-21-1 0,1-1 0 0,9-10 0 0,10-11-1 0,2 10 0 0,-11 12 1 0,-11 10-3 0,0 0-3 0,-33 33-4 0,10-10-5 0,-20 10 1 0,-2 0 14 0,12 0-6 0</inkml:trace>
  <inkml:trace contextRef="#ctx0" brushRef="#br0" timeOffset="107">5099 15049 9 0,'0'-11'3'0,"-11"-1"9"0,11 12-10 0,11 0-3 0,-1 0 2 0,23-10-1 0,-11-1 1 0,0 1 3 0,11-12 2 0,-22 10-3 0,10 12-2 0,-21 0 2 0,0 0 2 0,0 22 4 0,-11 0 0 0,-10 22-3 0,-1-2 0 0,-1 3-3 0,13-13 0 0,0 1-1 0,10-22-2 0,0 0 1 0,10-11-2 0,12 0-5 0,-1 0-14 0,12-11-11 0,-1-11 8 0,-9 0 16 0</inkml:trace>
  <inkml:trace contextRef="#ctx0" brushRef="#br0" timeOffset="108">4708 15049 6 0,'0'-11'0'0,"-12"-1"8"0,12-9 0 0,-10 11-3 0,10-12 0 0,10 10-2 0,2-9 2 0,-1 21 0 0,-11 0 1 0,21 21 1 0,-21 1 2 0,11 33-2 0,-11-12-3 0,0 1-2 0,0-13-1 0,10 3 0 0,2-12-1 0,-1-1 1 0,-11-10 0 0,10-11-1 0,-10 0 3 0,12 0-2 0,-2-11 1 0,0-21-2 0,23 10 0 0,-10-11-2 0,-2 1-2 0,-10-1-5 0,11 12-1 0,-11-1-1 0,0 0-5 0,-11 11 0 0,0 1 2 0,0 10 12 0,0 0-4 0</inkml:trace>
  <inkml:trace contextRef="#ctx0" brushRef="#br0" timeOffset="109">4849 14777 9 0,'0'0'0'0,"-23"-22"7"0,13 22-7 0,20 0-1 0,13-11 2 0,-1 0 2 0,0 0 2 0,-12 1 2 0,1-1-2 0,-11 0-3 0,22 0-1 0,-22 0 0 0,0 0 0 0,0-11 0 0,11 22 0 0,-11-10-1 0,0 10 0 0,0 0 2 0,0 0 1 0,11 10 2 0,-11 12-1 0,11 22 2 0,-1-1-3 0,0 1 0 0,13-12-1 0,-12-10 0 0,0 11-1 0,-1-12 0 0,2-10 0 0,-1 0-1 0,-2 1-1 0,-9-2-2 0,0-10-12 0,0 11 0 0,0-11-12 0,-9 0 18 0,-14 0 8 0,23 0-4 0</inkml:trace>
  <inkml:trace contextRef="#ctx0" brushRef="#br0" timeOffset="110">4871 14940 36 0,'0'0'0'0,"-12"-22"28"0,2 11-25 0,20 11-3 0,13-21-1 0,19-12 1 0,13 11-2 0,-11-9-1 0,-11 8-4 0,-13 12-19 0,-8 11 4 0,-1 11 18 0</inkml:trace>
  <inkml:trace contextRef="#ctx0" brushRef="#br0" timeOffset="111">5154 14135 12 0,'0'0'0'0,"-33"-10"8"0,21-1-6 0,2 11-1 0,-1 0-2 0,11 0 2 0,0 11 2 0,0 10 3 0,0 12-2 0,11 21 0 0,-1 22-1 0,23 0 0 0,-11 33 0 0,21 22-1 0,1 21 0 0,0 1-1 0,10-2-3 0,12 12 1 0,-1-10 1 0,10-12 0 0,2 0 0 0,-1 12-1 0,-11-24 0 0,0 1 1 0,-32-52-1 0,-1 9 1 0,12 0-1 0,-11-11 1 0,0-22 1 0,-13-20-1 0,3-14 0 0,-13-20-3 0,13 0-8 0,-13-20-9 0,1-36 10 0,-11 24 6 0</inkml:trace>
  <inkml:trace contextRef="#ctx0" brushRef="#br0" timeOffset="112">5262 13930 16 0,'-11'-12'9'0,"0"12"-6"0,11 0-4 0,11 12 1 0,10-12 0 0,12-12-1 0,11-10 1 0,22-21 0 0,-1 21 1 0,-11-22-1 0,11 1 1 0,1 10-2 0,20 1 1 0,11-12-2 0,2-10 1 0,-1-1-2 0,11 12 1 0,-11-11 1 0,-11 21-1 0,-12 0 2 0,-20 12-1 0,-12 10 0 0,-11-1 1 0,-20 2 0 0,9 10 0 0,-9 0 0 0,-1 10 1 0,10 2-1 0,0 10 0 0,2 9-1 0,10 3 1 0,9 9-1 0,3 1 0 0,-3 10 0 0,13-11 1 0,0 23 1 0,-2-1-1 0,2 22 0 0,11 11-1 0,-1 10 0 0,22 45-1 0,-12-23 0 0,13 1 0 0,-1-12 0 0,11 1 1 0,0 1 2 0,-11-25 0 0,-11-9 0 0,-11 0 1 0,-11-21 0 0,-10-1-1 0,-11 11 1 0,-12-22 0 0,0 12-1 0,2-23 1 0,-12 1-1 0,0-12 0 0,-1 1 1 0,-10-1-1 0,0-10 1 0,-10 0 0 0,-12-10 0 0,-1 9 0 0,2 0-1 0,-11 2 0 0,-1-2-1 0,0 1 1 0,-11 0 0 0,-9 9 0 0,-2 3 0 0,-10 9 0 0,-33 0 1 0,-32 34 3 0,-1-1 3 0,12-11 2 0,-1-11-2 0,-33 22-1 0,2 1-1 0,19-12-2 0,13-11-2 0,32-21-2 0,11-1-2 0,32-21-10 0,23 0-13 0,10-11-8 0,22-11 22 0,0 0 6 0</inkml:trace>
  <inkml:trace contextRef="#ctx0" brushRef="#br0" timeOffset="113">7664 14385 0 0,'0'0'0'0,"0"109"0"0,23-65 0 0,-1-1 0 0,10-21 0 0,11-11 0 0,1 0 0 0,0-11 0 0,10-11 0 0,-10-22 0 0,-2 11 0 0,-30-21 0 0,9-1 0 0,-21 1 0 0,-10-12 0 0,-23-10 0 0,-10 11 0 0,-12 0 0 0,0 9 0 0,13 3 0 0,-13 31 0 0,12-1 1 0,10 12-1 0,11 0 1 0,12 12-1 0,-1 10-1 0,11-1 0 0,0-21 1 0</inkml:trace>
  <inkml:trace contextRef="#ctx0" brushRef="#br0" timeOffset="114">7731 14472 0 0,'0'0'0'0,"0"0"1"0,0 0 1 0,10 0 0 0,1 11 1 0,0 0 0 0,0 0 0 0,22 0-2 0,-12-11-1 0,0 11 1 0,12-11-1 0,-1 0 1 0,13-11-1 0,-2-22 0 0,12 1-1 0,-23 10 1 0,1-11-1 0,-22 11 1 0,0 1 0 0,-11-1 1 0,-11 0-2 0,-12 1 0 0,13-12 1 0,-13-1-1 0,14 14 0 0,-2-2 1 0,11-1 0 0,-12 13 0 0,12-1-1 0,0 11 1 0,12 0 0 0,-1 11-1 0,-2 11 1 0,3 11 1 0,21 10 0 0,-22 11 0 0,21-21 1 0,0 0 1 0,23-12 0 0,-22-10 0 0,0 0-1 0,9-11 1 0,-9-11-1 0,-21-11 0 0,-1 12-1 0,-2-23 0 0,-9 0-2 0,-9-10-1 0,-14-11-1 0,-10-1 0 0,1 0 0 0,-1 12 2 0,-10 11 0 0,21-1 0 0,1 11 1 0,21 11-1 0,-12 11 0 0,24 0-3 0,9 0-1 0,1 11-2 0,11 0 5 0</inkml:trace>
  <inkml:trace contextRef="#ctx0" brushRef="#br0" timeOffset="115">8437 14114 0 0,'0'0'0'0,"11"42"0"0,11-8 0 0,-1-3 0 0,1-8 0 0,-12-12 0 0,13 0 0 0,-12-11 0 0</inkml:trace>
  <inkml:trace contextRef="#ctx0" brushRef="#br0" timeOffset="116">8633 13820 0 0,'-11'0'0'0,"0"0"1"0,-10 22-1 0,9 10 0 0,2 24 0 0,-1-14 0 0,0 12 0 0,0-10 0 0,22 11 0 0,11-24 1 0,0-8-1 0,10-1 1 0,12-2 0 0,-12-20 0 0,1 0-2 0,9-20 1 0,-19 9-1 0,10 0 0 0,-23 0-1 0,1-1 2 0</inkml:trace>
  <inkml:trace contextRef="#ctx0" brushRef="#br0" timeOffset="117">8904 14277 0 0,'0'0'0'0,"-10"-11"3"0,-1 11 3 0,11 0 5 0,0 0 1 0,0-11-6 0,-12 11-4 0,12-11-1 0,12 11-2 0,-24 0-4 0,24 0-12 0,-1 0-1 0,-11 11 18 0</inkml:trace>
  <inkml:trace contextRef="#ctx0" brushRef="#br0" timeOffset="118">8339 13918 0 0,'0'0'0'0,"0"-11"0"0,11 11 0 0,-11 11 0 0,10 1 1 0,2-2-1 0,-1 22 2 0,11 1-1 0,-11 10 0 0,10-10 0 0,-10 11 0 0,11-13 1 0,-1 3 1 0,1-13-2 0,0 1 1 0,0 0 0 0,-11-11-1 0,-1 0 0 0,-10-11 0 0,0 0 0 0,12 0 1 0,-24 0-1 0,12 0 0 0,-10-11-1 0,-1 0 0 0,11 0-1 0,-11-12 0 0,0 13-2 0,-1 0-6 0</inkml:trace>
  <inkml:trace contextRef="#ctx0" brushRef="#br0" timeOffset="119">8470 15244 0 0,'0'0'0'0,"0"-11"4"0,0 11 4 0,0-10 1 0,-12 10-4 0,24 10-3 0,-12 1-1 0,11 22 0 0,-1 0 1 0,12-1 0 0,-12 1 1 0,2 10-1 0,-1-10 0 0,11 0-1 0,-12-12 0 0,-10-10-1 0,12 0 0 0,-12 0 0 0,0-11-3 0,0 0-9 0,0-11-9 0,0 0 14 0</inkml:trace>
  <inkml:trace contextRef="#ctx0" brushRef="#br0" timeOffset="120">8262 15331 34 0,'-10'-21'44'0,"0"21"-42"0,10 0-3 0,10-11 0 0,23 0 0 0,0-22-1 0,9 11 2 0,3-10 2 0,-2-1-2 0,-10 11-3 0,9 1-17 0,-8-13-16 0,-1 34 19 0,-12-10 16 0,-21 10 1 0</inkml:trace>
  <inkml:trace contextRef="#ctx0" brushRef="#br0" timeOffset="121">8568 15125 0 0,'-11'-11'0'0,"0"-12"0"0,11 13 4 0,-11-11 2 0,11 10 3 0,0 0 1 0,0-1-2 0,11 12-1 0,-11-10 2 0,0 10-1 0,0 0-1 0,0 0 0 0,0 0 5 0,11 0-6 0,-11 0-6 0,0 0 0 0,0-11-1 0,0 11 0 0,0 0-1 0,11 0-4 0,-22 0-52 0,11 0 33 0,0 11 25 0,0-1 0 0</inkml:trace>
  <inkml:trace contextRef="#ctx0" brushRef="#br0" timeOffset="122">8481 14973 0 0,'0'-22'0'0,"0"1"0"0,0 9 2 0,-11-10 3 0,11 22 5 0,0-10 4 0,-12 10-1 0,12 0-3 0,0 0-2 0,0 0-3 0,12 21 3 0,-1 2 0 0,11 8 2 0,-2 13 0 0,3-11-1 0,9 10-1 0,1 1-3 0,-11-13 0 0,11 14-2 0,-12-2 0 0,-10-10-1 0,-1 0 0 0,2-12-1 0,-12 1-2 0,0-11-4 0,11-11-14 0,-11 0-11 0,0 0-11 0,-11-22 2 0,-1 0 33 0,2-10 6 0,-1 21 0 0</inkml:trace>
  <inkml:trace contextRef="#ctx0" brushRef="#br0" timeOffset="123">8328 14983 0 0,'-10'-10'5'0,"-13"-2"7"0,13 2-11 0,10 10 0 0,10 10 6 0,13 12 1 0,9 0 4 0,-10 22 2 0,-1-2-4 0,11 3-4 0,1-2-2 0,-10 1-1 0,9-12-1 0,-10 1-3 0,0-11-9 0,-11-1-13 0,11-10-7 0,-12-11 12 0,1 11 15 0,11-22 3 0</inkml:trace>
  <inkml:trace contextRef="#ctx0" brushRef="#br0" timeOffset="124">8676 14896 0 0,'0'0'7'0,"-10"-10"0"0,10 10 0 0,0 0 0 0,0-11-3 0,10 22-2 0,12 10 4 0,-12 12 2 0,2 10 0 0,9 0-2 0,11 1-2 0,-9 0 1 0,-13-12-1 0,13-10-1 0,-13 0-1 0,1-11-2 0,0 0-5 0,-11-11-11 0,10 0-10 0,-10 0 2 0,0-22 15 0,-10 0 9 0,-1-10 0 0</inkml:trace>
  <inkml:trace contextRef="#ctx0" brushRef="#br0" timeOffset="125">8600 14918 0 0,'-10'0'0'0,"-2"0"0"0,2 0 1 0,10-11 7 0,10 0 2 0,2 11 8 0,-2-21 2 0,23 11-4 0,-11-2-5 0,21 1-7 0,-21 0-3 0,-1 0 0 0,-9 11-3 0,-2-11-4 0,0 11-13 0,-10 0-14 0,0 0 6 0,0 0 24 0</inkml:trace>
  <inkml:trace contextRef="#ctx0" brushRef="#br0" timeOffset="126">8839 14788 0 0,'0'0'3'0,"-10"-11"2"0,-1 11 1 0,11-11 4 0,11 22 3 0,-1 0-4 0,1 10-3 0,10 23 4 0,-9-1-5 0,21 1-1 0,-13-11 0 0,13-1-1 0,-10 1 0 0,-1-11-2 0,-2-12 0 0,-8 1 1 0,-1-11-2 0,-11 0-3 0,0 0-7 0,0-11-11 0,0 1-8 0,-11-24 9 0,-21 13 18 0,10-23 2 0,-1 34 0 0</inkml:trace>
  <inkml:trace contextRef="#ctx0" brushRef="#br0" timeOffset="127">8753 14865 0 0,'0'0'12'0,"-12"-12"0"0,12 12-9 0,0-11 5 0,22-11 3 0,0 11-5 0,-1-10-2 0,2 10 0 0,-2 0-4 0,0-11-1 0,2 11-5 0,-1 11-14 0,-11-11-5 0,-11 11 17 0</inkml:trace>
  <inkml:trace contextRef="#ctx0" brushRef="#br0" timeOffset="128">8948 14690 0 0,'-12'-11'0'0,"12"11"1"0,0 0 0 0,0 0 2 0,12 0-1 0,-1 11 4 0,11 21 3 0,11 1-1 0,-1 0-1 0,-10 10-1 0,11 1 0 0,-1-12-2 0,1 1 0 0,-12 0-1 0,-10-11-1 0,0-1-1 0,-1-21 1 0,2 10 0 0,-24-10 1 0,-9-21-5 0,0-1-4 0,-12-10-2 0,-10-1 1 0,10 1 2 0,-11-1 2 0,1 0 2 0,21 1 1 0,-1-1 2 0,14 11 1 0,-2 1-1 0,11-1-3 0,0 0-1 0,20 0-1 0,3-10 1 0,21 10-1 0,-13 11 2 0,3 0 0 0,-23 11 2 0,-1 11 7 0,-20 22 3 0,-1-1 0 0,-23 1-2 0,3 0-3 0,-13-1 0 0,21-10-4 0,14-11-4 0,9 0-15 0,9-11-14 0,14 0-1 0,-13 0 28 0</inkml:trace>
  <inkml:trace contextRef="#ctx0" brushRef="#br0" timeOffset="129">9154 14603 0 0,'0'-11'0'0,"33"-11"0"0,-1 0 0 0,13-10 1 0,-2 10 0 0,-21 11 0 0,11 0 0 0,-13 11-1 0,-20 0 1 0,12 11 1 0,-12 11 0 0,-12 0-1 0,-20 10 0 0,11 1 1 0,-1-11-2 0,-1-1 2 0,14 1-2 0,9-22 1 0,9 11-1 0,24-11 0 0,0 0 0 0,11-11 0 0,9 0 1 0,-8 11 1 0,-12 0-1 0,-12 0 0 0,0 11 0 0,-9 0 0 0,-24 11 0 0,2 0 1 0,-12-1 1 0,-21 12 1 0,-2-11 1 0,13-1 1 0,11-10-2 0,-11 0-2 0,10-11-1 0,11 0-1 0,11 0-5 0,11-11-1 0,11 0-1 0,-2 2 1 0,3-3-1 0,10 12-3 0,-12 0 0 0</inkml:trace>
  <inkml:trace contextRef="#ctx0" brushRef="#br0" timeOffset="130">9795 14842 116 0,'0'0'0'0,"-20"-11"33"0,-2 11-62 0,22 11 5 0,0-11-15 0,10 0-13 0,2 0 47 0,-1-11 5 0</inkml:trace>
  <inkml:trace contextRef="#ctx0" brushRef="#br0" timeOffset="131">4077 12787 4 0,'0'-11'0'0,"-11"0"0"0,11 0 0 0,-11 11 0 0,11-11 0 0,0 11 0 0,0-10 0 0,0-1 0 0,0 0 1 0,0-11 2 0,11 11 3 0,-11-10 1 0,11 10 3 0,-11 0 1 0,0 11-1 0,0 0 1 0,0 32-4 0,10 12-1 0,2 10-3 0,-1 1 0 0,-1-12 0 0,22 1 1 0,-9-12 0 0,-1 1 0 0,-2-1 0 0,-8 12-1 0,9-22-1 0,-9 10 0 0,-12-9-2 0,0-2 1 0,0-11-1 0,0-10-5 0,11 0-59 0,-11-10 31 0,10-11 29 0,-10 9 1 0</inkml:trace>
  <inkml:trace contextRef="#ctx0" brushRef="#br0" timeOffset="132">4478 12384 6 0,'0'0'0'0,"0"-21"1"0,0 21-2 0,0 0 1 0,0 0 0 0,0 0 2 0,12 11 2 0,-12 11 2 0,11 10 1 0,-11 12-1 0,22 10 0 0,-22-1-3 0,22 35 0 0,-11-1-1 0,-1 0 1 0,1 0-3 0,-11 11 0 0,11-11 0 0,-1-10 0 0,-10-13 0 0,0-20 0 0,12 11-3 0,-12-24-2 0,11-8-4 0,-11-12-4 0,10 0 1 0,1-11 10 0,10-11-2 0</inkml:trace>
  <inkml:trace contextRef="#ctx0" brushRef="#br0" timeOffset="133">4719 12559 20 0,'-11'-11'16'0,"11"0"-16"0,0 11-1 0,0 22 1 0,11 21 0 0,-2 12 0 0,3 10 0 0,-1 11 3 0,11-22 2 0,-1 1-3 0,1-1-2 0,0-11 0 0,11-21 1 0,-33 12-3 0,11-24-6 0,0 11-15 0,-1-21 15 0,-10 0 3 0</inkml:trace>
  <inkml:trace contextRef="#ctx0" brushRef="#br0" timeOffset="134">5044 12907 64 0,'0'0'0'0,"-10"-22"51"0,-1 33-50 0,11 0-1 0,11-11 1 0,-1 10-1 0,2-10-4 0,-12 0-3 0,0 11-15 0,0-11-29 0,11 11 24 0,-11-11 21 0</inkml:trace>
  <inkml:trace contextRef="#ctx0" brushRef="#br0" timeOffset="135">4979 12341 17 0,'0'0'0'0,"-10"-22"16"0,-1 22-14 0,11-10-2 0,11 10 3 0,-1 0 0 0,0 0 2 0,2 32 7 0,10 1 4 0,-11 11-5 0,22-1-5 0,-24 10-5 0,14 3 0 0,-1-13 0 0,-11 1 0 0,-1-12-1 0,12-10 0 0,-12 10-2 0,2-10-16 0,9-11-20 0,-9-11 9 0,-1 0 27 0,-11 0-4 0</inkml:trace>
  <inkml:trace contextRef="#ctx0" brushRef="#br0" timeOffset="136">5349 12852 13 0,'0'0'0'0,"0"-11"8"0,0 11-20 0,0 0 3 0</inkml:trace>
  <inkml:trace contextRef="#ctx0" brushRef="#br0" timeOffset="137">5447 11841 19 0,'0'0'0'0,"0"-22"17"0,0 22-16 0,0 0-2 0,22 11 2 0,-1 11 2 0,-10 21 4 0,0 23 4 0,11 10 0 0,-11 11-5 0,22-11-2 0,-24 12-2 0,3-2 2 0,-1 1 2 0,-1 0 0 0,-10-22-1 0,12 11 0 0,-1-11 0 0,-11-10-3 0,10-12-1 0,-10 1-1 0,12-12 0 0,-2-21-1 0,-10-11-2 0,0 11-11 0,10-22-18 0,-10 0-9 0,12-21 23 0,-12-1 12 0</inkml:trace>
  <inkml:trace contextRef="#ctx0" brushRef="#br0" timeOffset="138">5653 12135 13 0,'0'0'9'0,"-21"-11"2"0,21 0-5 0,0 0 1 0,0 0-3 0,11 11-1 0,21-11 3 0,-10-11 4 0,11 12 0 0,-1-1-5 0,12 11-1 0,-12-11-2 0,1 11 0 0,-22 22 0 0,0-1 2 0,-11 12 3 0,0 10 1 0,-11 1-2 0,-11 10 0 0,10-9 0 0,-8-14 0 0,9 3-1 0,11-13-3 0,0-11 0 0,11 2 0 0,9-2 1 0,3-10-2 0,-1 0-1 0,11 0 1 0,-12-10-4 0,12-2-4 0,0-9-9 0,-13 11-14 0,13-13-19 0,-21 2 11 0,9 0 34 0,-21 21-2 0</inkml:trace>
  <inkml:trace contextRef="#ctx0" brushRef="#br0" timeOffset="139">6208 12363 27 0,'0'0'0'0,"-21"0"-19"0,21 0 11 0</inkml:trace>
  <inkml:trace contextRef="#ctx0" brushRef="#br0" timeOffset="140">5219 12211 10 0,'0'0'0'0,"11"-11"1"0,-11 0-1 0,0 11 1 0,-11 0 4 0,11-11-1 0,0 0-2 0,11 11-1 0,-1-11-1 0,1 0 1 0,22 1-2 0,-12-1 2 0,2 0-2 0,-14 11 1 0,3 0 0 0,-12 11 0 0,-12 10 0 0,3 1 0 0,-24 0 1 0,22 12-1 0,-1-14 0 0,2-9 1 0,10 0-1 0,10-11 0 0,13 0 0 0,-1 0 0 0,10 0 0 0,1-11 0 0,0 0 0 0,-12 11 0 0,0 0 0 0,-9 11 1 0,-12 11-1 0,-12 11 1 0,-9-1-1 0,0 1 1 0,-1-11 1 0,-1 0 0 0,13-12-1 0,10 1-1 0,0-11-1 0,10 0 0 0,2 0 0 0,10 0-2 0,-1 0-7 0,-10 0 2 0,10 10-2 0</inkml:trace>
  <inkml:trace contextRef="#ctx0" brushRef="#br0" timeOffset="141">5284 12678 15 0,'-12'-21'9'0,"12"10"-5"0,0 11-4 0,0 0-1 0,12 0-1 0,-1 0-11 0,11 0 1 0</inkml:trace>
  <inkml:trace contextRef="#ctx0" brushRef="#br0" timeOffset="142">3131 15798 9 0,'0'0'0'0,"0"-10"-1"0,11-1 1 0,10-11 0 0,1 0 0 0,21 1 0 0,-10-12 0 0,11 12 0 0,-23 10 0 0,11-11 1 0,-9 11-2 0,-1 11 1 0,-11 0-8 0</inkml:trace>
  <inkml:trace contextRef="#ctx0" brushRef="#br0" timeOffset="143">3207 15821 8 0,'0'0'0'0,"-11"-11"2"0,11-1-1 0,11 12-1 0,0 0 0 0,-1-10 1 0,2-1 1 0,-1-11 3 0,-1 0 0 0,22 12-2 0,-9-11-3 0,-1 9 0 0,-2-10-1 0,3 1-2 0,-1 11-4 0,-1-13 0 0,-9 1 6 0,-2 11-7 0</inkml:trace>
  <inkml:trace contextRef="#ctx0" brushRef="#br0" timeOffset="144">3131 15810 10 0,'0'-12'0'0,"-11"12"0"0,11 0 0 0,11-10 0 0,0 10 1 0,0-11-1 0,-1 1 1 0,12-12 1 0,0 10 1 0,11-19 1 0,-1-3-2 0,12-9 0 0,-11 10-2 0,-1 1 0 0,-10 10-1 0,-22 11-2 0,0 11-3 0,-12 0 1 0,2 0 5 0,-13 0-1 0,3 11 1 0,8 11 0 0,-21-1 0 0,23-10-9 0</inkml:trace>
  <inkml:trace contextRef="#ctx0" brushRef="#br0" timeOffset="145">3175 15798 10 0,'0'0'-1'0,"0"0"1"0,0-10 2 0,10-1 1 0,12 1 0 0,-1-2-1 0,2-10-2 0,-2 12 1 0,0-11-2 0,12 9 0 0,-10-10-3 0,-2 12 0 0,12-1 3 0,-12 1-8 0</inkml:trace>
  <inkml:trace contextRef="#ctx0" brushRef="#br0" timeOffset="146">3163 15733 10 0,'0'0'0'0,"12"-31"0"0,20-13 0 0,12 11 0 0,-2-11 0 0,3 1 0 0,-2-1 0 0,-10 12 0 0,-1 10 0 0,-22 0 0 0,2 22 0 0,-12 0 0 0,-12 0-10 0</inkml:trace>
  <inkml:trace contextRef="#ctx0" brushRef="#br0" timeOffset="147">3251 15821 16 0,'0'-23'6'0,"10"-20"-3"0,12 33-5 0,21-12-8 0,12-11 7 0,-33 33-7 0</inkml:trace>
</inkml:ink>
</file>

<file path=ppt/ink/ink13.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timestamp xml:id="ts0" timeString="2023-04-25T05:01:43.646"/>
    </inkml:context>
    <inkml:brush xml:id="br0">
      <inkml:brushProperty name="width" value="0.05292" units="cm"/>
      <inkml:brushProperty name="height" value="0.05292" units="cm"/>
      <inkml:brushProperty name="color" value="#FF0000"/>
      <inkml:brushProperty name="antiAliased" value="0"/>
    </inkml:brush>
  </inkml:definitions>
  <inkml:trace contextRef="#ctx0" brushRef="#br0">9438 15277 2 0,'0'0'0'0,"0"-11"0"0,9 11 0 0,3-11 0 0,-1 11 0 0,-1 0 0 0,2 0 0 0,-1 0 1 0,0 0 2 0,0 0-1 0,10 0 1 0,0 0-1 0,2 0 1 0,9 0 0 0,-10 0 1 0,22 0-1 0,-2-11-2 0,3 11 2 0,-2-11-1 0,-10 11 1 0,9 0-1 0,3 0 0 0,-13 0 0 0,1 0 1 0,10 0-1 0,-11 0 0 0,13 0 1 0,-2 0-1 0,-10-10 1 0,21 10 0 0,-10-11 0 0,-2 11-1 0,3 0-1 0,-2 0 1 0,1 0-2 0,-1 0 2 0,0 0 1 0,1 0-1 0,0 11 0 0,-2-11 0 0,13 0-1 0,-12 0 1 0,12 0-1 0,-11 0 0 0,-12 0-1 0,12 0 1 0,-2 0 0 0,3 0 0 0,-13 0-1 0,12 0 1 0,-2 10-1 0,3-10 0 0,-2 0 1 0,1 0 0 0,-1 0 0 0,0 0 0 0,-10-10-1 0,11 10 0 0,-11 0 1 0,10 0-1 0,-10 0 1 0,-11 0-1 0,-2 0 0 0,3 0 1 0,20 0-1 0,-21 0 0 0,11 0 0 0,-11-11 1 0,10 11-1 0,1 0 0 0,-11 0 0 0,10-11 0 0,1 11 0 0,10 0 0 0,-10 0 2 0,0-11-1 0,-1 11-1 0,1 0 0 0,-11 0 1 0,-2 0-1 0,13 0 0 0,-10 0 1 0,-2 0-2 0,12 0 2 0,10 0-1 0,12-11 1 0,-1 11-2 0,0-11 2 0,11 11-1 0,0-12 0 0,0 12-1 0,12 0 1 0,-11 0 1 0,9 0-1 0,-10 0 0 0,12 12 0 0,21-12-1 0,-33 11 1 0,11-11 0 0,-11 0-1 0,12 11-1 0,-1-11 2 0,-11 11 0 0,10-11 0 0,2 0-1 0,-11 0 1 0,21 0-1 0,-11 0 0 0,-1 0 0 0,2 0-1 0,-2 0-1 0,13 0 3 0,-13 0-1 0,2 0 0 0,-12 0 0 0,11 0-1 0,1 0 1 0,-12 0 0 0,0 0-1 0,0-11 0 0,12 11 0 0,-12 0 1 0,0 0 0 0,-1-11-1 0,13 11 1 0,-11 0-1 0,-1 0 1 0,0 0-2 0,21 0 0 0,-20 0 1 0,0 0 0 0,10-11-1 0,-22 11 2 0,-1 0 0 0,3 0 1 0,-14 0-1 0,13 0 0 0,0-12 1 0,-1 12-1 0,0 0 1 0,1-10 0 0,10 10 0 0,-10-10 0 0,-2 10 1 0,2 0-1 0,0 0 1 0,10 0-1 0,-11 0 1 0,0 0 0 0,11 0 1 0,0 0-2 0,0 0 1 0,-20 0 0 0,9 0 0 0,-10 10 0 0,-2-10 0 0,3 0 1 0,-13 10-1 0,1-10-1 0,-12 0 2 0,-9 0-1 0,-1 12 1 0,-22-12 8 0,11 0-9 0,-12 0 0 0,2-12-1 0,10 12 0 0,0 0 0 0,-11 0 0 0,11 0 0 0,0 0 0 0,0 0-1 0,0-10 1 0,0 20-66 0,0 2 53 0,-12-1 13 0</inkml:trace>
  <inkml:trace contextRef="#ctx0" brushRef="#br0" timeOffset="1">9264 15527 5 0,'0'0'0'0,"11"-11"-1"0,-2 0 1 0,14 11 0 0,-1-11 0 0,21 1 1 0,-10-1 0 0,9 0 1 0,-9 0 1 0,12 11 0 0,-3-11 1 0,3 0-1 0,8 0 1 0,-9 11-2 0,10 0 1 0,1-11 2 0,-12 11 0 0,1-10 0 0,-1 10-1 0,1 0 0 0,0 0 0 0,-2 0 0 0,3 0-1 0,8 0 0 0,2 0-1 0,11 0-1 0,-1 0 1 0,11-11-1 0,0 0 0 0,11 11 1 0,-11-11 1 0,-11 11 0 0,12 0-2 0,9 11 2 0,-21 0-2 0,0 0 0 0,0-1 1 0,12-10-2 0,-11 11 0 0,9 0 2 0,-10 0-2 0,12-11 2 0,-1 11-1 0,-11-11 0 0,1 0-1 0,-1 11 0 0,-11-11 1 0,11 11-2 0,-10 0 1 0,10-11 1 0,0 10 0 0,1-10 0 0,10-10 0 0,0 10 0 0,10 0 0 0,-21-11-1 0,12 0 0 0,-1 11 1 0,-11-11-2 0,12 11 2 0,-12-11 0 0,0 11 0 0,0-11 0 0,1 0 1 0,-1 11-2 0,0 0 1 0,11 0-1 0,-11 0 0 0,0-11 0 0,65 11 1 0,-53 0-1 0,-12 0 1 0,11-10-1 0,12 10-1 0,-13-11 0 0,2 11 1 0,-1 0-2 0,-1 0 1 0,2 0-1 0,-2-11 2 0,2 11-1 0,-11 0 0 0,10 0 0 0,0 0 0 0,10 0 0 0,-9 0-1 0,-12 0 1 0,11 0-1 0,-10 0 0 0,10 0 0 0,-11 11 1 0,11-11 0 0,11 0 0 0,-1 11-1 0,2-11 1 0,9-11-2 0,23 0 0 0,-54 11 1 0,41-11 0 0,-30 11 2 0,-1 0-2 0,12 0 1 0,-13 0 1 0,13 0-1 0,-13 0 2 0,2 0-2 0,-1 11 1 0,-12-11 0 0,-8 0 1 0,-2 0-1 0,-1 0 1 0,3 0 0 0,-14 11-1 0,3 0 1 0,-13-11 0 0,1 10-1 0,0-10 1 0,-1 11-1 0,1-11 0 0,-1 0 1 0,-10 0-1 0,-11 0 0 0,-1 0 0 0,2 0 0 0,-1 0-1 0,-11 0-7 0,10 0-16 0,-10 11-9 0,0 0 22 0</inkml:trace>
  <inkml:trace contextRef="#ctx0" brushRef="#br0" timeOffset="2">7894 5643 29 0,'0'0'0'0,"32"-11"2"0,12 11-2 0,10-10 0 0,11-1 0 0,1 0 0 0,-1-1 0 0,10 2-1 0,-20 10-1 0,-12-11 2 0,-20 11 1 0,-14 0-2 0,3 11 1 0,-24-11-22 0</inkml:trace>
  <inkml:trace contextRef="#ctx0" brushRef="#br0" timeOffset="3">8077 5653 22 0,'23'-10'7'0,"53"-1"-5"0,-10-10-2 0,10 10-1 0,-34 11 0 0,3 0 1 0,-13 0 0 0,-11 11 0 0,2-11 0 0,-13 11-22 0</inkml:trace>
  <inkml:trace contextRef="#ctx0" brushRef="#br0" timeOffset="4">7904 5687 24 0,'0'0'0'0,"10"-22"8"0,2 10-8 0,21 12 0 0,10-10 0 0,12 10 0 0,-2 0 0 0,13-11-1 0,0 11 1 0,-34 0-26 0</inkml:trace>
  <inkml:trace contextRef="#ctx0" brushRef="#br0" timeOffset="5">16613 5578 12 0,'0'0'0'0,"12"0"11"0,-1 0-9 0,31-11-2 0,3 1 0 0,-2-2 0 0,12 2 0 0,-13 10 0 0,23 0 0 0,-9 0 0 0,-14 0-1 0,-9 0 1 0,11 0 0 0,-11 10 0 0,-12-10 0 0,1 12-22 0</inkml:trace>
  <inkml:trace contextRef="#ctx0" brushRef="#br0" timeOffset="6">16527 5632 15 0,'11'0'9'0,"21"-10"-8"0,1 10-1 0,10 0 0 0,12-11 0 0,-1 11 0 0,1-11 0 0,-12 11 0 0,-10-12 0 0,9 12 0 0,-19 0 0 0,20 0-1 0,-11 0 1 0,13 0 0 0,-13 12 0 0,-21-12-22 0</inkml:trace>
  <inkml:trace contextRef="#ctx0" brushRef="#br0" timeOffset="7">16102 8481 14 0,'0'0'5'0,"0"0"-5"0,-21 0 0 0,-1 0 0 0,0 0 0 0,-32 11 0 0,0 11 0 0,9-11 0 0,-8 10 0 0,20-10 0 0,22 0 0 0,1-11 0 0,10 0 0 0,0 0 1 0,10 0-1 0,1 0 0 0,0-11 0 0,11 0 0 0,11 11 0 0,-1-10 0 0,1-1 1 0,0 0-1 0,-1 0 0 0,-10 0 0 0,-11 0 0 0,-11 11 0 0,0 0 1 0,-23 0-1 0,2 11 0 0,-33 0 0 0,9 11 0 0,3-1 0 0,-2-10 0 0,0 11 0 0,23-11 0 0,0 11-1 0,21-22 1 0,0 0 1 0,9 11-1 0,3-11 1 0,21 0-1 0,-1-11 0 0,12 0 0 0,10-11 1 0,-11 11-1 0,1 0 0 0,-23 0 1 0,-9 1-1 0,-12 10 0 0,0 0 1 0,-12 0-1 0,-20 0 1 0,-11 10-1 0,-2 1 0 0,-20 0 0 0,12 0 0 0,8-11 0 0,3 11 0 0,19-11 1 0,13 0 0 0,10-11-1 0,22 11 0 0,31 0-2 0,24-11-5 0,21 0-13 0</inkml:trace>
  <inkml:trace contextRef="#ctx0" brushRef="#br0" timeOffset="8">17157 8372 19 0,'0'0'0'0,"-10"-10"0"0,10 10 0 0,-11 10 0 0,11 1 0 0,0 11 0 0,11-11 0 0,-11-11 0 0,0 0 0 0,0 0 2 0,10 0 0 0,-10 0-2 0,12 0 0 0,-12 0-1 0,0 0-2 0,0 11 2 0,10-11 0 0,-10 0-16 0</inkml:trace>
  <inkml:trace contextRef="#ctx0" brushRef="#br0" timeOffset="9">8992 10351 12 0,'0'0'0'0,"0"-11"2"0,11 1-2 0,0-1 0 0,21 0 0 0,23-11 0 0,-12 0 1 0,32-10 0 0,-10-1 3 0,23 1 2 0,-22 10 0 0,10 11-1 0,-23-11-3 0,2 11-1 0,0 11-1 0,-23 0 0 0,1-11-1 0,0 11 0 0,10-10 1 0,-21-1-1 0,21 0 0 0,-21 0-1 0,-11 0-5 0,0 0-3 0,0 11 8 0,-11 0-13 0</inkml:trace>
  <inkml:trace contextRef="#ctx0" brushRef="#br0" timeOffset="10">10188 9993 11 0,'0'0'4'0,"0"-11"-4"0,0 11 0 0,0 0 0 0,11 0 0 0,-1-11 0 0,12 11 0 0,0 0 1 0,11-11-1 0,10 0 1 0,12 11 0 0,-1-12-1 0,32 2 1 0,-9-11 0 0,9-1-1 0,2 0 1 0,10-11-1 0,-11 11 0 0,-12 1 1 0,-10-1-1 0,-9 0-1 0,-2 12 1 0,-21-1 1 0,-13 1-1 0,-8 10 1 0,-12 0-1 0,0 0 0 0,-32 21-2 0,-1-11-1 0,0 12 0 0,1-10 3 0,10-2 0 0,-1 1 0 0,2-1 0 0,10-10 0 0,1 0-15 0</inkml:trace>
  <inkml:trace contextRef="#ctx0" brushRef="#br0" timeOffset="11">9275 10319 8 0,'0'0'0'0,"0"-11"0"0,0 11 0 0,-11 0 0 0,11 0 0 0,0 0 0 0,11-11 0 0,-11 11 0 0,9 0 0 0,3 0 1 0,9-11-1 0,12 0 0 0,11 0 0 0,9 1 0 0,3-23 1 0,8 11 0 0,1-10-1 0,12 10 1 0,0-11-1 0,10 11 1 0,-12 1 0 0,-10-1-1 0,12 0 0 0,-1 11 0 0,-1-10 0 0,-10-1 0 0,2 0 1 0,9 0-1 0,11-10-1 0,-11 21 2 0,-1-11-1 0,-10 1 0 0,2 9 0 0,-2 2 0 0,-22-2 0 0,12 2 0 0,-12 10 0 0,-10-11 0 0,9 11 0 0,-19-10 0 0,10 10-1 0,-12-12 1 0,0 12 0 0,2-11 0 0,-23 11 0 0,0 0 0 0,0-11 0 0,0 11 0 0,0 0 0 0,0 0 0 0,0 0 0 0,0-10-1 0,0 10-1 0,10 0 0 0,-10 0 1 0,0 0 1 0,0 10-8 0</inkml:trace>
  <inkml:trace contextRef="#ctx0" brushRef="#br0" timeOffset="12">9970 10036 10 0,'0'-11'0'0,"11"-21"0"0,0 21 0 0,0-11 0 0,-1-1 0 0,2 2 0 0,-1 0 0 0,-1-2 0 0,-10-8 0 0,0 9 0 0,0-11 0 0,0 11 0 0,0-10 0 0,0 11 0 0,0-13 0 0,0 34-10 0</inkml:trace>
  <inkml:trace contextRef="#ctx0" brushRef="#br0" timeOffset="13">9960 9405 9 0,'-12'0'2'0,"-9"-32"-2"0,-1 10-1 0,0 0 1 0,0 1 0 0,12-1 1 0,-13-11-2 0,2 10 1 0,-11 3 0 0,20-2 1 0,-21-11-1 0,1 22 0 0,-1-10 0 0,0 10 0 0,-9-11 0 0,-2 11 0 0,1 1 0 0,10 10 0 0,-10-12 0 0,-2 12 0 0,3 12 0 0,9 9 0 0,-10-11 0 0,10 13 0 0,0-12-1 0,-11 10 1 0,1-11 0 0,-11 13 0 0,31-1 0 0,-19 10 1 0,9-10-2 0,10 0 1 0,3 0 0 0,-13 10 1 0,11-10-1 0,0 11 0 0,1 10 0 0,-12-10 0 0,11 21-1 0,-10-11 1 0,9 12 0 0,13-1 0 0,-1-10 0 0,0-1 0 0,1 0 0 0,10-9 0 0,10-3 0 0,1 3 0 0,0 9 0 0,-1 1 0 0,2-1 0 0,9 1 0 0,1-1 0 0,21 1 0 0,-10-12 0 0,11-10 0 0,9 0 0 0,3-11 0 0,-2-11 0 0,22 10 0 0,-32-10 0 0,42 0 0 0,-9-10 0 0,-1-12 0 0,-1 0 1 0,2-11-1 0,-2-10 0 0,-9 10 0 0,-11-10-1 0,-1-1 1 0,-10 1 1 0,-2-12 1 0,-8 1 0 0,-1-1 1 0,-23 12-2 0,12 0 0 0,-11-1-1 0,-11 1 1 0,0-1-2 0,-33-21 0 0,-32 0 0 0,-33-22 0 0,-21-11 1 0,-12 0 2 0,1 21-1 0,-13 2-1 0,3 42-1 0,20 33-3 0,12 55 0 0,63-12-7 0</inkml:trace>
  <inkml:trace contextRef="#ctx0" brushRef="#br0" timeOffset="14">10937 6241 14 0,'0'-21'0'0,"0"10"-1"0,0 1 1 0,12 10 0 0,-12 0-13 0</inkml:trace>
  <inkml:trace contextRef="#ctx0" brushRef="#br0" timeOffset="15">11014 6134 12 0,'0'0'0'0,"-12"-12"1"0,12 12-1 0,0-11 0 0,-10 11 0 0,10-11 0 0,0-11 0 0,0 0 0 0,0-21 1 0,-10 10-1 0,-12-10 0 0,-1-1 1 0,2 1 0 0,0 10-1 0,-24 22 0 0,3-10 0 0,-2 10-1 0,-10 0 1 0,-11 0 0 0,-1 0 0 0,1 0-1 0,0-1 2 0,-11-8 0 0,32 20-1 0,-32 0-1 0,22 0 1 0,-11 10 1 0,-1 12-2 0,1 11 1 0,0-11 0 0,0 21 0 0,-1-10 0 0,12-1 1 0,21 1-1 0,11-11 1 0,1 10-2 0,21 1 1 0,0 0 0 0,11-1 0 0,-1 12 0 0,12 10 0 0,0 0 0 0,11 13-1 0,-1-2 0 0,12-12 2 0,-2 2-1 0,13-12 0 0,0 1 0 0,20-1 0 0,-10-10 0 0,1-1 0 0,11-10 0 0,-12 11 0 0,11-1-1 0,0-21 1 0,0 11 0 0,11-22 0 0,-21-11 0 0,10 0 0 0,-11-21 0 0,-11 10 0 0,1-11 0 0,-23-10 0 0,-11-2 0 0,2-8 0 0,-13-12 0 0,1-1 0 0,-11-10 0 0,-11 0 0 0,11-11 1 0,-21 0-1 0,9 0 0 0,2 11 0 0,-1 11 1 0,-11 10-1 0,-10 34 0 0,-12-1-1 0,-10 22 1 0,-23 22-1 0,2 10 1 0,-23 34-1 0,10-23-5 0</inkml:trace>
  <inkml:trace contextRef="#ctx0" brushRef="#br0" timeOffset="16">16037 7970 11 0,'0'-11'0'0,"0"0"0"0,0 2 0 0,0-3 0 0,-10 1 0 0,10 0 0 0,0 0 0 0,0 0 0 0,-11-11 0 0,11 12 0 0,0 10 0 0,-12-11 1 0,12-11 1 0,-10 22 0 0,-12-11-1 0,12 0 0 0,-1 11-1 0,-1-11 0 0,-9 11 0 0,-1-11 0 0,0 11 0 0,12 0 0 0,-12 0 0 0,-1 0 1 0,2 0-1 0,0 0 0 0,10 11-1 0,-11 0 1 0,-1 0 0 0,14 11 0 0,-24-11 0 0,22 10 0 0,-11 1-1 0,11 11 1 0,-10-10 0 0,-2 8 0 0,13 3 1 0,-1-14-1 0,-1 13 0 0,12-11 0 0,-10 10 0 0,10-9 0 0,-10-2 0 0,10 1 0 0,0 10 0 0,-12-11 1 0,12 2-1 0,0 9 1 0,12-10-1 0,-12 11 0 0,10-11 0 0,0 10 0 0,13 23 1 0,-13-34-1 0,13 1 0 0,-2 0 1 0,-10 0-1 0,-1-1 1 0,23 1-1 0,-10-11 0 0,-2 11 0 0,12-11 0 0,-12-1 0 0,11 1 0 0,-9-11 1 0,-1 0-1 0,-2 0 2 0,-8 0-1 0,10-11 0 0,-1 1 0 0,2-1 0 0,-2-11-1 0,0 0 1 0,2 11-2 0,-1-10 2 0,-12-1-1 0,0 0 0 0,2 11 1 0,-1-11 0 0,-1 1-1 0,2-12 1 0,-12 0 0 0,11 12 0 0,-1-12 0 0,1 10-1 0,0-8 0 0,-11 9 0 0,10 0 1 0,-10-10-1 0,0-1 1 0,-10 12 0 0,-1-13 1 0,11 13-1 0,-11-12 0 0,11 1 0 0,-10-1 1 0,-1 11-1 0,-1-10 0 0,-9-1 0 0,9 11-1 0,-8 1 0 0,-13 10 1 0,11 0-1 0,-10 0 0 0,9 0 1 0,-9 0-2 0,-1 0 0 0,12 11-2 0,-13 0-11 0,13 22-4 0,-11 11 13 0,20-22-5 0</inkml:trace>
  <inkml:trace contextRef="#ctx0" brushRef="#br0" timeOffset="17">15581 6687 10 0,'0'-11'-1'0,"10"0"1"0,-10-1 0 0,12 3 0 0,-12-24 0 0,0 22 1 0,0-11-1 0,11 1 1 0,-11-1-2 0,10 10 1 0,-10-9 1 0,0 21-1 0,0 0 0 0,0 21 0 0,-10 2 0 0,10 19 0 0,-11-8 0 0,11 31 0 0,-12-11 0 0,12-10 0 0,-10-1 1 0,-13 12-1 0,3-12 1 0,-2 12-1 0,-1-23 0 0,13 1 0 0,-1-10 0 0,11-3 0 0,0 2-1 0,0-11 1 0,0-11-1 0,11 12 0 0,-11-12 1 0</inkml:trace>
  <inkml:trace contextRef="#ctx0" brushRef="#br0" timeOffset="18">15385 6992 11 0,'-12'-11'0'0,"12"0"0"0,0 11 1 0,0 0-1 0,0-11 0 0,0 11 0 0,12 0 0 0,-1 0 1 0,-11 22 1 0,10-1-1 0,-10 12 1 0,12 1-1 0,-12 8-1 0,0-19 2 0,10 8 0 0,-10-20 0 0,0 0-1 0,12 1 0 0,-12-2 1 0,0-10 1 0,11 0 0 0,-1-22-1 0,12 0-1 0,0-9-1 0,-11-3 0 0,11 3 0 0,-2 8 0 0,-8 1-1 0,-1 0 1 0,-11 22 0 0,0-10 0 0,0 10 1 0,-11 0-1 0,11 0 0 0,-12 10-1 0,12 1 0 0,-10 0 1 0,0 0 0 0,10 0 0 0,-12-11 0 0,2 11 0 0,-1 1 1 0,-11-2-1 0,-10 0 1 0,-1-10 0 0,-12 0 4 0,13 0-2 0,-1-10-1 0,23 0 0 0,-12-2-2 0,22 12 0 0,0 0-2 0,11-11-1 0,22 0 0 0,20 0-3 0,-8 11-1 0,-2 0 0 0,-11 11-1 0,1 11 4 0,-21 0 4 0,-2-1-1 0,-20 1 1 0,-2-10 1 0,2-2-1 0,-13 1 0 0,13-11 1 0,-12 0 4 0,1-11 1 0,9-11-2 0,2 0-2 0,-12 11 0 0,11 1 0 0,-1 0 2 0,12-2-3 0,-9 12-1 0,-2 0 0 0,11-11-1 0,11 11 0 0,10 0 1 0,0 0 0 0,13-11 0 0,-23 11-1 0,10 0 0 0,-10 0 1 0,-11 0 0 0,10 0 0 0,-20 11 1 0,-1-11 0 0,-10 0 1 0,-2 11-2 0,1-11 1 0,1 12-1 0,0-12 0 0,-2 10 0 0,13-10 0 0,10 10-1 0,-11-10-1 0,22 0 0 0,-1 0 0 0,13 0-1 0,-2 0 0 0,0 0-3 0,1 0-1 0,-10 0 5 0,9 0 2 0,-21 0-1 0,0 0 1 0,0 0-10 0</inkml:trace>
  <inkml:trace contextRef="#ctx0" brushRef="#br0" timeOffset="19">15266 9536 8 0,'0'0'0'0,"-11"0"0"0,-1 0 0 0,12 0 0 0,12 0 0 0,-12 0 0 0,11 0 0 0,-11 0 0 0,10 0 0 0,-10 0 2 0,11 0 0 0,10 0 0 0,2-11 0 0,10 11-1 0,9-11 1 0,-8 0 0 0,19-10-1 0,12-1 3 0,23-11 4 0,-13 1 1 0,13 10-1 0,-1-11-1 0,21 1-4 0,-43 10-2 0,-9 11-1 0,-14 0 0 0,-9 11 0 0,-21 0-1 0,-1 0 0 0,-11 0-1 0,0 0 0 0,0 0-6 0,-11 11-15 0,-1-11 8 0,-9 11 13 0,-12 0-6 0</inkml:trace>
  <inkml:trace contextRef="#ctx0" brushRef="#br0" timeOffset="20">15331 9732 10 0,'-11'-11'0'0,"11"1"0"0,11 10 0 0,-1 0-1 0,13-12 1 0,9-10 1 0,0 11-1 0,1-21 5 0,22 10 5 0,-1-11 3 0,22 1-5 0,11-1 0 0,-1 1-2 0,-9 10-1 0,21-11-2 0,-11 11-2 0,-11 1-1 0,11-1 0 0,-21 0-2 0,9 11-16 0,-43 11-19 0,-20 0 25 0</inkml:trace>
  <inkml:trace contextRef="#ctx0" brushRef="#br0" timeOffset="21">8481 10483 14 0,'0'0'0'0,"10"-77"-1"0,12 22 1 0,11 34 0 0,-1 10 0 0,-10 11-13 0</inkml:trace>
  <inkml:trace contextRef="#ctx0" brushRef="#br0" timeOffset="22">16994 12363 0 0,'0'0'0'0,"0"0"0"0,0-10 0 0,0 10 0 0,0-12 0 0,0 12 0 0,0-11 0 0,0 11 0 0,-10 23 0 0,-1-13 0 0</inkml:trace>
  <inkml:trace contextRef="#ctx0" brushRef="#br0" timeOffset="23">9427 11286 10 0,'0'-10'0'0,"0"10"0"0,0 0 0 0,11-11 0 0,-11 11 1 0,0-11-1 0,9 11 1 0,-9 0 0 0,12 11-1 0,-1 10 0 0,-1 1-1 0,2 0 1 0,21-11 0 0,-1 1 1 0,23-2-1 0,-12 0 1 0,32-10 1 0,-10 0-1 0,1 11 0 0,-22 0-1 0,-1 0 1 0,-10 1-1 0,-11 9 0 0,-12-11 0 0,2 1 0 0,-1 0 0 0,-11-11 0 0,0 12 0 0,10-12 0 0,-10 0 0 0,0 0 0 0,11 0 0 0,-11-12 0 0,0 12-1 0,0-11-1 0,0 11-2 0,-11 0 3 0,-10 0 0 0,-1 11-9 0</inkml:trace>
  <inkml:trace contextRef="#ctx0" brushRef="#br0" timeOffset="24">9275 11319 9 0,'0'-11'0'0,"0"11"0"0,9 0 0 0,-9 11 0 0,12-11 0 0,-1 0 0 0,11 0 0 0,-11 0 0 0,-1 11 1 0,2-11-1 0,-2 0 0 0,12 11 0 0,-1-11 0 0,11 12 0 0,1-2 0 0,1-10 0 0,9 10 0 0,0 1 1 0,12-11-1 0,-1 11 0 0,0 0 0 0,-10 1 0 0,-11 9 0 0,0-11 0 0,-1 1 0 0,-10 12 0 0,-11-13 0 0,-1 1 0 0,2-1 0 0,-2-10 0 0,1 12 0 0,0-12 1 0,10 0-1 0,-9 0 0 0,-1 0 0 0,-1 0-1 0,1 0 1 0,-11 11-1 0,-11 10-9 0</inkml:trace>
  <inkml:trace contextRef="#ctx0" brushRef="#br0" timeOffset="25">15243 12689 1 0,'0'0'0'0,"-10"0"0"0,10 0 0 0,0 11 0 0,0-11 0 0,10 0 0 0,-10 0 0 0,12 0 0 0,-12 11 0 0,0-11 0 0,11 11 0 0,-1 0 0 0,22-11 0 0,13 10 0 0,8 1 0 0,13-11 0 0,0 11-1 0,10 0 1 0,-11 0 0 0,0-11 0 0,-22 11 0 0,12 0 0 0,-13 10 0 0,-8-21 0 0,20 11 0 0,-10 0 0 0,-23 0 0 0,11-11 0 0,-20 0 0 0,-1 11 0 0,-11-11 0 0,0 0 0 0,-11 0 0 0,-11 0 0 0</inkml:trace>
  <inkml:trace contextRef="#ctx0" brushRef="#br0" timeOffset="26">15200 12852 1 0,'0'0'0'0,"0"0"0"0,-10 0 0 0,10 0 0 0,0 0 0 0,0 0 0 0,0 11 0 0,10-11 0 0,0 0 0 0,-10 0 0 0,23 11 0 0,-1-11 0 0,10 11 0 0,1-11 0 0,11 11 0 0,-12-11-1 0,23 11 1 0,-13-11 0 0,13 0 0 0,0 0 0 0,-2 10 0 0,-8-10 0 0,-13 11 0 0,1-11 0 0,-1 11 0 0,1 0 0 0,-11 0 0 0,9 0 0 0,-19 0 0 0,10 1 0 0,-11-12 0 0,-1 9 0 0,13-9 0 0,-13 11 0 0,1-11 0 0,0 0 0 0,-11 0 0 0</inkml:trace>
  <inkml:trace contextRef="#ctx0" brushRef="#br0" timeOffset="27">16646 12493 0 0,'0'0'0'0,"0"-32"0"0,0 10 0 0,-10 1 0 0,-1-13 0 0,-11 13 1 0,-1-12-1 0,3 1 0 0,-2 10 1 0,-1-11-1 0,-19 1 0 0,9-1 1 0,-10 0-1 0,-1 1 1 0,-10-12 0 0,10 12 1 0,-11-1-1 0,12 0 1 0,-22 1-1 0,10 10 0 0,-31-21 1 0,19 32-1 0,2-11 0 0,0 11-1 0,0 0 1 0,0-1 0 0,11 3 0 0,0 9 0 0,-1 0-1 0,12 9 1 0,-2 3-1 0,3 10 0 0,-13 0 0 0,1 0 0 0,10 10 1 0,11 1-2 0,12-1 1 0,0 23-1 0,-12-12 1 0,10 1-1 0,13 10 0 0,-12-9 0 0,12 8 0 0,10 1 0 0,0 0 0 0,10-10 0 0,0 0-1 0,2-12 2 0,-2 12-1 0,2-1 0 0,9 1 0 0,-9 10 0 0,8-10 0 0,3-1 0 0,20-10 1 0,-11-22-1 0,24 10 0 0,-2-10 1 0,11 0-1 0,-22-11 1 0,-20 0-1 0,42 0 1 0,10 0 0 0,2-11-1 0,9 0 1 0,-21 0 0 0,12 1 0 0,-22-1 0 0,10 0 0 0,-22 0 0 0,0-11 0 0,1 11 0 0,0-10 0 0,-2 10 0 0,-9-11 0 0,1 0 0 0,-3-10 1 0,3-1-1 0,-13-1 0 0,1-8 1 0,-12 9 0 0,2 1-1 0,-1-12 1 0,-11 12 0 0,-11-11 1 0,-11-12-1 0,12 22 0 0,-12-9 1 0,-11-3 0 0,11 12-1 0,1-10 1 0,-13 10 0 0,1 1-1 0,-9 10 1 0,-2-11-1 0,-10 12 0 0,-11 10 0 0,0-11 0 0,-1 11 0 0,-11 0-1 0,12 0 1 0,-10 11-1 0,10 0 1 0,-11 0-1 0,10 22 0 0,12 0-2 0,-11 10 1 0,20 12-1 0,3-1 0 0,-2 12 0 0,22 10 1 0,-10 11-1 0,9 23-1 0,-10 31-3 0,-20 33 2 0,41-120 1 0</inkml:trace>
  <inkml:trace contextRef="#ctx0" brushRef="#br0" timeOffset="28">17234 12276 40 0,'-11'-22'24'0,"0"0"-9"0,0 22-16 0,22 0 0 0,21 0-3 0,12 0-33 0,0 11 4 0,-44-11 30 0</inkml:trace>
  <inkml:trace contextRef="#ctx0" brushRef="#br0" timeOffset="29">19648 16288 7 0,'0'-11'0'0,"0"11"0"0,0-11 4 0,0 1 1 0,0-1 0 0,0 11 0 0,0 0 1 0,0 0-2 0,-12 0-1 0,12 11 0 0,-10 10 0 0,-1 12-2 0,11 10 0 0,0-10 0 0,0 0 0 0,0-12-1 0,11 1 2 0,-1-11 0 0,2 0 2 0,-1-11-1 0,-11 0 1 0,9-11-1 0,3 0 0 0,-1-11-2 0,-11 1 1 0,10-1-2 0,-10-11 1 0,12 22-1 0,-12-10 0 0,0 21 0 0,0-11 1 0,0 22 1 0,0 10 1 0,0 1-2 0,0 0-1 0,11 0 0 0,-1-1 1 0,12-10 1 0,0-11 0 0,-11 0 2 0,11 0 1 0,-11-21 1 0,-2-1 1 0,3-11 1 0,-1-10-1 0,-11 10-3 0,0 0 0 0,0 1-3 0,0-1 0 0,0 11-1 0,0 12-1 0,0 10-6 0,0 0-20 0,0 10-18 0,0 12 5 0,0 0 34 0,0-11-1 0</inkml:trace>
  <inkml:trace contextRef="#ctx0" brushRef="#br0" timeOffset="30">19984 16201 8 0,'0'0'8'0,"0"-11"1"0,-10 11-5 0,10 0 1 0,0 11 0 0,0 11-3 0,10 0-1 0,-10-1-1 0,0 1-1 0,12 11 0 0,-2-11-1 0,-10-1-7 0,0-10-5 0,11 11 5 0,-11-11 3 0</inkml:trace>
  <inkml:trace contextRef="#ctx0" brushRef="#br0" timeOffset="31">20039 16103 13 0,'-11'-21'14'0,"-11"-1"-1"0,0-12-5 0,1 24-1 0,21 10-5 0,0 0-3 0,0 0-3 0,0 22-17 0,0 0-2 0,21 9 15 0</inkml:trace>
  <inkml:trace contextRef="#ctx0" brushRef="#br0" timeOffset="32">20093 16223 6 0,'0'0'0'0,"0"-11"1"0,0 11-1 0,0 0 3 0,11 11 1 0,-11 11-1 0,10-1 1 0,2 1-2 0,-12 11 0 0,11-11 1 0,-11-1 0 0,0-10 3 0,0 0 2 0,-11 0-2 0,11-11-1 0,-12-11-1 0,12 0 1 0,-10-11-3 0,10-10-1 0,10-1 0 0,2-10-1 0,-1 10-2 0,11-10 0 0,-11 21-5 0,10 11-14 0,-10 11-4 0,-11 0 19 0,0 11 2 0</inkml:trace>
  <inkml:trace contextRef="#ctx0" brushRef="#br0" timeOffset="33">20235 16364 6 0,'0'0'3'0,"0"0"1"0,10 0 3 0,2 0 3 0,8-21-3 0,3 10-4 0,-1-11-1 0,0 0-1 0,-1-10 0 0,1 10-1 0,-22-11 0 0,11 1 1 0,-11 21 3 0,-11 0 2 0,-1 11-3 0,-9 0-2 0,11 11-1 0,-12 10 1 0,0 1-1 0,11 0-1 0,11 0 1 0,0-1 0 0,11-10-1 0,11 0 0 0,0 0-1 0,9-11-11 0,14 11-16 0,-2-11 21 0,-32 0 3 0</inkml:trace>
  <inkml:trace contextRef="#ctx0" brushRef="#br0" timeOffset="34">20615 16158 5 0,'0'0'0'0,"10"-33"1"0,13 11 2 0,-13 1 2 0,2 10 0 0,-12 0 1 0,0 0 2 0,0 11-1 0,-12 0-2 0,-9-11-2 0,9 11-2 0,-9 11-1 0,21-11 1 0,-11 11-2 0,11 0 0 0,11 0-1 0,10-2-1 0,2 14 0 0,-1-12 2 0,-11 11 1 0,-2-11 0 0,3 0 0 0,-12-1 2 0,0 1 1 0,0 11 4 0,-12-11 0 0,-8 0 2 0,-13 0 0 0,0-11-1 0,12 11-2 0,-12-11-4 0,22 0 0 0,0 0-3 0,11-11-7 0,0 11-16 0,0-11-13 0,11-11 19 0,10-11 12 0</inkml:trace>
  <inkml:trace contextRef="#ctx0" brushRef="#br0" timeOffset="35">20768 15690 5 0,'0'0'0'0,"0"-11"3"0,0 11-1 0,0 11 1 0,10 22 2 0,-10 21-1 0,0 11-2 0,0 1 1 0,0 10 0 0,0-11 0 0,0 11-2 0,0-43 2 0,0 10 0 0,0-10 3 0,0-11 0 0,10-1-1 0,-10-21 0 0,0 0 1 0,12 0 0 0,-1-21-5 0,-1-1-1 0,24-11-2 0,-3-32 0 0,3 20 1 0,-2 25 0 0,-21 9 1 0,-1 0 0 0,-10 11 0 0,0 0 2 0,0 11 3 0,0 11 3 0,0 10-2 0,0 1 0 0,0-11-3 0,0-1-2 0,12 1-1 0,-1 0 1 0,-1 0-5 0,13-12-10 0,-2 1-13 0,-10-11-4 0,11 0 13 0,-1-11 16 0,1-10-3 0</inkml:trace>
  <inkml:trace contextRef="#ctx0" brushRef="#br0" timeOffset="36">21234 16038 5 0,'0'0'0'0,"-10"-12"3"0,-1 12 3 0,-10 0 0 0,10 12-1 0,-1-1 0 0,-9 11-3 0,9 10 0 0,2-10-1 0,10 0 0 0,0 0-2 0,0-1 1 0,10 1 1 0,2-11-1 0,9-11 1 0,-9 0-1 0,9 0-1 0,-10-11-1 0,0-11 0 0,11 1-1 0,-1-23 2 0,-9 10 1 0,-12 14 0 0,0 9 4 0,0 0 2 0,-12 11-1 0,12 0-2 0,-10 11-2 0,10 0 0 0,-11 9-1 0,11 3 0 0,0-12 0 0,11 11 0 0,-1-11-3 0,2 0-3 0,-1-1-11 0,10 1 2 0,1-11 12 0,-22 0-1 0</inkml:trace>
  <inkml:trace contextRef="#ctx0" brushRef="#br0" timeOffset="37">21409 15592 5 0,'0'-11'2'0,"-11"-21"5"0,11 21-5 0,0 0 1 0,0 11 3 0,0 0-2 0,11 11 1 0,-11 23 2 0,0 8-1 0,0 23-2 0,0 1-2 0,0-13 0 0,0 2 1 0,0 0 0 0,0-12 0 0,-11-10-2 0,11 9 0 0,0-30 1 0,-11 10-1 0,11-11-1 0,0-11 1 0,11 0 1 0,-11 0 1 0,11-11-1 0,-1 0-2 0,-10 0 1 0,0-1-1 0,12 2-1 0,-12 10 0 0,11-11-5 0,-11 11-7 0,10 0-7 0,-10 0 0 0,0 11 8 0,0-1 11 0,0-10-3 0</inkml:trace>
  <inkml:trace contextRef="#ctx0" brushRef="#br0" timeOffset="38">21398 15961 5 0,'0'0'2'0,"0"-21"8"0,-11 11-3 0,11-2 0 0,0 12 0 0,0 0-2 0,0 0-2 0,11 0 1 0,0 22 1 0,-1 11-3 0,-10-1 0 0,12 1 0 0,-1-11 0 0,-11 0 3 0,10-1 3 0,-10-10 0 0,0 0 1 0,0 0 3 0,-10-11-4 0,-1 0 1 0,11-11-4 0,0-11 0 0,-12-10-2 0,12-13-1 0,12 3-1 0,-1-2 0 0,-1 1-2 0,1-1-1 0,0 23 1 0,11-1-5 0,-11 10-14 0,11 12-23 0,-2-10-5 0,-8 20 34 0,-12-10 10 0</inkml:trace>
  <inkml:trace contextRef="#ctx0" brushRef="#br0" timeOffset="39">21647 15440 4 0,'0'0'0'0,"0"-11"2"0,0 0-3 0,12 11 2 0,-1 11 1 0,-1 0 5 0,-10 43 1 0,0 12 4 0,0-12-4 0,0 34 0 0,0-35-2 0,0 2-3 0,0-2 1 0,0-19-1 0,-10 9-2 0,-1-10 0 0,-11-11 0 0,12-12-1 0,10 1 1 0,0-11-2 0,0-11-1 0,10 1 0 0,12-34 1 0,11 1-1 0,10-2-1 0,1-20-1 0,-1 22 0 0,0 0 3 0,-10 10-2 0,-11 22 0 0,0-10 0 0,-11 21-2 0,-22 0-18 0,-22 21 13 0,1 13 9 0,-12-3 1 0,-10 13 0 0,20 0 1 0,13-12-1 0,32-10 0 0,11-11 3 0,0 0 1 0,32-11 13 0,-10 0 0 0,9 0-1 0,-8 0-2 0,-2 0-7 0,0 11-6 0,-21-11-3 0,11 0-12 0,-11 10-18 0,-12 2 3 0,-10-2 25 0,0-10 2 0</inkml:trace>
  <inkml:trace contextRef="#ctx0" brushRef="#br0" timeOffset="40">19234 17049 5 0,'0'0'0'0,"0"-11"1"0,11 1 0 0,-1-12 3 0,-10 0 5 0,12 11-2 0,-12-11 1 0,0 1 0 0,0 21 2 0,0 0-3 0,-12 0-3 0,2 0-3 0,-1 11-1 0,0-1 0 0,-10 12 0 0,-1 11 0 0,11-1 1 0,-11 1-1 0,12-11 0 0,10 0 0 0,0-1 0 0,10-10 1 0,12 0-1 0,-1-11 0 0,2-11 0 0,-2-11 1 0,12 12-1 0,-12-23 0 0,11 11 0 0,-9-10 0 0,-1 10 0 0,-11 0 0 0,-1 11 0 0,2 0-1 0,-24 11 1 0,12 11 0 0,-10 11 0 0,10 0 0 0,-11-1 0 0,11-10 0 0,0 11 0 0,0-11 0 0,0 0 0 0,11 0 0 0,-1-11 1 0,2 0-1 0,-12-11 1 0,10 0-1 0,-10 0 0 0,10-11 1 0,-10 11-1 0,12-21 1 0,-12 21-1 0,11-11 1 0,-11 0-1 0,0 22 0 0,10-10 1 0,2 10-1 0,-12 10 0 0,11 1 1 0,-11 0-1 0,11 11 1 0,-1-11-1 0,1 11 1 0,-1-1-1 0,2-10 0 0,10 0-1 0,-1-11-1 0,-10 0 0 0</inkml:trace>
  <inkml:trace contextRef="#ctx0" brushRef="#br0" timeOffset="41">19648 16919 10 0,'0'0'4'0,"0"0"8"0,0 0-8 0,-12 11 4 0,12 0-8 0,0 10 0 0,0 12 1 0,0 0 0 0,0 10-1 0,12-10 1 0,-12 21 0 0,11-10 0 0,-2-12-1 0,3 1 1 0,-1-1 0 0,-11-21-1 0,10 0 1 0,-10 0 0 0,-10-22 0 0,10-11-1 0,-11-10 0 0,11-1 0 0,-12 1-1 0,12-12 0 0,0-10 1 0,0 10-1 0,12 12 0 0,-12-1 1 0,21 0-1 0,2 12 1 0,-2 10-3 0,-10 11 8 0,11 0 0 0,-11 0 1 0,-1 11-6 0,-10-1 1 0,0 12 0 0,0 0 0 0,-21 0 0 0,-1-11 1 0,-10 10-1 0,9 1 1 0,2-11-1 0,9 0-1 0,12 0-1 0,0 0 0 0</inkml:trace>
  <inkml:trace contextRef="#ctx0" brushRef="#br0" timeOffset="42">19929 16668 6 0,'0'0'0'0,"0"-10"4"0,12-11 3 0,-12 9 2 0,11 12-1 0,0 0 1 0,-11 33 0 0,11 11-3 0,-11 10-3 0,0 11-1 0,10 0-2 0,-10-32 0 0,0 10 0 0,0-10 0 0,0 0 0 0,0-1 0 0,0-10 0 0,0-11-1 0,-10 0 1 0,10-11-2 0,-11 0 1 0,0-11 0 0,0-11-1 0,-1-11 1 0,12 23 0 0,-10-12 0 0,0 11 0 0,10 11 1 0,0 0-2 0,10 11 2 0,0 0 0 0,13-11 0 0,-1 0 1 0,0 0-1 0,-1-11 1 0,1-11-1 0,21-11 1 0,-11 12-1 0,-20-12 1 0,-1 22 0 0,-11 11 0 0,0 0-1 0,0 0 1 0,-11 22 0 0,11-11 0 0,0 11 0 0,0-1-1 0,11 1 1 0,11-11 0 0,-2 11-1 0,3-22 1 0,-1 0 0 0,-11 0 0 0,11-11 0 0,-2-22 0 0,3-10-1 0,-13 10 1 0,-10-1 0 0,0 14 0 0,12 9-1 0,-12-11-12 0,0 10-21 0,0 12 13 0</inkml:trace>
  <inkml:trace contextRef="#ctx0" brushRef="#br0" timeOffset="43">20344 16788 6 0,'-11'0'5'0,"11"-11"2"0,0 11-4 0,11 0 1 0,-1 0 1 0,23 11-2 0,-11-1 0 0,-1 13 2 0,1 10-2 0,-11-12 0 0,0 12-1 0,-11-22 0 0,0 0-2 0,0 10 0 0,-11-10 0 0,0 0 1 0,-1-11-1 0,2 0 1 0,10 0 0 0,-10-22 1 0,10-21-1 0,0-2 0 0,10 14 0 0,0-13 0 0,13 23 0 0,-12-1-1 0,0 10 1 0,-11 12-6 0,10-10-22 0,2 10 7 0,-12 10 15 0,0 2 0 0</inkml:trace>
  <inkml:trace contextRef="#ctx0" brushRef="#br0" timeOffset="44">20560 16832 4 0,'0'0'3'0,"0"0"4"0,0 11 1 0,12 0 1 0,-1-2-1 0,21-9-1 0,-10 12-2 0,11-12 0 0,-13-12-1 0,13-8-4 0,0-2-1 0,-11-11 2 0,0 12-2 0,-11-23-2 0,-11 11 1 0,0 23 1 0,0-2 0 0,-11 2 1 0,-11 20 2 0,22-10-1 0,-22 22 5 0,12 0 0 0,-1 11-1 0,11-1 1 0,11 1 0 0,-1-11-4 0,22 0-1 0,-9-13-2 0,10 3-11 0,9-1-24 0,-8-22 4 0,9-1 26 0</inkml:trace>
  <inkml:trace contextRef="#ctx0" brushRef="#br0" timeOffset="45">21290 16723 5 0,'0'0'7'0,"-11"-11"-2"0,11-11-1 0,0 12 1 0,20-2-2 0,3 2 0 0,9-1 0 0,1-11 0 0,-11 22 1 0,11-11-3 0,-12 11 2 0,-10 11 1 0,-11 1 3 0,0-2 0 0,-11 11-1 0,-10 1-2 0,-12 0-1 0,22-1-1 0,-11-9-1 0,22-1-1 0,0 0 0 0,0-1 0 0,11-10 0 0,0 11 0 0,22-1-1 0,-12 2 0 0,11-1 2 0,-20 0-1 0,-1 0 1 0,-11 0 4 0,0 10 7 0,-11-10-5 0,-1 0-7 0,-9 0 0 0,0-11 1 0,-2 11 0 0,2 0-1 0,10-11 1 0,-10 0-1 0,21 0 0 0,-12 0-2 0,12-11-1 0,12 11 1 0</inkml:trace>
  <inkml:trace contextRef="#ctx0" brushRef="#br0" timeOffset="46">21549 16821 11 0,'0'0'6'0,"0"-11"11"0,0-1-6 0,12 2 5 0,9-1-7 0,12 1-7 0,-1-1-2 0,13 0-2 0,-2-1-33 0,1 12 5 0,-33 0 25 0</inkml:trace>
  <inkml:trace contextRef="#ctx0" brushRef="#br0" timeOffset="47">21920 16733 5 0,'0'0'-1'0,"-11"-10"2"0,11-1 2 0,0 1 6 0,0-12 2 0,0 10 4 0,0 2 4 0,0 10 0 0,0 0-6 0,0 0-5 0,0 10-2 0,0 12-3 0,0 0-2 0,0 11-1 0,0-11-1 0,11-1 1 0,-1-11 0 0,2 2 0 0,9-12 1 0,-9 0 0 0,-2 0-1 0,12-22 0 0,-11-10 0 0,11 9 0 0,-22-20-1 0,11 11 1 0,-11 21 1 0,0-11-2 0,0 11 1 0,-11 11-1 0,11 0 0 0,0 11-1 0,-12 11 1 0,24-1 0 0,-12 1 1 0,21 0-2 0,1-11 0 0,11-11 2 0,-11 0 0 0,-2-11 1 0,-8 1-1 0,-1-2 0 0,-11-10 2 0,0 1 0 0,-11-12-2 0,-1 12 1 0,2 0-1 0,0 9-1 0,10 1-1 0,-12 11-24 0,24 0-48 0,-2 11 69 0</inkml:trace>
  <inkml:trace contextRef="#ctx0" brushRef="#br0" timeOffset="48">22333 16549 9 0,'0'0'4'0,"0"-11"7"0,-11 0-5 0,11 1 7 0,0 10-2 0,-11 10-5 0,1 1 0 0,-1 11-2 0,0 11-3 0,11-1-1 0,-11-10 0 0,11-1 0 0,0 1 1 0,11-10-1 0,0-2-1 0,0-10 3 0,-1 0-1 0,1-10-1 0,10-12 1 0,2-11-2 0,-13 11 1 0,2-10 1 0,-1 11-1 0,-11-13 1 0,0 23-1 0,0-9 1 0,0 20-2 0,-11 0 2 0,-1 10 0 0,12 22-1 0,-10-9 0 0,10 8 0 0,0 3 1 0,0-13-1 0,10 1-1 0,2-12 2 0,-1 2 0 0,-2-2 3 0,-9-10-1 0,12-10 2 0,-1-2-5 0,-1 2 1 0,13-2-6 0,-13-9-16 0,2-1-13 0,-2 0 8 0,0 1 23 0,-10 11-1 0</inkml:trace>
  <inkml:trace contextRef="#ctx0" brushRef="#br0" timeOffset="49">22583 16507 20 0,'-11'0'22'0,"1"0"-13"0,-1 0 0 0,11 10 3 0,-12 11-6 0,12 1-3 0,12-10-2 0,-1 9 0 0,10-11 0 0,-10 1 0 0,22 0-1 0,-23-11 0 0,13-11-1 0,-2 0-2 0,-10-10-2 0,0-1 0 0,0 0 3 0,-11-9 2 0,0 19 0 0,0 1 0 0,0 0 1 0,0 11-2 0,-11 0 2 0,11 22-1 0,0 21-1 0,0 1 1 0,11-1-1 0,-1 12 0 0,2-12 0 0,-1 11 0 0,-1 1 0 0,-10-24 0 0,0 14 1 0,0-23 0 0,-10 10 0 0,-1-10 0 0,-22 0 1 0,11-11-1 0,-22-11 2 0,11 0-1 0,1-11 1 0,11 0-1 0,-12-11 0 0,11 0 0 0,12-21-39 0,-2 21 9 0,12 11 24 0</inkml:trace>
  <inkml:trace contextRef="#ctx0" brushRef="#br0" timeOffset="50">23029 16016 4 0,'-12'-11'3'0,"2"11"0"0,0 0-1 0,10 21 1 0,0 35 3 0,0 9-2 0,0-22 0 0,10 33-1 0,0-10 0 0,2 10-1 0,-1-22-1 0,-11 1 1 0,10-23 2 0,-10-9 0 0,12-13-1 0,-12 1 0 0,0-11 1 0,0 0-1 0,11-21-1 0,10-2-2 0,12-19 1 0,-11-3-1 0,-1 13 0 0,1-1 0 0,-11 11 2 0,0 11 5 0,-11 11 0 0,0 0-1 0,0 11 2 0,0 22-2 0,0-1-3 0,11 1-1 0,-11 1 1 0,10-14 0 0,2 13 2 0,-1-21-2 0,-1 9 0 0,1-21-1 0,0 10 0 0,-11-10-3 0,10 0-8 0,2 0-26 0,9 0-20 0,-9 0 35 0,-2 0 14 0</inkml:trace>
  <inkml:trace contextRef="#ctx0" brushRef="#br0" timeOffset="51">23463 16408 9 0,'0'-11'15'0,"-10"-11"-6"0,-1 0-4 0,11 12 3 0,-11 10 0 0,11 10 0 0,-10 1-3 0,-1 33-2 0,-1-1-2 0,2 13 0 0,10-25-1 0,0 3 0 0,10-13 0 0,-10-11 1 0,12 1 0 0,-12-11 1 0,11 0 1 0,-1-11-1 0,1-10-2 0,0-12 1 0,-1 11-1 0,2-10 1 0,-12-1 1 0,0 1 4 0,0 21 0 0,0 11-3 0,0 0-2 0,0 0-1 0,0 21 1 0,0 1-1 0,0 11-1 0,11-1-2 0,-11-10-4 0,10 1-9 0,2-13-5 0,-12 1 1 0,11-1 6 0,-2-10 4 0,-9 0 6 0,12-10 4 0,-12-23-1 0,11 11 1 0,-11-9 0 0,0 8 0 0,0 1 7 0,0-10 6 0,0 32 2 0,0-11-1 0,0 11-4 0,0 0-3 0,0 0 2 0,-11 21-1 0,11 1-5 0,0 0 0 0,11 1-2 0,-1-3 0 0,2 2-1 0,-1-11 1 0,-11-11 1 0,11 0-1 0,10 0 1 0,1-22-2 0,-11 1 1 0,0-1-2 0,0-11 2 0,-11 1-2 0,10 21 1 0,-10 0 0 0,0 0 1 0,0 22 0 0,0 11-1 0,-10-1 0 0,10 23-2 0,0-22-10 0,0-1-16 0,10 1-2 0,12-10 10 0,0-12 14 0,-1 0 5 0,2 0 1 0,-2-12 0 0,0-10 0 0,-9 1 0 0,-1 11 0 0,-11-24 2 0,0 23 7 0,-11-11 0 0,11 12 0 0,-12 10-2 0,2 0-2 0,-1 21-1 0,-10 1-3 0,21 0 0 0,-11 10 0 0,11-10-1 0,0 1 0 0,0-13 0 0,11 1 2 0,-2-11 2 0,3 0 1 0,9-21-2 0,-9-13 0 0,9 3 1 0,-9-25-3 0,-2 2 0 0,12-22-1 0,-11 11-1 0,-1-12 0 0,-10 1-1 0,12 33-4 0,-1 9-5 0,-11 13-10 0,0 21-4 0,0 0 20 0,-11 11 1 0</inkml:trace>
  <inkml:trace contextRef="#ctx0" brushRef="#br0" timeOffset="52">24007 16375 9 0,'0'0'9'0,"-10"-22"2"0,-1 12-8 0,11-1 4 0,0 0 3 0,0 11 1 0,0-11 2 0,0 11-3 0,0 0-2 0,0 11-8 0,-12-11 0 0,2 22 0 0,10-1 0 0,-11-10-2 0,22 22 0 0,-1-11-1 0,2-1 0 0,9 1 2 0,2 0 0 0,9-10 1 0,-21 8 1 0,0-9-1 0,-11 0 3 0,0-11 4 0,0 11 2 0,-33-11 1 0,21 0-4 0,-20 0-2 0,22 0-1 0,-13 0-4 0,13-11 0 0,10 11-10 0,0-11-19 0,0-10-5 0,22-1 5 0,-1-11 21 0,11-21 4 0</inkml:trace>
  <inkml:trace contextRef="#ctx0" brushRef="#br0" timeOffset="53">24159 15995 5 0,'0'0'1'0,"0"0"3"0,0 10-2 0,0 34 4 0,12-2 1 0,-12 14-1 0,0-24-1 0,11 34 0 0,-1-1 1 0,-10-11-2 0,12 12-1 0,-24-12 0 0,12-11 1 0,0-32 0 0,0 0 5 0,-10-11-1 0,20 0-5 0,-10-22-3 0,22 2-1 0,0-14-2 0,11-9-2 0,-22-1 2 0,-1 22 2 0,1 1 1 0,0 10 0 0,-11 11-1 0,0 0 3 0,0 11 0 0,10-1 1 0,-10 23-2 0,0 0 0 0,0-12-2 0,0 12 1 0,0-11-7 0,12 0-14 0,-1-12-10 0,11-10 16 0,-11 0 14 0,-2 0-3 0</inkml:trace>
  <inkml:trace contextRef="#ctx0" brushRef="#br0" timeOffset="54">24519 16332 7 0,'-11'0'11'0,"0"0"5"0,-11 0-4 0,1 0 0 0,10 11-3 0,-12 10-6 0,13 1-2 0,10 11-1 0,0-22 0 0,0 10 0 0,10-10-2 0,2 0 1 0,10-11 0 0,-1 0-1 0,1-11-2 0,-11-11-3 0,11 12 2 0,-2-23-1 0,3 0 4 0,-23 12 2 0,0-1 2 0,0 11 5 0,0 11 3 0,-11 0-1 0,-1 0-3 0,2 22-4 0,0-1-1 0,-1 1-1 0,11 11 0 0,0-1-1 0,0-21-4 0,0 11-9 0,11-22-9 0,-1 11 2 0,0-11 11 0,2-11 10 0,-12 11-4 0</inkml:trace>
  <inkml:trace contextRef="#ctx0" brushRef="#br0" timeOffset="55">24703 15940 10 0,'-10'0'8'0,"-1"0"-2"0,-1 11-2 0,2 11 3 0,-1 21-2 0,0 1-2 0,1 10-2 0,10-32 1 0,-11 21 0 0,11-10-1 0,-12 0 0 0,12-1 0 0,12-21 1 0,-12 0 1 0,0 0 0 0,11-11 1 0,-1-11-2 0,1 0-2 0,10-11 0 0,2-10 0 0,9-12 0 0,-10-10-1 0,-1-11 1 0,2 20 0 0,-13 14 0 0,1-3 0 0,-11 34 1 0,-11 0 2 0,1 0 3 0,-13 23-2 0,2 9-3 0,9 12 0 0,2-1-2 0,10-10 1 0,0 0 0 0,10 10 0 0,-10 1 0 0,23-12 0 0,-13 1 1 0,2-1-1 0,9 1 0 0,-10-11 0 0,0 0 0 0,-1-12 0 0,2 1 0 0,-12 0-1 0,11 0-22 0,-11-11-16 0,0 0 25 0,10 0 11 0</inkml:trace>
  <inkml:trace contextRef="#ctx0" brushRef="#br0" timeOffset="56">24715 16332 5 0,'0'0'5'0,"-12"0"4"0,12 0 4 0,0-11 6 0,12 0 2 0,8-11-4 0,-8 0-3 0,42-32 1 0,-22 21-13 0,1-10-1 0,-1 10-2 0,-9 12 1 0,-13 10-16 0,-10 22-56 0,-21 10 43 0,9 1 26 0</inkml:trace>
  <inkml:trace contextRef="#ctx0" brushRef="#br0" timeOffset="57">24758 16353 6 0,'0'0'5'0,"0"0"1"0,0 0 9 0,22 11 8 0,21 0 12 0,-21 0-25 0,11 0-5 0,-13 11-4 0,13-11 1 0,1-1-2 0,-13-10 0 0,1 0 1 0,11-10 0 0,-11-1-1 0,10-22 1 0,-11 0-1 0,-9-10-1 0,-1 10 1 0,-1-10 0 0,-10 10 0 0,-10 22 1 0,10 0-1 0,-11 1 0 0,-11 10-1 0,11 10 0 0,-11 12 2 0,0 0 1 0,1 0-2 0,10 21 1 0,-12-10 0 0,23-1-1 0,0 1 0 0,12 0 0 0,10-22 0 0,-1 10 0 0,11-21 2 0,1 0 0 0,11-11-2 0,-11-21 0 0,0 10 0 0,-13-11 0 0,3-10-1 0,-13-1 2 0,-10 12-3 0,0 10 3 0,-21 11-2 0,9 0 1 0,3 0 0 0,-2 11-2 0,-1 11 1 0,2 0-1 0,20 11 0 0,-10-11 2 0,12 21 0 0,-1 1 0 0,-2-11 1 0,3 10-1 0,-12-10 1 0,0 0-1 0,-12-11 3 0,12 11 2 0,-20-12-1 0,8-10-1 0,-9 0-3 0,-12 11-1 0,22-11-17 0,1 0-51 0,10 0 34 0</inkml:trace>
  <inkml:trace contextRef="#ctx0" brushRef="#br0" timeOffset="58">25312 16582 33 0,'0'0'16'0,"0"-10"3"0,0 10-19 0,11-12-2 0,0 12-25 0,-1 0-8 0</inkml:trace>
  <inkml:trace contextRef="#ctx0" brushRef="#br0" timeOffset="59">18972 16201 6 0,'0'0'0'0,"0"-11"0"0,12-10 1 0,-1 10 4 0,-11 0 2 0,0 0 1 0,0 0 0 0,-11 11-2 0,-1 0-2 0,3 0 0 0,-24 11 3 0,10 11-3 0,-9-1 2 0,-11 1-2 0,0 22 0 0,10-23-2 0,-11 1 1 0,23 0-2 0,21-11-2 0,0-11 1 0,11 11-1 0,10 0 1 0,-10-1 0 0,11 12 1 0,-1 11 0 0,2 10 3 0,-14 13-1 0,-9 9 0 0,0 10 0 0,-9-10-1 0,-14 21 2 0,13-30-1 0,-13-13-3 0,-9 11 0 0,-1 1 0 0,1-12 0 0,-1-10 0 0,12 0 1 0,10-23-1 0,0 1 0 0,-1 0 1 0,12-11-1 0,-10 0 0 0,10 11 1 0,10-11-1 0,-10 0 0 0,12 0 0 0,10 11 0 0,-1 0 1 0,1 11-1 0,0-1 0 0,11 12 0 0,-12 0 0 0,1 10 0 0,0-10 0 0,-1 10 0 0,-9-9 0 0,-1-3 0 0,-2 3-1 0,3-24-2 0,-1 1 1 0</inkml:trace>
  <inkml:trace contextRef="#ctx0" brushRef="#br0" timeOffset="60">17527 16984 6 0,'0'0'1'0,"0"0"3"0,0 0 0 0,0-11 0 0,0 11-1 0,10 0 0 0,13-11-2 0,10 11 0 0,-1-11-1 0,1 11 0 0,-1 0 0 0,-10-10 0 0,0 10 1 0,-11 0 2 0,-11 0 1 0,0-11 2 0,-11 11 0 0,0 0 2 0,-12-11 1 0,-19 11 0 0,9 0 2 0,-32 0-3 0,21 0-4 0,12 11-2 0,20-11-3 0,2 0-1 0,10 0 1 0,22 0-1 0,10 0 0 0,34 0-3 0,10-11-5 0,-11 0-6 0,-11 0-6 0,1 11 0 0,-2-11 13 0,-8 11 3 0</inkml:trace>
  <inkml:trace contextRef="#ctx0" brushRef="#br0" timeOffset="61">17723 16821 6 0,'0'0'0'0,"-11"-11"7"0,11-1 3 0,-12 2 2 0,2 10 0 0,0 0-5 0,10 0-6 0,0 0 0 0,10 10-1 0,12 2 0 0,21-1 1 0,1 0 0 0,0 0-1 0,-12-11 0 0,-10 11 0 0,-1-2 1 0,-21 3 1 0,-10-1 2 0,-13 0 5 0,13 0-9 0,-22 0 1 0,-1 0 0 0,-10 0 0 0,10-1 1 0,-1 1-1 0,3 11 1 0,9-22-1 0,22 11 1 0,0 0-1 0,22-11-1 0,9 0-1 0,3 0-1 0,9 0 0 0,0-11 0 0</inkml:trace>
  <inkml:trace contextRef="#ctx0" brushRef="#br0" timeOffset="62">17700 16886 6 0,'0'0'0'0,"0"-11"1"0,12-10 7 0,-12 10 1 0,0 0-1 0,0 0 2 0,0 11-1 0,0 0-7 0,-12 22 0 0,12-2-1 0,0 3-1 0,0-1 0 0,0 11 0 0,0 10 0 0,0-10 0 0,12-1 0 0,-12-21 0 0,0 11 0 0,0-11 0 0,0-11 1 0,0-11 0 0,-12-11-1 0,2 0 1 0,0-10 0 0,-1 10 0 0,11-11-1 0,-11-10 1 0,11 32 0 0,11 0 0 0,-11 11 0 0,11 0-1 0,9 0 1 0,-20 11 0 0,12 0-1 0,10 11 1 0,-11-1 0 0,11-10-1 0,-12 11 0 0,1 0 0 0,-11-11 0 0,11-11-1 0,-11 11 1 0,-11-22-2 0,11 0 0 0,-11 0 1 0,1 0-1 0,-2 0 1 0,2 0 0 0,-1 11 0 0,-11 0 0 0,10-11 0 0,2 11 1 0,0 0 0 0,10 0 0 0,0-10 1 0,0-1-1 0,20 11 1 0,25-22 0 0,-13 11-1 0,-10 0 1 0,-1 11-1 0,2 0 1 0,-13 0 0 0,-10 0-1 0,-10 0 1 0,-23 11 0 0,11-11 0 0,1 11-1 0,-12-11 1 0,-11 0 0 0,12 11 0 0,-1 0-1 0,10-11 1 0,14 0-2 0,-2 11-1 0,11-11 0 0</inkml:trace>
  <inkml:trace contextRef="#ctx0" brushRef="#br0" timeOffset="63">17462 8199 8 0,'0'0'0'0,"0"-11"1"0,-11 0-2 0,32 11 1 0,-9 0 0 0,-1-12-8 0</inkml:trace>
  <inkml:trace contextRef="#ctx0" brushRef="#br0" timeOffset="64">17582 12461 2 0,'11'-12'0'0,"-11"2"0"0,9 10-2 0</inkml:trace>
</inkml:ink>
</file>

<file path=ppt/ink/ink14.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timestamp xml:id="ts0" timeString="2023-04-25T05:01:43.711"/>
    </inkml:context>
    <inkml:brush xml:id="br0">
      <inkml:brushProperty name="width" value="0.05292" units="cm"/>
      <inkml:brushProperty name="height" value="0.05292" units="cm"/>
      <inkml:brushProperty name="color" value="#FF0000"/>
      <inkml:brushProperty name="antiAliased" value="0"/>
    </inkml:brush>
  </inkml:definitions>
  <inkml:trace contextRef="#ctx0" brushRef="#br0">7273 4512 8 0,'0'-10'1'0,"-10"0"1"0,-1-13-3 0,0 12 1 0,0 0 0 0,-1 11 0 0,2 0 1 0,0 0-1 0,-1 0 2 0,0 0 0 0,0 11-1 0,-1-11 0 0,2 11-1 0,10 0 0 0,0 1 0 0,0 8-1 0,10-9-1 0,13 0 2 0,-1 0-1 0,10 1 1 0,1-2 0 0,0 11 0 0,-1-10 0 0,1 0 0 0,-11 1 0 0,-12 9 0 0,0-11 0 0,-10 13 2 0,-10-2 0 0,-12 0-1 0,-11 2 0 0,1-1 0 0,-1-22 0 0,12 0 0 0,10-11-2 0,0-11 0 0,11 10 1 0,0 2-1 0,11-1 1 0,0 1-1 0,10-1 0 0,12 0 1 0,11-1-1 0,-11-9 1 0,20-1-1 0,-20 0 1 0,11 1-1 0,-11-12 0 0,-13 11 0 0,3-10 1 0,-23 10 1 0,0 0-2 0,-11-10 3 0,-1 10-1 0,-8 11 1 0,8 0 1 0,2 11 0 0,-1 0-2 0,-1 22 0 0,12 11-1 0,0 10 0 0,12-9-1 0,21-14 1 0,-1 2 0 0,1-11 0 0,-22 1 0 0,31-12 0 0,-19-12 0 0,-12 1-1 0,0 0 0 0,-11-10 0 0,0-1-1 0,0-11 2 0,0 11-1 0,-11-21 2 0,0 10 0 0,11 12 2 0,0 21 2 0,0 0 0 0,0 0-4 0,0 21 0 0,11 1-1 0,10 22 0 0,1-23-1 0,0 1-1 0,11 0 1 0,-1 0-1 0,-11-12 2 0,2 1 0 0,-13 0 1 0,2-11-1 0,-12 11 1 0,10-11-1 0,-10 0 1 0,0-11 0 0,0-31-1 0,-10-3 0 0,-2-9 1 0,2-1-1 0,-1 1 0 0,-1 21 0 0,12 12 0 0,0 10 0 0,0 11-10 0,12 22-2 0,21-1 7 0,-13-10 5 0,-8 11-7 0</inkml:trace>
  <inkml:trace contextRef="#ctx0" brushRef="#br0" timeOffset="1">8110 4197 12 0,'-10'0'10'0,"-13"0"-2"0,14 22-7 0,-2 10-1 0,-1 12 0 0,24-22-2 0,-1-11-1 0,10 10 1 0,-10-21 1 0,11 11 2 0,0-22-1 0,-11 11 1 0,-1-11-1 0,-10 1 2 0,0-12-1 0,0-11 1 0,-10 11-2 0,10 1 0 0,-11-1 0 0,11 0 0 0,0 11 0 0,0 0-1 0,0 1-2 0,0 10-6 0,11 0-1 0,10 10 9 0,-21-10-5 0</inkml:trace>
  <inkml:trace contextRef="#ctx0" brushRef="#br0" timeOffset="2">8372 4273 25 0,'0'0'0'0,"-12"0"25"0,12 0-29 0,0 11 2 0,0-11 0 0,23 0-4 0,-13 0-4 0,13-11 4 0,-2 0 5 0,0-21 3 0,-9 10 1 0,-12 0 0 0,-12 0-2 0,-9 12 1 0,0-1-2 0,-2 0 0 0,-10 11 1 0,12 11 1 0,0 0 1 0,-2-1 0 0,13 12-3 0,-1 0 0 0,11-11 0 0,11 0-1 0,-1 0 0 0,13-1 0 0,-13-10 0 0,1 0 1 0,10 0-1 0,2-10 0 0,-1-1 0 0,-11 0 1 0,-2-11 0 0,3-11 1 0,-12 12-1 0,0-12 1 0,11 11-1 0,-11 1 1 0,0 10-1 0,10 0 0 0,2 11 0 0,-1 0-1 0,11 11 2 0,-2 9-1 0,3 3 0 0,-1-1 1 0,0 11-1 0,-12-12 1 0,12-10 0 0,-11 0 1 0,-1 0 1 0,2-11 1 0,-12-11 2 0,0 0 1 0,0-21-2 0,0-12-2 0,-12 1-1 0,2-1-1 0,10 1-2 0,0 21 1 0,-11 0-2 0,11 11-9 0,0 11-19 0,11 0 11 0,-1 0 17 0,-10 0-4 0</inkml:trace>
  <inkml:trace contextRef="#ctx0" brushRef="#br0" timeOffset="3">16483 4687 7 0,'-21'-22'0'0,"-1"10"0"0,-11 2 1 0,11-1 4 0,1 1 8 0,-1 10 0 0,10 0-5 0,-8 0-4 0,9 10-1 0,0 11-3 0,11 2 0 0,0 9 0 0,11 1 0 0,10-11-1 0,1 10 1 0,11-21 0 0,-11-1-2 0,31 2-3 0,-20-24-8 0,22-9-6 0,-13-1 13 0,-9-33-2 0</inkml:trace>
  <inkml:trace contextRef="#ctx0" brushRef="#br0" timeOffset="4">16646 3980 39 0,'-33'-11'41'0,"0"11"-38"0,13 21-7 0,-2 12 2 0,11 20 0 0,11 14-1 0,0 31-1 0,11-22 2 0,-1 0 3 0,2-11-3 0,-2 0 2 0,12-10 1 0,-1-11-1 0,12-13 0 0,-11-8-1 0,11-12-3 0,0-1-2 0,-1-31 0 0,-10-2 3 0,11-8 0 0,-12-13 0 0,-10 0 2 0,-1 22 1 0,-10 2 1 0,0 8 2 0,0 12 2 0,-10 12 0 0,10 8 0 0,0 13-4 0,0 0 0 0,22-1-1 0,-11-10 0 0,11-1 0 0,-2-9 0 0,3-1-2 0,10 0-4 0,-23-11-17 0,12-11 1 0,0-22 20 0,-22 22-3 0</inkml:trace>
  <inkml:trace contextRef="#ctx0" brushRef="#br0" timeOffset="5">16984 4273 55 0,'0'0'0'0,"-23"-11"56"0,2 11-58 0,9 11-4 0,12 22-25 0,23-22-11 0,-1 0 19 0,10-1 21 0,-11-10-3 0</inkml:trace>
  <inkml:trace contextRef="#ctx0" brushRef="#br0" timeOffset="6">17277 4610 24 0,'-11'0'31'0,"1"0"-31"0,-2 12-5 0,12-2 3 0,12-10-5 0,9 0-3 0,-10-22 0 0,10 0 6 0,-9 1 4 0,-1-12 2 0,-11 11-1 0,-11 2-1 0,-11 8-1 0,0 1 0 0,1 11 3 0,-1 0 1 0,0 11 2 0,11 11 0 0,-1 10-2 0,2 1-1 0,10-1-1 0,10 1-1 0,13-12 1 0,-1-9-2 0,10-1 0 0,1-11-1 0,0 0 0 0,9-11-1 0,-19-11-1 0,-1 1-1 0,-12-2 1 0,-10-9 3 0,0-1 2 0,0 11 0 0,-10 2 3 0,10 8 1 0,-12 12 1 0,12 0-2 0,0 12-2 0,12-2-1 0,-2 22 0 0,0-9-1 0,2-2 0 0,21 0 1 0,-12-10-1 0,1 1 0 0,11-2-1 0,-11-10-3 0,-2 0-9 0,3-22-4 0,10 11 15 0,-22-21-4 0</inkml:trace>
  <inkml:trace contextRef="#ctx0" brushRef="#br0" timeOffset="7">17745 3557 47 0,'-11'0'32'0,"-11"0"-31"0,10 42-12 0,12 34 8 0,12 11-1 0,10 11-2 0,11 0 0 0,10 0 0 0,-10-11 5 0,-1 0 1 0,-10-22 1 0,11 11-4 0,-22-11-11 0,-2-9-3 0,3 9 14 0,-12-23 2 0,0-19-5 0</inkml:trace>
  <inkml:trace contextRef="#ctx0" brushRef="#br0" timeOffset="8">17669 4404 36 0,'0'0'20'0,"-11"-11"14"0,11 11-41 0,0 11 0 0,32 0-7 0,12-1-27 0,21-10 26 0,-32 0 9 0</inkml:trace>
  <inkml:trace contextRef="#ctx0" brushRef="#br0" timeOffset="9">9382 11167 14 0,'0'-11'0'0,"12"0"1"0,-12 0-1 0,11 0 0 0,-1 1 0 0,-10 10 0 0,0-11 0 0,0 11 1 0,0 0-1 0,0 0 0 0,12 0 0 0,-12 11 0 0,11-1 0 0,-11 1 0 0,9 11 0 0,-9 0 0 0,0 10 0 0,0-10 0 0,-9 11 0 0,9-12 0 0,-11 12 0 0,11-11 0 0,-12 0-1 0,12-1 1 0,0 1 0 0,0-10 0 0,-10-2 0 0,10 1 1 0,0-1-2 0,0-10 2 0,0 11-1 0,0-11 0 0,10 0 0 0,-10 0 1 0,0-11 0 0,0 11-1 0,0-10 0 0,0-1-2 0,0 11 0 0,0-10 1 0,0 10 0 0,0-12-11 0</inkml:trace>
  <inkml:trace contextRef="#ctx0" brushRef="#br0" timeOffset="10">9415 11113 14 0,'0'0'1'0,"0"-11"-1"0,12 11 0 0,-12-11 0 0,-12 11 0 0,12 11 1 0,-10 0-1 0,-1-1 0 0,11 12 0 0,0 0 0 0,-12 0 0 0,12-1-1 0,0 12 1 0,-10-11 0 0,10-1 0 0,0-10 0 0,0 11 0 0,0-22 0 0,0 11 0 0,0-11 0 0,0 0 0 0,0-11 0 0,-10 0 1 0,10 0-1 0,-12 0 0 0,12-21 0 0,12 21 0 0,-12 0 0 0,0-11 1 0,0 11-1 0,10 1 0 0,-10-1 0 0,0 0 0 0,0-11 0 0,0 11 0 0,0 0 0 0,0 1 0 0,0 10 0 0,0-11 1 0,0 11-2 0,0-11 1 0,10 11 0 0,-10 0 0 0,0 0 0 0,12 0 0 0,-12 11 0 0,11 0 0 0,-1 10 1 0,2-10-1 0,-1 11 0 0,-2 0 0 0,3-1 0 0,-1 1 1 0,-1 0-2 0,2 0 2 0,-12-12-1 0,0 1 0 0,0 0 0 0,0 0 0 0,0-11 1 0,0-11 2 0,0 0-3 0,0 0 0 0,-12 1 0 0,12 10-1 0,-10 0-1 0,-1 0-2 0,-1 10 3 0,3 12-1 0,9-11-11 0</inkml:trace>
  <inkml:trace contextRef="#ctx0" brushRef="#br0" timeOffset="11">7273 11102 14 0,'0'0'1'0,"0"0"-1"0,0-11 1 0,0 22-1 0,0-11 0 0,0 0 0 0,0 0 0 0,0 11 0 0,12-11 0 0,9 21 0 0,-10 1 0 0,0 0 0 0,-11-1 0 0,0 12 0 0,0 11 0 0,-11-12 0 0,11-10-1 0,-11 1 1 0,1-3 0 0,10-9 0 0,0 0 0 0,0 0 1 0,0-11-1 0,0 12 0 0,0-12 0 0,0 10 0 0,0-10 0 0,0 0 0 0,0 0 0 0,0 0 1 0,0-10-1 0,0-2 0 0,0 1 1 0,0-11-1 0,-11 2 0 0,11-3 0 0,-12 1 0 0,2-10 0 0,-1 10 0 0,0 0-1 0,11 0 0 0,-11 1 1 0,11 10 0 0,0 0-1 0,0 0 1 0,-12 22-1 0,12-11-13 0</inkml:trace>
  <inkml:trace contextRef="#ctx0" brushRef="#br0" timeOffset="12">7317 11047 14 0,'0'0'1'0,"0"0"-1"0,11 0 0 0,-11-11 0 0,10 11 1 0,-10 0-1 0,12 0 0 0,-12 0 0 0,0 0 1 0,0 0-1 0,-12 22 1 0,2-11 0 0,-1 11 0 0,0 0-1 0,-10-1 1 0,9 1-1 0,-9 0 1 0,10-11-1 0,0 10 0 0,-1-10 1 0,12 0-1 0,-10 0 0 0,10 0 0 0,-10 0 1 0,10 0-1 0,-11-11 0 0,11 10 1 0,0-10-1 0,0 0 0 0,-11 0 1 0,11 0-1 0,0-10 0 0,0-1 0 0,0 0 1 0,0-11-1 0,11 0-1 0,-11 1 2 0,11-1-1 0,-1-11 0 0,0 1 0 0,2 10 0 0,-1 0 0 0,0 0 0 0,0 12 0 0,-11-1 0 0,10 11 0 0,-10 0 0 0,12-11 0 0,-12 11-1 0,0 0 1 0,11 11 1 0,-11 0-1 0,0-1 0 0,0 1 0 0,0 11 0 0,0-11 0 0,10 0 0 0,-10 11 0 0,11-12 1 0,-11 1-1 0,11 0 0 0,-11 11 1 0,10-11-1 0,-10 0 0 0,12 10 0 0,-1-10 0 0,-1 0 0 0,2 11 0 0,-2-11 0 0,0-11 1 0,2 11-1 0,-12-1 0 0,11-10 1 0,-11 0-1 0,0 0 1 0,10 0 0 0,-10 0-1 0,0-10 0 0,0 10 1 0,0 0-1 0,0-11 0 0,-10 11 0 0,10 0-1 0,0 0 1 0,-11 0 0 0,11 0-1 0,0 0 1 0,0 0-1 0,-12 0 0 0,12 0-1 0,0 0-1 0,-10 0-4 0,0-11 4 0,-2 11 2 0,2 0 1 0,-1 0-14 0</inkml:trace>
  <inkml:trace contextRef="#ctx0" brushRef="#br0" timeOffset="13">7230 11080 12 0,'0'0'3'0,"11"-11"-3"0,-11 0 1 0,11 0-1 0,0 11 0 0,-1-11 0 0,2 11 0 0,-12 11 0 0,0 0 1 0,0 11-1 0,-12 0-1 0,12-1 2 0,-10 1-1 0,10-11 0 0,0 11 0 0,0-1 0 0,-11-10 0 0,11 11 0 0,-11-11 0 0,11 0 0 0,0-11 0 0,0 0 0 0,0 0-1 0,0 11 0 0,-11 0-14 0</inkml:trace>
  <inkml:trace contextRef="#ctx0" brushRef="#br0" timeOffset="14">10297 9297 14 0,'0'0'0'0,"0"0"0"0,0 0 0 0,9 0 0 0,-9 0-1 0,0 0 1 0,12 0-13 0</inkml:trace>
  <inkml:trace contextRef="#ctx0" brushRef="#br0" timeOffset="15">10306 9318 12 0,'0'0'2'0,"0"0"-2"0,0 11 0 0,12 11 0 0,-12-11 0 0,11 11 0 0,-1-1 0 0,-10 12 0 0,12 0 0 0,-1 10-1 0,0 11 1 0,0 1-1 0,-1-12-11 0</inkml:trace>
  <inkml:trace contextRef="#ctx0" brushRef="#br0" timeOffset="16">10253 9884 10 0,'0'0'1'0,"0"0"0"0,0 11-1 0,0-11-1 0,0 0 1 0,0 0 0 0,11 0 2 0,-11 11-2 0,0-1 0 0,0 1 0 0,10 22 0 0,-10-22 0 0,12 20 0 0,-1-8 0 0,-11 10 0 0,9-11 0 0,3-12 0 0,-12 12 0 0,0-11-1 0,0 0 2 0,0 11-1 0,-12-11 0 0,3-11 0 0,9 10 0 0,0-10 0 0,0-10 0 0,0-1 0 0,0 0 0 0,0-11 0 0,9 0 0 0,-9 1 0 0,0-1 0 0,12-11 0 0,-1 10 0 0,-11-8 0 0,22 9 0 0,-11-21 0 0,11 21 0 0,-2 0-1 0,3 11 1 0,-23 1-1 0,11 10 1 0,0-12 0 0,-1 12 1 0,-10 0-2 0,0-10 2 0,12-2-1 0,-12 12 0 0,0 0 0 0,-12 0 0 0,12-10 0 0,0 10 0 0,-10 10 0 0,10-10-1 0,-11 12 1 0,11-2 0 0,-11-10 0 0,11 12 1 0,0-12-1 0,-11 10 0 0,11-10 0 0,-12 0 0 0,12 0 0 0,-10 11 0 0,10-11 0 0,0 0 0 0,0 0 1 0,-10-11-2 0,10 11 1 0,-11-10 0 0,0-2 1 0,-12 2-1 0,2 10 0 0,0 0 0 0,10 0 0 0,-1-12 0 0,2 12 1 0,10 0-1 0,-11 0-1 0,11 0 1 0,0 0 0 0,0 0 0 0,0 0 0 0,11 0 0 0,-11 0 0 0,10 0-1 0,-10 0-11 0</inkml:trace>
  <inkml:trace contextRef="#ctx0" brushRef="#br0" timeOffset="17">10143 9884 14 0,'0'0'-1'0,"-9"0"1"0,9 11 0 0,21 21 0 0,0 1-13 0</inkml:trace>
  <inkml:trace contextRef="#ctx0" brushRef="#br0" timeOffset="18">3957 12243 6 0,'0'0'0'0,"10"0"0"0,-10 0 0 0,0 0 0 0,0 0 0 0,12 11 0 0,-12 0 1 0,0 0 1 0,0 11-1 0,0 10-1 0,0 1 1 0,0 0-1 0,0-1 0 0,0 1 0 0,11-11 0 0,-11-12 0 0,0 1 0 0,0-1-2 0,0 2-1 0,-11-1 2 0,11 0-4 0</inkml:trace>
  <inkml:trace contextRef="#ctx0" brushRef="#br0" timeOffset="19">4000 12514 4 0,'0'-10'2'0,"0"-1"-2"0,0 11 0 0,23 11 0 0,-12-11 0 0,21 0 0 0,1 0 1 0,-1-11-1 0,1 11 1 0,11-10 0 0,-2 10 0 0,3 0-1 0,-2 0 1 0,0 0-1 0,12 0 1 0,-1 0-1 0,1 0 1 0,10-11-1 0,-12 11 0 0,3 0 0 0,-2 11 1 0,-1-11 0 0,3 10 0 0,9 1 0 0,0-11-1 0,11 0 1 0,-10 10-1 0,20-10 1 0,-9 12-1 0,-1-12-1 0,0 0 2 0,-11 0 0 0,0 0 0 0,1 11-1 0,10-11 0 0,-11 0-1 0,0 0 1 0,11 0 0 0,0 0-1 0,0 0 0 0,1 0 0 0,-1 0 1 0,-11 0-1 0,0 0 1 0,11 11-1 0,-10-11 0 0,10 11 0 0,-1-11 0 0,2 0 0 0,-2 0 0 0,2 0 0 0,-1 0 1 0,-11 0-1 0,11 0 1 0,1 0-1 0,-2 11 1 0,-10-11-1 0,12 0 0 0,9-11 1 0,2 11-1 0,32 0 0 0,-55 0 1 0,65 0 0 0,-32 0-1 0,0 11 1 0,11-2-1 0,0-9 1 0,-11 12 0 0,9-12 0 0,3 0 0 0,-2 0 0 0,1 0 0 0,-11 0 0 0,11 0 0 0,-12 0 0 0,1 0 1 0,0 11-1 0,11-11 0 0,-11 0 1 0,10 11-1 0,2-11 1 0,-12 11 0 0,-1-11 0 0,1 0 0 0,-11 11 0 0,-1-11 0 0,2 11 0 0,-1-11-1 0,0 0 1 0,-1 0 0 0,-9 11 0 0,-1-11 0 0,1 10 0 0,20-10-1 0,-31 0 1 0,-1 0-1 0,0 0 1 0,0 0-1 0,1 11 0 0,-12-11 0 0,11 0 1 0,-11 0-1 0,1 0 1 0,10 0-1 0,-10 0 0 0,-2 11 0 0,2-11 0 0,-11 0 1 0,10 0-1 0,-10 0 0 0,9 11-1 0,-9-11 1 0,0 0 0 0,-2 0 1 0,-19 0-1 0,10 0 0 0,-11-11 0 0,-12 11 0 0,0 0 0 0,-10 0 0 0,-10-11-1 0,0 11-2 0,-2 0 0 0,2-11 1 0,-13 11 1 0,13 0 1 0,-13 11-10 0</inkml:trace>
  <inkml:trace contextRef="#ctx0" brushRef="#br0" timeOffset="20">7513 12004 6 0,'0'0'0'0,"-12"-11"1"0,12 11-1 0,0 0 1 0,0 11 1 0,12 0 1 0,-1 22 0 0,-11-12 0 0,10 12 0 0,2 10 0 0,-12 1-1 0,11-1-1 0,-2 1-1 0,3-11-1 0,-12 11 0 0,11-1 0 0,-11 10-8 0,-11 2-6 0,11-33 14 0</inkml:trace>
  <inkml:trace contextRef="#ctx0" brushRef="#br0" timeOffset="21">9264 12015 6 0,'0'-22'0'0,"0"11"1"0,0 11-2 0,0 11 1 0,11 0 0 0,-2 11 0 0,3-11 1 0,-12 21 1 0,0-21 1 0,0 11 1 0,0 0-2 0,0-1 0 0,11 12-2 0,-1-11 0 0,13 10 0 0,-1 1 0 0,-2-22 0 0,13 11 1 0,-1-11-1 0,1-1 1 0,12 1 0 0,-3 0 1 0,13 1-2 0,0-2 1 0,-2 1-1 0,12-1 2 0,33 12-1 0,-21-10 1 0,10 9 0 0,22-11 0 0,-11 2-1 0,11-12 1 0,10 11 0 0,1-11 0 0,10 0 1 0,1 0-2 0,-12 0 0 0,1 0-2 0,-11-11 0 0,0-11 0 0,-1 1 1 0,23-13 0 0,-12 13 1 0,-10 11-1 0,-12-13-1 0,1 12 1 0,0 1 0 0,1-1 1 0,-13 1-1 0,-21 10 0 0,-10-12 0 0,-22 12 0 0,-23 0 1 0,-10 0 1 0,0-11 2 0,0 0-1 0,0 0 1 0,12 11-3 0,-12-11 0 0,10 11-1 0,-10 0 0 0,10-9 0 0,2 9 1 0,-12 0-1 0,0-12 2 0,0 1-1 0,0 0 0 0,0-11-1 0,-12 0 1 0,2 1-1 0,-12-12 0 0,12-10 0 0,-1 10 0 0,11-11 0 0,-12 12 1 0,2 10-2 0,-1 0 0 0,-1 12-2 0,3 10-7 0,-14 10-13 0,-10 12 6 0,1 11 4 0</inkml:trace>
  <inkml:trace contextRef="#ctx0" brushRef="#br0" timeOffset="22">15983 10330 14 0,'0'0'0'0,"-21"21"0"0,-12 23 0 0,0-1-1 0,-10 12 1 0,9-1 0 0,13-20 0 0,10-14 0 0,1 2 0 0,10-11 0 0,-11 11 0 0,-1-11 0 0,12-1 0 0,0 1 0 0,12-11 0 0,9 0 0 0,1-11-1 0,-12 1-11 0</inkml:trace>
  <inkml:trace contextRef="#ctx0" brushRef="#br0" timeOffset="23">16223 10319 13 0,'9'-11'1'0,"3"-11"-1"0,-1 11 0 0,-1 11 0 0,2 0 0 0,-12 11 0 0,-12 11 0 0,-9 21 0 0,-11-10 0 0,-1 10 0 0,-11 13 0 0,11-3 0 0,12 2 0 0,-1-12 0 0,22-21 0 0,0-1-1 0,0 1 1 0,0-10 0 0,10-12 0 0,13 0 0 0,-13 0 0 0,23 0 0 0,-22-23-13 0</inkml:trace>
  <inkml:trace contextRef="#ctx0" brushRef="#br0" timeOffset="24">16657 10319 13 0,'0'0'0'0,"0"-22"1"0,0 22-1 0,-11 0 0 0,-10 33 0 0,-1-1 0 0,-11 1 0 0,-10 21-1 0,21-20 1 0,11-3 0 0,0 2 0 0,11 1 0 0,0-14 0 0,11-9 0 0,0 0 0 0,-1-11 0 0,23 11-1 0,-21-11-11 0</inkml:trace>
  <inkml:trace contextRef="#ctx0" brushRef="#br0" timeOffset="25">17005 10340 12 0,'0'0'0'0,"-11"0"1"0,1 0-1 0,-1 11 0 0,-11 22-1 0,-11 1 2 0,11-3-2 0,12 13 2 0,-1-23-2 0,-1 1 1 0,12 0 0 0,0 1 0 0,0-13 0 0,0 11 0 0,23-21 0 0,-13 11-1 0,2-11-10 0</inkml:trace>
  <inkml:trace contextRef="#ctx0" brushRef="#br0" timeOffset="26">17321 10427 12 0,'0'0'0'0,"-12"0"0"0,2 22 0 0,-12-11 0 0,1 22 0 0,-1-12 0 0,11-10 0 0,11 0 0 0,0 0 0 0,0 0 0 0,0-11 0 0,11 11 0 0,11-11 0 0,-1 0-12 0</inkml:trace>
  <inkml:trace contextRef="#ctx0" brushRef="#br0" timeOffset="27">17690 10418 10 0,'0'0'2'0,"10"-12"-2"0,2 24 0 0,-12 8-1 0,0 2 1 0,0-11-11 0</inkml:trace>
  <inkml:trace contextRef="#ctx0" brushRef="#br0" timeOffset="28">17734 10514 11 0,'0'-10'0'0,"-11"10"0"0,0 10 0 0,-1 1-11 0</inkml:trace>
  <inkml:trace contextRef="#ctx0" brushRef="#br0" timeOffset="29">16081 11210 12 0,'11'-11'0'0,"-1"1"0"0,2-1 0 0,-1 0 0 0,-11 11 0 0,10 0 0 0,-10 0 0 0,0 11 1 0,11 0-1 0,-11 10-1 0,0 1 1 0,0 0 0 0,11 0 0 0,-1-12 0 0,-10 1 0 0,12 0 0 0,-12-11 0 0,0 11-1 0,-12-22 2 0,12 0-1 0,0-21 0 0,-10 10 0 0,10-11 0 0,0 1 1 0,0-1-1 0,0 11 0 0,0 12 0 0,0-1-1 0,0 11-11 0</inkml:trace>
  <inkml:trace contextRef="#ctx0" brushRef="#br0" timeOffset="30">16212 11156 12 0,'11'0'0'0,"-2"0"0"0,3 11 0 0,9-11 0 0,2 0 0 0,-12 0 0 0,10 0 0 0,-11-11-1 0,2 11 1 0,10-11 0 0,-11 0 0 0,-1 0 1 0,-10 1-1 0,0-1 0 0,0 0 0 0,0 11 0 0,-10 0 0 0,-12 0 0 0,11 11 0 0,-1-11 0 0,2 11 0 0,0 10 0 0,10 1 0 0,0-11 0 0,10 11 0 0,0-12-1 0,2 12 1 0,10-11 0 0,-1-11 0 0,1 11-11 0</inkml:trace>
  <inkml:trace contextRef="#ctx0" brushRef="#br0" timeOffset="31">16494 11134 11 0,'0'0'1'0,"0"0"-1"0,0 0 0 0,-11 0 0 0,11 11 0 0,-10 0 0 0,10 0 0 0,0 0 0 0,0 10 0 0,0-10 0 0,10 11 0 0,1 0 0 0,0-22-1 0,11 11 2 0,-1 0-2 0,1-11 1 0,0-11 0 0,-1 0 0 0,-9 0 0 0,-1-11 0 0,-1 0 1 0,-10 1-1 0,0-1 0 0,0 11 0 0,-10 0 0 0,-1 0 0 0,-1 11 0 0,2 0 0 0,10 0 0 0,-11 11 0 0,11 0 0 0,-12 0 0 0,12 11 0 0,12-11 0 0,-1-1 0 0,-1 1 0 0,-10 0 0 0,23-11 0 0,-13 11 0 0,12-11 0 0,-12-11-1 0,13 11 2 0,-1-11-1 0,-2 0 0 0,-8-10 0 0,-1-1 0 0,-11 11 0 0,10-11 0 0,-10 12 0 0,-10 10 0 0,10 0 0 0,0 0 0 0,0 0 0 0,0 21 0 0,0 1 0 0,0 0 0 0,10-1 0 0,13 1-1 0,-12-11 1 0,0 11 0 0,10-11 0 0,-21 0-1 0,11-11 1 0,-11 0-10 0</inkml:trace>
  <inkml:trace contextRef="#ctx0" brushRef="#br0" timeOffset="32">16810 11069 12 0,'0'-33'0'0,"0"33"0"0,0 0 0 0,0 0 0 0,0 0 0 0,0 11 0 0,11 0 0 0,-11 0 0 0,0 22-1 0,0-22-10 0</inkml:trace>
  <inkml:trace contextRef="#ctx0" brushRef="#br0" timeOffset="33">16853 11232 11 0,'0'0'0'0,"0"0"0"0,0 0 0 0,0 11 0 0,10 0 0 0,2 0 0 0,-12 0-1 0,21-11 2 0,-21 0-1 0,12 0 0 0,-2 0 0 0,0 0 0 0,2-11 0 0,9 0 0 0,2-11 0 0,-23 0 0 0,10 11 0 0,1-10 0 0,0 10 0 0,-11 0 0 0,0 0 0 0,0 11-1 0,0 11 1 0,0-11-10 0</inkml:trace>
  <inkml:trace contextRef="#ctx0" brushRef="#br0" timeOffset="34">17038 11276 10 0,'0'0'0'0,"0"-11"0"0,0 11 0 0,11 0 0 0,-11 0 0 0,10 0 0 0,2 0-1 0,-1 11 2 0,10-11-1 0,0 0 0 0,2-11 0 0,-1 0 0 0,-2 0 0 0,-20-11 0 0,12 11 0 0,-12-10 0 0,-12 10 0 0,2 0 0 0,10 11 0 0,-10 0 0 0,-12 0 0 0,22 0 0 0,-11 0 0 0,11 11 0 0,-12 10 0 0,12-10 0 0,-10 11 0 0,10 11 0 0,0-12-1 0,0 1 1 0,10-11-9 0</inkml:trace>
  <inkml:trace contextRef="#ctx0" brushRef="#br0" timeOffset="35">17321 11210 10 0,'0'0'0'0,"-12"-21"0"0,2 10 0 0,10 11 0 0,-11 0 0 0,-11 0 0 0,12 11 0 0,10-11 0 0,0 10 1 0,10 1-1 0,-10 11 0 0,11 0 0 0,11-11-1 0,-12-11 2 0,2 11-1 0,-1-22 1 0,-1 0 0 0,1-11 1 0,0-11 0 0,-11-10 1 0,0-11 1 0,10 10 0 0,-10-10-1 0,12-1-2 0,-12 23-1 0,0-1 0 0,11 11-1 0,-11 12 0 0,0-1-5 0,0 11-3 0,0 0 6 0,-11 21 2 0,-1 12-10 0</inkml:trace>
  <inkml:trace contextRef="#ctx0" brushRef="#br0" timeOffset="36">17462 11243 11 0,'10'-22'1'0,"-10"11"0"0,12 22-1 0,-1 22-2 0,-1-11 1 0,-10-1-9 0</inkml:trace>
  <inkml:trace contextRef="#ctx0" brushRef="#br0" timeOffset="37">18865 10167 7 0,'0'0'4'0,"0"10"-4"0,0-10 2 0,0 0-1 0,0 11 0 0,-11 0-1 0,11 11 0 0,-22 0-1 0,11-1 2 0,-1 1-2 0,3 0 2 0,-2 0-2 0,-1-1 1 0,12-10-14 0</inkml:trace>
  <inkml:trace contextRef="#ctx0" brushRef="#br0" timeOffset="38">18919 10418 15 0,'-12'0'0'0,"2"9"0"0,0 13 0 0,10 0-1 0,0 11 1 0,0-23-14 0</inkml:trace>
  <inkml:trace contextRef="#ctx0" brushRef="#br0" timeOffset="39">18984 10591 13 0,'0'0'0'0,"0"10"1"0,0 12-1 0,-12 1 0 0,12-13-14 0</inkml:trace>
  <inkml:trace contextRef="#ctx0" brushRef="#br0" timeOffset="40">18972 10807 14 0,'0'0'0'0,"-9"12"0"0,9-1 0 0,0 0-14 0</inkml:trace>
  <inkml:trace contextRef="#ctx0" brushRef="#br0" timeOffset="41">15461 9884 13 0,'0'0'3'0,"0"0"-3"0,0-12 0 0,0 12 0 0,11 12 0 0,0-12 0 0,11 0 0 0,-11 0 0 0,11 11 0 0,-12 0 0 0,-10-1 0 0,10 1 0 0,-10 22 0 0,12-11 0 0,-12-2 0 0,0 3 0 0,11-1-1 0,-1 0 2 0,2-11-1 0,9-1 0 0,-10 1 0 0,0-11 0 0,-1 11 0 0,2 0 0 0,-12-11 0 0,0 11 0 0,0-11 1 0,0 0-1 0,-12-11 0 0,12 0 1 0,0-11-1 0,-10 1 0 0,10-12 0 0,0-1 1 0,0 3-1 0,0-13 0 0,10 12 0 0,-10 9 0 0,0 2 0 0,0 11 0 0,0-2-1 0,0 2 1 0,0 10-1 0,0 0 0 0,0 0 0 0,0 10 1 0,-10 2-1 0,10-2-13 0</inkml:trace>
  <inkml:trace contextRef="#ctx0" brushRef="#br0" timeOffset="42">15266 10591 14 0,'0'0'0'0,"10"0"0"0,1-10 0 0,0-2 0 0,-11 12 0 0,0-11 0 0,0 11 0 0,-11 0 0 0,-21 0 1 0,-13 11-2 0,-8-11 2 0,-12 12-2 0,-33-2 1 0,-1 0 0 0,-20-10 0 0,10 0 0 0,34 0 1 0,20-10-1 0,22 0-1 0,1-2 1 0,9 1 0 0,2 11-1 0,0 0 1 0,21 0-13 0</inkml:trace>
  <inkml:trace contextRef="#ctx0" brushRef="#br0" timeOffset="43">17973 11123 11 0,'-11'0'0'0,"11"0"0"0,0 0 0 0,0-10 1 0,0 10-1 0,11-11 0 0,-1 0 0 0,2 0 0 0,-1 0 0 0,-1 0 0 0,-10 0 1 0,0 11 0 0,0-11 1 0,-10 11-1 0,-1-10 0 0,11 10-1 0,-12 0 0 0,12 10 0 0,0 1 0 0,0 0 0 0,12 11 0 0,-12 0 1 0,11 10 0 0,-11-10 0 0,0 11 0 0,10-12 0 0,-10 12-1 0,0-11 1 0,0-1-1 0,0-10 1 0,0 0 0 0,0 0-1 0,0-11 1 0,12 11-1 0,-12-11 1 0,0 11-1 0,0-11 0 0,0 0 0 0,0 12 0 0,0-24-15 0,0 12 13 0,0 0-9 0</inkml:trace>
  <inkml:trace contextRef="#ctx0" brushRef="#br0" timeOffset="44">17983 11015 12 0,'0'0'0'0,"-10"0"0"0,10 0 0 0,0 11 0 0,0-11 0 0,0 0 0 0,0 10 0 0,0 1 0 0,0 11 0 0,0-11 1 0,-11 11-1 0,-1-1 0 0,12 12 0 0,-9-11 0 0,-2-1 0 0,-1 1 0 0,2-11 0 0,10 0 0 0,0-11 0 0,0 11 1 0,0-11-1 0,0 0 1 0,0-11-1 0,10 11 1 0,-10-11-1 0,12-11 0 0,-12 11 0 0,0-10 1 0,0-1-1 0,0 0 0 0,0 1 0 0,0-1 0 0,0 11 0 0,0-11 0 0,11 11 0 0,-11 0 0 0,0 1 0 0,9-1 0 0,-9 11 0 0,0-11 0 0,0 11 1 0,0 0-1 0,0 0 0 0,12-11 1 0,-1 11-1 0,-11 0 0 0,10 11 0 0,2 0 0 0,-12 0 1 0,11 21-1 0,-11-10 1 0,10 11 0 0,-10-1 0 0,12-10 0 0,-2 10 1 0,0 1-2 0,2-11 1 0,-1 0 0 0,-11-12 0 0,10 1 0 0,-10-11 1 0,0 0 1 0,0 0 2 0,-10-11-4 0,-1 1-1 0,-1-1 0 0,12 0-2 0,-10 0-8 0,10 11-6 0,-10 0 14 0,10-11-9 0</inkml:trace>
  <inkml:trace contextRef="#ctx0" brushRef="#br0" timeOffset="45">17983 11189 8 0,'0'0'0'0,"12"-11"3"0,-12-11-3 0,0 11 0 0,0 0 0 0,0 11 1 0,0-11-1 0,0 11 0 0,0 0 0 0,0 0 0 0,0 11 0 0,11 0 0 0,-11 0 0 0,0 0 0 0,0 0 0 0,0 10 0 0,0-10 0 0,0-11 0 0,0 11 0 0,0 0 0 0,0-11 0 0,10 0 0 0,-10 0 0 0,0-11 0 0,0 0 0 0,-10 0 0 0,10 1 0 0,-11-12 0 0,11 0 1 0,0 11-2 0,0 0 1 0,0 1 0 0,0-1 0 0,0 11-1 0</inkml:trace>
  <inkml:trace contextRef="#ctx0" brushRef="#br0" timeOffset="46">17995 11406 11 0,'0'0'0'0,"0"-11"0"0,0-11 0 0,11 22 0 0,-11-10 0 0,0 0 0 0,0 10 0 0,0 0 0 0,10 0 0 0,-10 0 1 0,0 10-1 0,0 0 0 0,0 12 0 0,12 1 0 0,-12-2 0 0,0 0 0 0,0 2 0 0,0-13 1 0,10 11-1 0,-10-9 0 0,0-12 0 0,0 11 0 0,0-11 1 0,0 0 1 0,-10-11-2 0,10-11 1 0,0 11 0 0,-12-22-1 0,12 12 1 0,-10 0-1 0,10-13 0 0,-11 13 1 0,11 11-2 0,0-13 2 0,0 12-1 0,-12 11 0 0,12 0-1 0,0 0 1 0,0 0 0 0,0 22-1 0,0 10-1 0,0 13-3 0,0-14-6 0</inkml:trace>
  <inkml:trace contextRef="#ctx0" brushRef="#br0" timeOffset="47">18038 11341 11 0,'0'0'0'0,"0"0"0"0,0 0 0 0,0 0 0 0,10 0 0 0,-10-11 0 0,0 11 0 0,0 0 0 0,0 0 0 0,12 11 0 0,-12-11 0 0,0 0-11 0</inkml:trace>
  <inkml:trace contextRef="#ctx0" brushRef="#br0" timeOffset="48">19245 11058 12 0,'0'0'0'0,"0"0"0"0,0-11 0 0,0 11 0 0,0 0 0 0,-11 0 0 0,11 0 0 0,0-11 0 0,0 22 0 0,11-11 0 0,-11 0 0 0,0 0 0 0,-11 0 0 0,11 0-1 0,0 0-10 0</inkml:trace>
  <inkml:trace contextRef="#ctx0" brushRef="#br0" timeOffset="49">19213 11091 12 0,'0'0'0'0,"0"0"0"0,0 11 0 0,10 0 0 0,-10 10 0 0,11 1 0 0,0 11 0 0,-1-12-1 0,-10 12 1 0,12-11 0 0,-12-11-11 0</inkml:trace>
  <inkml:trace contextRef="#ctx0" brushRef="#br0" timeOffset="50">19245 11015 12 0,'0'0'0'0,"0"-11"0"0,-11 11 0 0,11 11 0 0,0-11 0 0,0 11 1 0,-11-1-2 0,11 1 2 0,-10 0-1 0,10 0 0 0,-11-11 0 0,11 11 0 0,0-11 0 0,0 0 0 0,0 0 0 0,0 0 0 0,0-11 0 0,0 11 0 0,0-11 0 0,0 11 0 0,0-11 0 0,0 0 0 0,0 11 0 0,0 0 0 0,0 0 0 0,0 0 0 0,0 0 0 0,0 0 0 0,11 11 1 0,-11 0-1 0,0 0 1 0,0 0-1 0,10 11 0 0,1-1-1 0,-11-10 1 0,11 11 0 0,-11-11 0 0,10 0 0 0,-10 0 0 0,0-1 0 0,12 1 1 0,-12 0-1 0,0-11 0 0,0 11 0 0,11-11 0 0,-11 0-1 0,0 11 1 0,0-11-1 0,0 0 0 0,-11 0 0 0,11 0-10 0</inkml:trace>
  <inkml:trace contextRef="#ctx0" brushRef="#br0" timeOffset="51">19223 11102 12 0,'0'-11'1'0,"-10"11"-1"0,10-11 0 0,-11 11 0 0,22-11 0 0,-1 11-1 0,1-11 1 0,0 11 1 0,-1 0 0 0,-10 11 1 0,12 11 0 0,-12 0 1 0,0 10-1 0,11 1 2 0,-11 10-1 0,0 12 0 0,0-12-1 0,10 1 0 0,-10-12-1 0,12 1 1 0,-12-1-1 0,11-9 0 0,-11-13 0 0,0 1 1 0,0-11 0 0,0 0 0 0,0 0 0 0,0 0-2 0,-11-11-1 0,-1 1-4 0,2-13-7 0,10 12-3 0,-11-20 9 0,-1 8 5 0,2-9 1 0,10 32-11 0</inkml:trace>
  <inkml:trace contextRef="#ctx0" brushRef="#br0" timeOffset="52">19169 11047 13 0,'0'0'-1'0,"0"-11"2"0,-11 11-2 0,11-10 2 0,11 10-1 0,-11 0 0 0,0 0 0 0,0 10 1 0,-11 1-1 0,11 0 1 0,-11 11-1 0,1-11 0 0,-2 0 1 0,12-11 0 0,0 0 0 0,0 11-1 0,0-11 1 0,0-11 0 0,12 0-1 0,-2 11-1 0,1-22 1 0,0 11 0 0,0-11 0 0,-1 12 0 0,2-1 0 0,-1 0 0 0,-1 11-1 0,-10 0 2 0,0 11 0 0,11-11 0 0,0 21 1 0,-11 1 0 0,22-11-1 0,-11 11-1 0,22 0 1 0,-24-12-1 0,24 1 0 0,-21 0 1 0,-1 0-1 0,-1 0-1 0,-10 0-6 0,0-11 0 0,0 11-6 0</inkml:trace>
  <inkml:trace contextRef="#ctx0" brushRef="#br0" timeOffset="53">19408 11406 16 0,'0'0'5'0,"-10"-11"-3"0,10 11-9 0,0 0 3 0,10 0-3 0</inkml:trace>
  <inkml:trace contextRef="#ctx0" brushRef="#br0" timeOffset="54">18028 11634 8 0,'0'0'1'0,"0"-10"-1"0,0 10 0 0,0 0 0 0,10 0 0 0,0 0 0 0,2-11 0 0,-12 11 0 0,11-11-1 0,-1 11 1 0,2 0 0 0,-12 0-8 0</inkml:trace>
  <inkml:trace contextRef="#ctx0" brushRef="#br0" timeOffset="55">19659 11418 23 0,'0'-12'4'0,"0"-10"2"0,0 22-10 0,0 0 4 0,0 0-4 0,9 11-7 0,3 0-3 0</inkml:trace>
  <inkml:trace contextRef="#ctx0" brushRef="#br0" timeOffset="56">14233 12288 7 0,'0'-12'0'0,"-12"12"1"0,12 0-1 0,0-11 0 0,0 11 4 0,0 0 4 0,0 0-3 0,0-11 0 0,12 11-3 0,8 0 0 0,-8 0 0 0,32 0 1 0,-2 0 1 0,14 0-1 0,20 0 0 0,10-11 0 0,12 0-3 0,0 2-1 0,44-3 0 0,-55 1 1 0,54 11-2 0,-10-11 2 0,-1 11-1 0,0 0-1 0,33-11 1 0,-10 11 2 0,32 0-2 0,-12 0-1 0,2 0 1 0,-12 0 1 0,-11 0 0 0,-11 0 0 0,-11 11 0 0,-9-11 1 0,-2 0 1 0,-11 11 3 0,12-11-1 0,-12 0-2 0,-20 11 0 0,-23-11-1 0,0 12 0 0,-21-12-1 0,-23 0 2 0,-9 0 1 0,-12 0 1 0,0-12 0 0,0 12-3 0,0-11-1 0,0 11-1 0,0 0-11 0,-12 0-15 0,2 23-3 0,-1-3 27 0</inkml:trace>
  <inkml:trace contextRef="#ctx0" brushRef="#br0" timeOffset="57">19386 12374 7 0,'-10'0'1'0,"10"-11"-1"0,-11 11 0 0,-1 0 0 0,2 0 1 0,10 0 3 0,-11 0 2 0,11 0 1 0,-12 0-1 0,12 11-3 0,12-1-2 0,-1-10 1 0,11 12 1 0,-1-12 1 0,1 10 0 0,11-10 0 0,21 0 0 0,1 0 1 0,10 0-2 0,11 0 1 0,22-10-1 0,0-2-1 0,21 2 0 0,1-1 1 0,11 1-1 0,-1-13-1 0,11 23-1 0,-11-11-2 0,0 11 0 0,13 0 1 0,-3 0 0 0,13 0-1 0,-11-10-1 0,-1 10 0 0,-11-11 1 0,-10 11 1 0,-22 0-1 0,-23 0 1 0,-20 0-1 0,-12 0 1 0,-20 0 1 0,-13 0 1 0,-10-10 2 0,0 10-1 0,0 0-1 0,-10 0-1 0,-1-12 0 0,-11 12-2 0,11 0-1 0,-11 0-1 0,0 0-3 0,1 0-3 0,-12 12-6 0,1-2-1 0,-1 1 12 0,-21-1 3 0</inkml:trace>
  <inkml:trace contextRef="#ctx0" brushRef="#br0" timeOffset="58">18452 10112 11 0,'0'0'0'0,"-23"0"1"0,2 0-1 0,-1 0 0 0,11 0 0 0,-10 0 0 0,10 0 0 0,-11 0 1 0,-1 0-1 0,3 0 0 0,-2 0 0 0,11 0 0 0,-11 11 0 0,0 0 0 0,12-11 0 0,-12 22 0 0,11-11 0 0,-1-1 0 0,-9 12-1 0,11 0 1 0,-12 0 0 0,0 10 0 0,-1-10 0 0,13 0 1 0,0 10-1 0,-2-10 0 0,2 0-13 0</inkml:trace>
  <inkml:trace contextRef="#ctx0" brushRef="#br0" timeOffset="59">18626 10797 1 0,'0'-11'4'0,"32"-21"-1"0,-21 10-3 0,11-11 0 0,-11 11 0 0,-1 1 0 0,1 11 1 0,-11-13 1 0,0 1-1 0,0 2-1 0,-11-3 0 0,11 1 0 0,-10-10 0 0,10 11 0 0,-11-13 0 0,11 34-12 0</inkml:trace>
  <inkml:trace contextRef="#ctx0" brushRef="#br0" timeOffset="60">18549 10210 9 0,'0'-11'2'0,"-32"-11"-2"0,9 1 0 0,2-1 0 0,0 0 1 0,-12 0-1 0,10 12 0 0,2-12 0 0,0 22 0 0,-2-11 1 0,13 11-1 0,-13 0 0 0,3 11 0 0,8-11 0 0,-9 11 0 0,9 10 0 0,-9-10 0 0,10 0 0 0,1 22 0 0,-12-11 0 0,-1 10 0 0,2 12 0 0,0-1 0 0,-2-10 0 0,2 10 0 0,9 1 0 0,2-12 0 0,0 1 0 0,-2 10 0 0,2-10 0 0,-1 11 0 0,11-1 0 0,0-10 0 0,0-1 0 0,11-10 0 0,-1 11 0 0,12-11 0 0,0-1 0 0,11 1 0 0,-11-11 0 0,9 0 0 0,3 0 0 0,-2-1 0 0,12-10 0 0,-2 0 0 0,3-10 0 0,-2-1 0 0,0 0-1 0,1-12 1 0,-11 2 0 0,-12-11 0 0,11 10 0 0,-20 1 0 0,-1-2 0 0,0-9 0 0,-11-1 0 0,0 1 1 0,0-1-1 0,0-11 0 0,11 1 0 0,-11-1 0 0,10 12 0 0,2-12 0 0,-2 12 0 0,-10-1 0 0,0 1 0 0,-10 10 0 0,-12 0 0 0,-11-11 0 0,1 33 0 0,-13-10 0 0,-8-1 1 0,8 11-1 0,3 0 0 0,-2 0-1 0,0 11 1 0,11 10 0 0,-9 12 0 0,31 0-1 0,0-12-11 0</inkml:trace>
  <inkml:trace contextRef="#ctx0" brushRef="#br0" timeOffset="61">19418 10145 10 0,'0'0'0'0,"-10"0"0"0,0-11 0 0,-2 11 1 0,2-11-1 0,10 11 0 0,-11 0 0 0,11 0 0 0,0 0 0 0,-12 0 0 0,2 0 0 0,-1 11 0 0,-1 0-1 0,-8 11 2 0,8-1-2 0,-9 1 1 0,9 11 0 0,-9-1 0 0,0 12 0 0,10-12 0 0,11 23 0 0,-12-12 0 0,12 12 0 0,0-1 0 0,12 0 0 0,9 1 0 0,-10-23 0 0,10 11 0 0,2-20 0 0,10 9 0 0,-12-10 0 0,12 0 0 0,0-11 0 0,-1 9 0 0,12-8 0 0,-2-1 0 0,-8 0 1 0,9-11-1 0,0-11 0 0,-11-12 0 0,1 13 0 0,0-22 0 0,-1 9-1 0,-9-8 1 0,-1-3 1 0,-2 3-2 0,3-24 1 0,-1 0 0 0,-11 1 0 0,-1-10 0 0,2 8 0 0,-12 2 0 0,-12 11 0 0,-9-1 0 0,-1 12 0 0,-10 10 0 0,-1 0 0 0,0-11 1 0,-22 12-1 0,22 10 0 0,-9 0 0 0,-2 0 0 0,1 11 0 0,-1 11 0 0,0 11-1 0,1 10 1 0,0 12 0 0,-2 10 0 0,-8 11 0 0,20 2 0 0,-11 8 0 0,12 1 0 0,32-44-10 0</inkml:trace>
  <inkml:trace contextRef="#ctx0" brushRef="#br0" timeOffset="62">15233 10080 11 0,'0'0'0'0,"0"0"0"0,0-11 0 0,0 11 0 0,0 0 1 0,0-11-1 0,0 11 1 0,0-11 2 0,-11 11 1 0,11 0 0 0,-12-11 0 0,2 11-1 0,-12 0-2 0,12 0 0 0,-13 11-1 0,13-11 0 0,-13 11 0 0,14 0 0 0,-14 0 0 0,13 10 0 0,-23 1-1 0,21 0 1 0,-8 0 0 0,-2 10 0 0,-1 1 0 0,3-11 0 0,9 21 0 0,0-10 0 0,0-1 0 0,11 1 0 0,0-1 0 0,0-10-1 0,11 12 1 0,0-13 0 0,0 11 0 0,9 1-1 0,-8 10 2 0,10-9-1 0,-1-3-1 0,1 3 1 0,11-13 0 0,9 12 0 0,-9-12 0 0,12-10 0 0,-13-1-1 0,12 2 1 0,-2-24 0 0,-9 12 0 0,-10-10 0 0,19-22 0 0,13-1 0 0,-11-11 0 0,-11-10 0 0,-13 11-3 0,-8-1 2 0,-12 1 2 0,-22 10 0 0,-10 22-5 0,-12-11-7 0,0 22 9 0,34 0-8 0</inkml:trace>
  <inkml:trace contextRef="#ctx0" brushRef="#br0" timeOffset="63">14319 9949 10 0,'0'0'0'0,"0"-22"0"0,-10 1 13 0,-1-1-1 0,11 10 0 0,-12 2 0 0,12-1-2 0,-10 1-3 0,10-2-1 0,0 12 2 0,0 0-2 0,10 33 6 0,-10 21 1 0,12 32-4 0,-1 24-2 0,-1 10 0 0,2-1 0 0,-2 13-2 0,0-3 0 0,2 1 0 0,9 0-2 0,-21-20-1 0,12-12 0 0,9-33-1 0,-10-11 0 0,0-32 2 0,-11 11-1 0,0-33 3 0,0 0 2 0,-11-11-2 0,-10-33-2 0,-2-21-1 0,-10-22-3 0,1-65 2 0,-11-1-1 0,11-8-1 0,-1-25-1 0,22 23 0 0,-1 21 1 0,12 34 1 0,0 32 0 0,12 11 0 0,-12 31 0 0,0 13 0 0,11 11 0 0,-11 10 1 0,10 31 1 0,13 24 1 0,-14 54-1 0,3 21 0 0,-1 23 0 0,-1-1 0 0,-10 0 0 0,0-22 0 0,0-21-1 0,12-22 0 0,-12 0 0 0,11-22-1 0,-1-32 1 0,12-11-9 0,11-22-34 0,32-33-69 0,10-76 63 0,-63 77 39 0</inkml:trace>
  <inkml:trace contextRef="#ctx0" brushRef="#br0" timeOffset="64">19974 10080 11 0,'0'0'1'0,"-11"-11"-1"0,0 0 0 0,0-11 0 0,11 0 0 0,0 1 0 0,0-12 0 0,-12 0 1 0,12 1 3 0,-10-1 9 0,0 0 5 0,-12 11 0 0,11 1-2 0,-1 11-4 0,12-13-3 0,0 12-3 0,0 11-1 0,0-10-1 0,0 20 0 0,-10 12 3 0,10 43 3 0,10 43-2 0,-10 24-2 0,12 9-3 0,-1 0 2 0,-11 1 1 0,0 11-2 0,10-13-1 0,-10 45 3 0,0-33 0 0,0 1-2 0,12-1-3 0,-2-11 2 0,-10 1-3 0,10-23 0 0,2-32 1 0,-1-22-1 0,-11 1-1 0,0-23 1 0,0-32 0 0,0 0 1 0,0-33-5 0,-11-32 3 0,-1-33-2 0,2-22 1 0,-12-11-1 0,1-10 0 0,-1-1 2 0,11-21-1 0,-10 0 1 0,21-22 0 0,0-1-1 0,0-20-3 0,0-11-2 0,0 21 0 0,-11 0 5 0,-1 33 2 0,2 32 0 0,10 67 1 0,0 19 0 0,-11 23 1 0,11 11 1 0,-12 33-1 0,2 32 2 0,10 33-1 0,-11 22-1 0,11 10-1 0,11 12 1 0,-1 10-1 0,13-11 1 0,-13 0 0 0,13-10-2 0,-14-11 0 0,-9-23 2 0,12-10-2 0,-1-21-1 0,-1-23 3 0,2-10-3 0,-1-22 1 0,-11-1-1 0,10-31 1 0,2-23-1 0,-2-21-3 0,-10-33-1 0,0-32-3 0,-22-22-3 0,-11-43-8 0,-9-13-6 0,-2-31-1 0,-21-11 12 0,20 43 13 0,25 55 2 0,-2 65-2 0,22 33-6 0,10 43-4 0,13 11 0 0,-14 32 4 0,24 45-6 0,-21 20 11 0,-1-42-11 0</inkml:trace>
  <inkml:trace contextRef="#ctx0" brushRef="#br0" timeOffset="65">14602 10145 15 0,'0'0'0'0,"0"0"0"0,-21 11 0 0,-1 0 0 0,0 21 0 0,-11-10 0 0,1 11 1 0,21-23-1 0,-54 66-1 0,32-32 1 0,1-10 0 0,20 8 0 0,2-9 0 0,10-12 0 0,0 1 0 0,32-22 0 0,1 0 0 0,21-32 0 0,22-12 0 0,-11 2 0 0,23-14 0 0,-13 2-1 0,2 0 1 0,-24 10-1 0,-8 11 1 0,-23 23 1 0,-11-1-1 0,-1 11 0 0,-10 0 0 0,-10 21 0 0,-12 12 0 0,-1 0 0 0,-19 21 0 0,-14 11 2 0,3 11-3 0,-12 0 1 0,-12 1 0 0,23-12 0 0,20-22 1 0,34-21-2 0,0-11 1 0,12-11 0 0,21 0 0 0,10-11 0 0,12-22-1 0,-33 22-13 0</inkml:trace>
  <inkml:trace contextRef="#ctx0" brushRef="#br0" timeOffset="66">15210 10384 13 0,'-10'11'2'0,"-55"32"-2"0,10 2 0 0,-10 8 0 0,10 12 0 0,13-20-1 0,19-14 1 0,13-9 0 0,10-10 0 0,10 9 0 0,24-21 0 0,9-11 0 0,10-11 0 0,25-10 0 0,9-12-14 0</inkml:trace>
  <inkml:trace contextRef="#ctx0" brushRef="#br0" timeOffset="67">15428 10558 14 0,'-32'33'1'0,"-23"10"-1"0,1 11 1 0,0-10-1 0,11 10 0 0,31-21 0 0,2 10-1 0,42-21 1 0,1-11-15 0</inkml:trace>
  <inkml:trace contextRef="#ctx0" brushRef="#br0" timeOffset="68">18233 10210 13 0,'0'0'0'0,"12"-22"0"0,-1 22 0 0,-11 0 0 0,0 11 0 0,0 0 0 0,0 11 0 0,-11 10 0 0,-11 12 0 0,0-1 1 0,-21 1-1 0,0 10 0 0,-1 1 0 0,21-23 0 0,13-10 0 0,10-22 0 0,33 0 0 0,21-22 0 0,1-21 0 0,10-1-1 0,-12 1 1 0,13-1 0 0,-22 12-1 0,-11-1 1 0,-13 22 0 0,-20 11 0 0,-9 0 0 0,-14 11 1 0,-20 22-1 0,-12 10 1 0,2 2-1 0,-2 8 0 0,12-10 0 0,21-10 0 0,10-11 0 0,12 0 0 0,23-12 0 0,-1 1 0 0,20-11 0 0,3-11-1 0,-2 1 1 0,-10 0 0 0,-1-2 0 0,-10 12 0 0,-22-11 0 0,11 22 0 0,-22 11 1 0,-22 10-1 0,1 1 0 0,-1 10 0 0,11 0 0 0,12-9 0 0,10-13-1 0,32-11 0 0,-11 2-11 0</inkml:trace>
  <inkml:trace contextRef="#ctx0" brushRef="#br0" timeOffset="69">19365 10254 9 0,'0'0'3'0,"11"0"-3"0,-11 0 0 0,0 10 0 0,-11-10 0 0,-11 22 0 0,-10 0 0 0,-12 0 0 0,11-1 0 0,1 12 1 0,10-22-1 0,22 0 0 0,0 1 0 0,22-12 0 0,10 0-1 0,12-23 1 0,21 1 0 0,-10 0-12 0</inkml:trace>
  <inkml:trace contextRef="#ctx0" brushRef="#br0" timeOffset="70">19463 10438 10 0,'-12'11'3'0,"-41"23"-3"0,-2-13-1 0,23 11 2 0,9 1-1 0,13-21 0 0,10-2 0 0,10 0 0 0,34-10 0 0,0-10 0 0,-2-12 0 0,25 0-1 0,-36 22-4 0</inkml:trace>
  <inkml:trace contextRef="#ctx0" brushRef="#br0" timeOffset="71">19582 10634 9 0,'-11'0'4'0,"-54"43"-4"0,22-9 0 0,-2 9 0 0,25-11 0 0,20 1-1 0,0 0-11 0</inkml:trace>
  <inkml:trace contextRef="#ctx0" brushRef="#br0" timeOffset="72">6099 9993 10 0,'0'-33'0'0,"0"10"1"0,0 2-1 0,0 11 2 0,0-1-1 0,0 0 1 0,11-1 0 0,0 2 1 0,-1 10 0 0,2 10 3 0,-1 13 2 0,-1 19 1 0,-10 35 0 0,12 10-3 0,-12 11 0 0,11 11-2 0,-11 1 0 0,9-3-1 0,3-9-1 0,-1 0-1 0,-1-12 0 0,2-21-1 0,-12 2 1 0,11-13 0 0,0-21-2 0,-1-12-8 0,11 1-31 0,24-22 16 0,-25 0 13 0</inkml:trace>
  <inkml:trace contextRef="#ctx0" brushRef="#br0" timeOffset="73">10752 9819 12 0,'0'0'0'0,"0"-22"0"0,0 11 0 0,0 32 0 0,0 23 0 0,-10 32 0 0,0 33 0 0,-2 11 0 0,-9 21 0 0,9 0-1 0,2 22 1 0,-1-22-1 0,-10-64-9 0</inkml:trace>
  <inkml:trace contextRef="#ctx0" brushRef="#br0" timeOffset="74">10384 10297 10 0,'0'-11'0'0,"-11"-11"0"0,11 12 0 0,11-1 0 0,9 0 0 0,3-11 0 0,-12 0 0 0,10 11-1 0,-9 1 1 0,-12-1 0 0,10 11 1 0,1 0-1 0,-11 11 0 0,11-1 0 0,-11 23 0 0,-11 32 0 0,-22 0 0 0,1 13 0 0,9-25 1 0,3 1-1 0,9-32 0 0,11 0 0 0,0-10 0 0,21-12 0 0,12-12 0 0,11-10-1 0,-12 11 1 0,12-21 0 0,-23 11 0 0,-10 9 1 0,-1 1-1 0,-10 0 2 0,-10 11-1 0,-1 11 0 0,-21 12-1 0,-1 8 0 0,-11 2 0 0,1 1 0 0,11-3 1 0,10-20-1 0,11 0-1 0,-1-11 1 0,24 12-1 0,10-12-1 0,-11 0 1 0,21 0 1 0,-10 0 0 0,-11-12 0 0,21 12-1 0,-21-11 1 0,11 11 0 0,-22 0 1 0,10 0-1 0,-10 11 0 0,-10 11 1 0,-1-1 1 0,-11 23 0 0,0-11 1 0,-10-1 0 0,9 1-1 0,13-11 0 0,10-11-2 0,0 9-1 0,33 3-4 0,11-1-5 0,-1-22 0 0</inkml:trace>
  <inkml:trace contextRef="#ctx0" brushRef="#br0" timeOffset="75">6446 10427 10 0,'0'0'0'0,"23"-21"1"0,-13-12-1 0,13 22 0 0,9-11 0 0,-10 1 0 0,11-1-1 0,-12 0 2 0,1 11-1 0,-12 11 0 0,-31 11 0 0,-33 33 0 0,-11-1 1 0,-23 13-1 0,13-3 0 0,9-10-1 0,45-21 1 0,10-22 0 0,43-11 1 0,12-10-1 0,21-12 0 0,11-11 0 0,22 12 0 0,-22-12-1 0,-10 23 1 0,-12-12 0 0,-11 22 0 0,-11-11-1 0,-9 22 1 0,-13 0 0 0,-10 11 0 0,-10 11 1 0,-23 11 0 0,-21 10 0 0,-2 11-1 0,-9-10 1 0,23-22-1 0,9 10 0 0,22-21 0 0,11 11-1 0,0-11 0 0,21 11 1 0,12-1-1 0,-1-10 1 0,24-11-1 0,-2 0 1 0,54-32-1 0,-64 32 1 0,-23-10 1 0,-9 10-1 0,-12 10 0 0,-22 22 0 0,-11-9 1 0,1 8 3 0,-12 13 0 0,1 0-1 0,10-23 0 0,22 12-1 0,-1-22-2 0,35 11 0 0,10-22-1 0,43 0-2 0,10-33 0 0,12 11-5 0,11 1 5 0,-88 10-6 0</inkml:trace>
</inkml:ink>
</file>

<file path=ppt/ink/ink15.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timestamp xml:id="ts0" timeString="2023-04-25T05:01:43.787"/>
    </inkml:context>
    <inkml:brush xml:id="br0">
      <inkml:brushProperty name="width" value="0.05292" units="cm"/>
      <inkml:brushProperty name="height" value="0.05292" units="cm"/>
      <inkml:brushProperty name="color" value="#FF0000"/>
      <inkml:brushProperty name="antiAliased" value="0"/>
    </inkml:brush>
  </inkml:definitions>
  <inkml:trace contextRef="#ctx0" brushRef="#br0">17669 9123 15 0,'0'0'0'0,"0"0"0"0,0 0 0 0,11 0 0 0,-1 0 0 0,0 0-1 0,13 0-13 0</inkml:trace>
  <inkml:trace contextRef="#ctx0" brushRef="#br0" timeOffset="1">17734 9362 15 0,'0'0'0'0,"-11"-11"-15"0</inkml:trace>
  <inkml:trace contextRef="#ctx0" brushRef="#br0" timeOffset="2">12678 10830 13 0,'0'0'0'0,"0"-11"1"0,0 11-1 0,0-12 0 0,0 12 0 0,10 0 0 0,2-10 0 0,-2 10 0 0,23-11 0 0,-11 11 0 0,21 0 0 0,12 0 0 0,-2 0 1 0,12 0-1 0,1 11 0 0,11-11 0 0,-23 10 0 0,0-10 0 0,-22 0-1 0,-9 0 1 0,-1-10 0 0,-12 10 0 0,-20-11 0 0,-23 11 0 0,-11 0 1 0,-10 11-2 0,-22-1 1 0,11-10 0 0,-1 12 0 0,23-12 0 0,10-12 0 0,21 12 0 0,12 0 0 0,12 12 0 0,32-1 0 0,-2-11 0 0,24 0 0 0,0 0 0 0,-1 11 0 0,-11 0-14 0</inkml:trace>
  <inkml:trace contextRef="#ctx0" brushRef="#br0" timeOffset="3">8753 10807 14 0,'0'0'0'0,"20"0"0"0,13 0 0 0,-10 0 0 0,19 0 0 0,-9 0 0 0,-1 12 0 0,-9 10-1 0,10-11 1 0,-11 9 0 0,-12-20-1 0,0 12 1 0,2-12 1 0,-12 0-1 0,0-12 0 0,-12 12 0 0,2-10 0 0,-11 10 1 0,-23 0-1 0,12 0 0 0,-1 10 0 0,10-10 0 0,13 0 0 0,-12 0 0 0,22-10 0 0,11 10 0 0,10-10 0 0,24-1 0 0,8 0 0 0,2 0-1 0,0-1 1 0,-1 2 0 0,-10-1 1 0,-12 11-1 0,-22 0 0 0,-10 21-1 0,0-9-12 0</inkml:trace>
  <inkml:trace contextRef="#ctx0" brushRef="#br0" timeOffset="4">18506 10830 11 0,'-12'0'3'0,"-30"0"-3"0,-2 0 0 0,0 0 0 0,-10 11 0 0,0 0 0 0,31-1-5 0,2-10-4 0,21 0 10 0,0 0 6 0,0 0-8 0,33 0-1 0,0 0 2 0,10 0-1 0,-21 0-3 0</inkml:trace>
  <inkml:trace contextRef="#ctx0" brushRef="#br0" timeOffset="5">18298 10906 14 0,'0'-11'1'0,"0"0"-2"0,12 11 1 0,-1 0 0 0,11 0 0 0,-11 0 0 0,21 0 0 0,1-12 0 0,0 12 0 0,-12 0 0 0,0 0 0 0,2 12 0 0,-13-12-1 0,-20 0 1 0,-1 0 1 0,-11-12-1 0,-21 12 0 0,10 0 0 0,-11 0 0 0,1 0 0 0,0-10 0 0,21 10 1 0,11 0-2 0,-1-10 2 0,12 10-1 0,12 0 0 0,21-11 0 0,10 11 0 0,11 0 0 0,0 0-1 0,11 0 1 0,0 0 0 0,-20 11 0 0,-13-11 0 0,1 10 0 0,-23-10 0 0,-10 0 0 0,-21-10 0 0,-11 10 0 0,-12-11 0 0,-21 0 0 0,-11 11 1 0,-1-11-1 0,1 11 0 0,21 0 0 0,23 11 0 0,11-11 0 0,10 11 0 0,22 0 0 0,21 9-1 0,-21-20-13 0</inkml:trace>
</inkml:ink>
</file>

<file path=ppt/ink/ink16.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timestamp xml:id="ts0" timeString="2023-04-25T05:01:43.793"/>
    </inkml:context>
    <inkml:brush xml:id="br0">
      <inkml:brushProperty name="width" value="0.05292" units="cm"/>
      <inkml:brushProperty name="height" value="0.05292" units="cm"/>
      <inkml:brushProperty name="color" value="#FF0000"/>
      <inkml:brushProperty name="antiAliased" value="0"/>
    </inkml:brush>
  </inkml:definitions>
  <inkml:trace contextRef="#ctx0" brushRef="#br0">15864 4262 14 0,'-11'0'1'0,"-11"0"-1"0,0 11 0 0,11-11 0 0,-10 11 0 0,10-11 0 0,-1 11 0 0,-9-11 1 0,21 0-1 0,-12 0 0 0,12 0 0 0,12 0 0 0,-1 0 0 0,43 11 1 0,-10-11-1 0,43 0 0 0,11-11 2 0,-11 0 0 0,22 0 1 0,-2 11-3 0,3 0 1 0,-2 0 0 0,12 0-1 0,-22 0 0 0,-1 0-1 0,-9 0 0 0,-13-11-1 0,-10 11 0 0,-32 0 1 0,-10 0 0 0,-23 0-2 0,-11 0 2 0,-22 22 0 0,21-11-12 0</inkml:trace>
  <inkml:trace contextRef="#ctx0" brushRef="#br0" timeOffset="1">3305 5437 13 0,'0'0'0'0,"-12"0"0"0,2-10 0 0,10 10 1 0,-22-12-1 0,22 12 3 0,-10-11 1 0,-1 11 0 0,-1 0-1 0,2 0-1 0,-1 0 3 0,11 0-3 0,0 0-1 0,0 0-1 0,0 11 0 0,21-11 0 0,12 12 4 0,11-12 1 0,42-12-2 0,2-10 0 0,21 11-1 0,-11-9-1 0,-22 20-1 0,-11-12 0 0,-11 1 1 0,0 11 0 0,-22-11 2 0,-9 11 1 0,-1 0-1 0,0-11-1 0,-12 11 1 0,-10 0-1 0,0 0 3 0,-10 0-4 0,-24 0-1 0,1 11-1 0,-20 0 1 0,-12 0 0 0,0 1-1 0,-22 8 1 0,-11 2-3 0,22-11 2 0,21 1 0 0,11-2 1 0,23-10-1 0,-1 0 1 0,11 0 0 0,-1 0-1 0,12 0 0 0,-9 11 0 0,9-11 0 0,21 0 0 0,12 0 1 0,20 0 1 0,24-21-1 0,9 9 2 0,13-10-2 0,-13 11 0 0,2 0 0 0,-13 2 0 0,-8-3 1 0,-14 12-1 0,-20-11 1 0,-1 11 0 0,-9 0 0 0,-13 0 1 0,-10 0 2 0,0 0-1 0,-10-11-1 0,-23 11-1 0,-22 0-1 0,2 0 0 0,-56 11-1 0,21 0 2 0,-10 1 0 0,12 8-2 0,-13-9 0 0,78-11 1 0,-98 22-1 0,63-10 0 0,36-12-1 0,8 0 2 0,12 0-1 0,0 0-1 0,23-12 2 0,-14 12 0 0,14-11 0 0,20 0 1 0,34 0-1 0,21-9 1 0,32-3-2 0,10 12-5 0,3 0-31 0,-13 22 14 0,-75-11 9 0</inkml:trace>
  <inkml:trace contextRef="#ctx0" brushRef="#br0" timeOffset="2">11438 5513 8 0,'0'0'0'0,"-11"0"0"0,0 0 0 0,11 0 0 0,11 0 14 0,0 0 2 0,-11 0-3 0,10 0-4 0,13 0-3 0,-1 0-1 0,-2 0-1 0,36-11-3 0,-14 11 1 0,14-10-2 0,-2 10 1 0,-1-12-1 0,2 12-1 0,0 0 1 0,-1 0 0 0,-10-11 0 0,-2 11 0 0,-9 0 1 0,0 0 0 0,-11-11-1 0,11 11 1 0,-23 0 0 0,2 0 0 0,-1 0 1 0,-11 0 0 0,0 0 14 0,0 0-11 0,-11 0-2 0,-1 0-1 0,12 0 0 0,0 0 1 0,-10-10 0 0,10 10-1 0,0 0-2 0,10 0-3 0,-10 10 0 0,23-10-13 0,-2 22-36 0,12-10 11 0,-22-2 33 0</inkml:trace>
  <inkml:trace contextRef="#ctx0" brushRef="#br0" timeOffset="3">12134 6328 14 0,'0'0'4'0,"11"-11"-4"0,-11 1 0 0,10 10 0 0,2 0 0 0,10 0 0 0,-22 0 0 0,10-10 1 0,-20 10-2 0,-12 0 1 0,10 10-18 0</inkml:trace>
  <inkml:trace contextRef="#ctx0" brushRef="#br0" timeOffset="4">13167 6502 16 0,'0'0'0'0,"0"-10"5"0,0 10-5 0,0 0 1 0,0 10-1 0,0-10 0 0,0 0 0 0,11-10 0 0,0-2 1 0,-11 12-1 0,0 0-1 0,10 0 1 0,-10 12 0 0,0-2-1 0,12 1-20 0</inkml:trace>
  <inkml:trace contextRef="#ctx0" brushRef="#br0" timeOffset="5">16016 7861 21 0,'0'0'0'0,"0"-21"0"0,0 21 0 0,-12 0-21 0</inkml:trace>
  <inkml:trace contextRef="#ctx0" brushRef="#br0" timeOffset="6">16037 7829 14 0,'0'0'-14'0</inkml:trace>
  <inkml:trace contextRef="#ctx0" brushRef="#br0" timeOffset="7">16092 7785 22 0,'0'-11'0'0,"0"-10"0"0,0 21-1 0,-11 11 1 0,11-1-21 0</inkml:trace>
  <inkml:trace contextRef="#ctx0" brushRef="#br0" timeOffset="8">16223 7861 21 0,'0'-32'0'0,"0"21"0"0,0 11 0 0,0 11-21 0</inkml:trace>
  <inkml:trace contextRef="#ctx0" brushRef="#br0" timeOffset="9">16505 7818 21 0,'0'0'0'0,"0"-65"0"0,0 32 0 0,0 22 0 0,-22 22-1 0,1 22 1 0,21-12-20 0</inkml:trace>
  <inkml:trace contextRef="#ctx0" brushRef="#br0" timeOffset="10">16462 7829 17 0,'0'-22'3'0,"0"11"-3"0,0 11 0 0,0 0 0 0,0 0 0 0,-12 22-1 0,12-22-18 0</inkml:trace>
  <inkml:trace contextRef="#ctx0" brushRef="#br0" timeOffset="11">16450 7840 10 0,'12'0'9'0,"-12"-11"-8"0,11 0-1 0,-11 11 0 0,0-11 0 0,0 11 0 0,0 0 0 0,0 0 0 0,10 0 0 0,-10 11 0 0,0 0 0 0,0-11 0 0,0 11-10 0</inkml:trace>
  <inkml:trace contextRef="#ctx0" brushRef="#br0" timeOffset="12">3120 8916 10 0,'0'0'1'0,"-12"0"1"0,12 0-2 0,0 11 0 0,0-11 0 0,23 0 0 0,-1 0 2 0,21-11 1 0,1-11 3 0,9 11-1 0,12-10-2 0,1 10-2 0,-1 1 1 0,-10 10-1 0,0-12-1 0,-12 12 0 0,-21 0 0 0,0 0 0 0,-2 0 1 0,-8 12-1 0,-12-12 0 0,0 0 2 0,-12 0-2 0,-8 0 0 0,-13 0-2 0,-11 10-3 0,-32 1 1 0,11-1 4 0,11-10-1 0,-11 11 1 0,9 0 0 0,14 1 0 0,9-12 1 0,0 0 0 0,11 0 2 0,12 0-1 0,10 0-1 0,0 0 0 0,32-12 0 0,1 1 0 0,21-10 0 0,0 10 0 0,11 1 0 0,-10 10-1 0,0 0 0 0,-12 0-2 0,-10 10-15 0,-1 1 4 0,-32-11 4 0</inkml:trace>
  <inkml:trace contextRef="#ctx0" brushRef="#br0" timeOffset="13">5447 15049 14 0,'0'0'0'0,"0"-23"0"0,0 13 0 0,33-11 0 0,-12 9 0 0,12 2 0 0,-12 10 0 0,-9 0 0 0,8 0 1 0,3 0 0 0,10 10-1 0,-1 12 1 0,23-11-1 0,-2-1 0 0,24 2 0 0,21-12-1 0,0 0-1 0,22 0 0 0,-2 0 2 0,14 0-1 0,-2 11 0 0,12 0-1 0,-1 10 1 0,10-11 0 0,2 13 0 0,32-23 0 0,11-11-1 0,11-11 1 0,9 11 0 0,-8-21 1 0,-13 10 0 0,-22-11 0 0,-9 11 0 0,-12 12 0 0,-10-1 0 0,-12 11 0 0,1 0 0 0,-56 0 0 0,13 0 0 0,-55 0 0 0,-24 0 0 0,-9 0 1 0,-9 0-1 0,-2 0 1 0,-11 0 1 0,-11-10-2 0,1 10 1 0,-1 0-1 0,10 0 0 0,3 0 0 0,8-12 0 0,2 12 0 0,-1 0-1 0,-1 12 0 0,12-2 0 0,0-10-1 0,0 11 2 0,12-1 0 0,-1 2 0 0,-11-2 0 0</inkml:trace>
  <inkml:trace contextRef="#ctx0" brushRef="#br0" timeOffset="14">18461 15908 3 0,'0'0'0'0,"0"0"0"0,-9 0 1 0,9 0 4 0,-11-11 10 0,11 11-5 0,0 0-1 0,11 11-5 0,-11 32 1 0,21 11-2 0,0 23-2 0,-9-23 0 0,-1 22-1 0,11 11 1 0,-12-11-1 0,0-11 0 0,2-10 1 0,-1-12-1 0,-11-9 1 0,0-13-2 0,0-11-6 0,0-10-16 0,0-21 0 0,0-23 21 0,-11-10-2 0</inkml:trace>
  <inkml:trace contextRef="#ctx0" brushRef="#br0" timeOffset="15">18256 15810 31 0,'-11'-12'32'0,"-11"-9"-18"0,22 11-17 0,0 10-2 0,22 0 4 0,21 0 1 0,-10 0 1 0,10 10 2 0,12 1 3 0,-13 11-3 0,3 10-2 0,-24-11 0 0,11 2 0 0,-20-1 1 0,-12 0 4 0,-12-1-2 0,2 12-1 0,-22-1 0 0,9-10-1 0,-19 22-1 0,31-44-1 0,-1 21 0 0,12-10-1 0,12 0 2 0,-1 22 1 0,10-1 0 0,0 1 0 0,24 0 1 0,-2-23-3 0,11 12 1 0,1-11-3 0,-12 0-1 0,0 0-5 0,-20-11-2 0,9 11-7 0,-10 0-14 0,-11-11-3 0,-1 10 28 0,2-10 2 0</inkml:trace>
  <inkml:trace contextRef="#ctx0" brushRef="#br0" timeOffset="16">18907 15788 46 0,'-10'-21'33'0,"0"21"-31"0,-2 21-11 0,24 12 8 0,-2 9 3 0,23 25 0 0,-11-2 2 0,-2-11 1 0,3-12-2 0,-1 3-3 0,0-2-2 0,9 1-1 0,3-33 1 0,-13 0-4 0,-9-11-12 0,-2 0-15 0,-10-11 15 0,0-33 17 0,-22 12-3 0</inkml:trace>
  <inkml:trace contextRef="#ctx0" brushRef="#br0" timeOffset="17">18767 15832 38 0,'0'-11'27'0,"0"0"-16"0,22-11-13 0,21 1 1 0,22-23 3 0,1 11-2 0,-12 1 0 0,-11 11-1 0,-10 9 0 0,-1 12-12 0,-20 0-15 0,-12 0 4 0,0 12 20 0,-22 9 4 0,0-11-4 0</inkml:trace>
  <inkml:trace contextRef="#ctx0" brushRef="#br0" timeOffset="18">18842 15930 21 0,'0'0'10'0,"12"-12"10"0,-1 12-19 0,11-10 4 0,10-1 11 0,1 0-7 0,-1 0-6 0,1-1 1 0,-11 12-5 0,9 0-22 0,-8-10-31 0,9 10 43 0</inkml:trace>
  <inkml:trace contextRef="#ctx0" brushRef="#br0" timeOffset="19">19648 15592 46 0,'0'-11'18'0,"-12"-10"0"0,2 10-18 0,-1-11 5 0,11 0 7 0,-12 11-7 0,2 1-2 0,-12 10 3 0,12 0-1 0,-35 32-5 0,3 12-3 0,-2 21 2 0,0 12-1 0,11-2 2 0,0 1 0 0,33-11 1 0,12-22 0 0,32-20 2 0,10-2 1 0,11-10-3 0,11-22-1 0,1 1-1 0,-24-12-2 0,12 0-7 0,-32 1-9 0,-1-1-20 0,-20 11-4 0,9-23 39 0,-21 24 1 0</inkml:trace>
  <inkml:trace contextRef="#ctx0" brushRef="#br0" timeOffset="20">20212 15918 145 0,'-21'-10'61'0,"-23"-1"-52"0,11 22-19 0,23-1 1 0,10-10-11 0,10 0-46 0,23-10-26 0,-10-1 74 0</inkml:trace>
</inkml:ink>
</file>

<file path=ppt/ink/ink17.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context>
    <inkml:brush xml:id="br0">
      <inkml:brushProperty name="width" value="0.05292" units="cm"/>
      <inkml:brushProperty name="height" value="0.05292" units="cm"/>
      <inkml:brushProperty name="color" value="#FF0000"/>
      <inkml:brushProperty name="antiAliased" value="0"/>
    </inkml:brush>
  </inkml:definitions>
  <inkml:trace contextRef="#ctx0" brushRef="#br0">16723 12776 1 0,'0'0'1'0,"0"0"0"0,0 0-1 0,0 0-1 0,11 0 1 0,-2 0 1 0,14-11-1 0,-13 11 0 0,-10 0 0 0,12 0 1 0,-1 0-1 0,-11 0 0 0,11 0 0 0,0 11 1 0,-11 0-1 0,10 11 0 0,-10-22 0 0,11 11 1 0,-11-11-1 0,11 0 0 0,11 0 0 0,-1-11 0 0,1 0 0 0,-12-11 0 0,2 11 0 0,9 0 0 0,-21 0 0 0,0 11 1 0,0 0 0 0,-10 11 2 0,-1 0-1 0,-11 11-1 0,12 0 0 0,-2-1-1 0,12-10 0 0,0 11 0 0,-10-22 0 0,20 11 0 0,2-11-1 0,-2 0 1 0,33-11 0 0,-20 0 0 0,19-11-1 0,3 12 1 0,-13-12-1 0,1 11 0 0,-12 0-3 0,11 0-1 0,2 0 4 0,-34 11 0 0</inkml:trace>
  <inkml:trace contextRef="#ctx0" brushRef="#br0">6969 15266 3 0,'-11'-11'0'0,"11"-11"0"0,0 12 0 0,0-1-1 0,11-11 1 0,10 11 0 0,2-12 0 0,-1 3 0 0,10 9 0 0,12 0 0 0,10-12-1 0,11 23 1 0,1 0 0 0,-1 0 0 0,22 12-1 0,-11-12 1 0,11 11 0 0,0-11 0 0</inkml:trace>
  <inkml:trace contextRef="#ctx0" brushRef="#br0">7970 15049 0 0,'0'0'0'0,"10"-11"0"0,-10 11 0 0,0 0 0 0</inkml:trace>
</inkml:ink>
</file>

<file path=ppt/ink/ink18.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context>
    <inkml:brush xml:id="br0">
      <inkml:brushProperty name="width" value="0.05292" units="cm"/>
      <inkml:brushProperty name="height" value="0.05292" units="cm"/>
      <inkml:brushProperty name="color" value="#FF0000"/>
      <inkml:brushProperty name="antiAliased" value="0"/>
    </inkml:brush>
  </inkml:definitions>
  <inkml:trace contextRef="#ctx0" brushRef="#br0">20615 13766 4 0,'0'0'0'0,"0"0"1"0,-11-11-1 0,11 11 1 0,-11 0 0 0,1 11-1 0,-1 10 1 0,-1 23-1 0,2 21 2 0,-1 11-1 0,-11 0 0 0,12 22 0 0,10-11 0 0,0 22 1 0,0-11-1 0,21 10 0 0,1 1 0 0,21 0 0 0,1-22-1 0,0-33 0 0,21-21 2 0,0-22 2 0,0-11-2 0,11-21-2 0,10-23-1 0,-8-11-1 0,-25-21-1 0,2 0 1 0,-22-11-2 0,-11-33 0 0,-11 22 0 0,-34 1-1 0,-10 21 3 0,-32-34 1 0,-10 24 1 0,-23 11 2 0,-12 19 2 0,12 24 0 0,0 21 0 0,1 22-1 0,32 10-1 0,22 23-3 0,21-1-8 0,22-10 6 0,0-11-3 0</inkml:trace>
  <inkml:trace contextRef="#ctx0" brushRef="#br0">21029 13842 1 0,'-11'0'0'0,"-1"-11"1"0,12 11 0 0,0 0-1 0,0-11 0 0,32 11 0 0,13 0 0 0,31-11-1 0,11-11 1 0,21 1-1 0,1-1 1 0,0 0 0 0,-1-21 0 0,12-12-1 0,55-32 1 0,-57 33 0 0,144-55 0 0,-13 44 0 0,-31 10 0 0,-43 1 0 0,-23 10 0 0,-33 13 0 0,-42 19 0 0,-34 12 0 0,-43 0 0 0</inkml:trace>
  <inkml:trace contextRef="#ctx0" brushRef="#br0">21387 14733 1 0,'0'0'0'0,"0"-11"0"0,0 11 0 0,11-10 0 0,10 10 0 0,2 0 1 0,9 0-1 0,1 0 1 0,32-11-1 0,10-11 1 0,13-22-1 0,21 1-1 0,0-22 0 0,21-11-1 0,-55 43 2 0</inkml:trace>
  <inkml:trace contextRef="#ctx0" brushRef="#br0">23312 13091 0 0,'0'-10'0'0,"-12"-1"0"0,24 11 0 0,-1 21 0 0,21 13 0 0,11 31 1 0,1-1-1 0,10 1 0 0,1 0 0 0,10 0 1 0,-10 0-1 0,-13 2 0 0,-9-2 0 0,-10 0-1 0,-23 11 1 0,-23 0-1 0,2 1 1 0,9-45 0 0</inkml:trace>
  <inkml:trace contextRef="#ctx0" brushRef="#br0">22018 14722 0 0,'-23'0'0'0,"-9"0"0"0,11 11 0 0</inkml:trace>
  <inkml:trace contextRef="#ctx0" brushRef="#br0">21680 14820 1 0,'-10'0'0'0,"-23"11"0"0,33-11 0 0,-22 0 0 0,1 0 0 0,9 0 0 0,2-11 0 0,10 11 2 0,-11-11 1 0,11 11 0 0,0-9-2 0,0 9-1 0,11 0 1 0,-1 0 0 0,13 0 1 0,9 0 1 0,23-12 2 0,21-32-3 0,11 1-3 0,0-12-1 0,22 1-4 0,10 0-1 0,33-1 2 0,32 12 3 0,13-12 3 0,-23 12 1 0,-11-11 3 0,-43 10-3 0,10-10-5 0,-22 10-2 0,-20 1 3 0,-23 10 2 0,-32 23-1 0,-33 10 1 0,-23 0 0 0,2 10 0 0</inkml:trace>
  <inkml:trace contextRef="#ctx0" brushRef="#br0">21768 15875 4 0,'0'0'1'0,"-11"11"-1"0,11-11 0 0,0-11 0 0,0-1 0 0,-12-9 0 0,2 0 1 0,-1-2-1 0,1 13 3 0,-1-1 1 0,-12 11-1 0,13 0-1 0,-1 0 0 0,-11 21 0 0,12 23 0 0,-2 11 1 0,-9 9-1 0,9 24-1 0,12-23 0 0,12-32-2 0,9-22 2 0,1-22 0 0,11-45 0 0,-11 14-1 0,-11-23 1 0,-11-1 0 0,0 1-2 0,0 0 1 0,0-21-1 0,-11-13-1 0,-1 1 0 0,-9 11-1 0,-1-11 1 0,12 33 0 0,-2 33 2 0,12 10-1 0,-10 22-1 0,10 22 1 0,0 21 2 0,0 22 0 0,10 33 2 0,2-11 1 0,8 22 0 0,3 11-2 0,21-23 0 0,-13-9-1 0,14-23-1 0,-13-22 0 0,1-21-1 0,-11-11 1 0,-1-22 0 0,-10 0 1 0,0-12-1 0,-11-8 1 0,0-13-1 0,0 1-1 0,0-2 1 0,-22 3 0 0,1-2-1 0,-1 22 2 0,11 12-1 0,0 10 1 0,11 22-2 0,0-1 2 0,11 23 0 0,22-1-1 0,-12-10 1 0,11-23-1 0,1 12-1 0,-1-22 1 0,1 11 0 0,-21-11-1 0,9 0-4 0,-10 0-9 0,0-11 2 0,-1-11 10 0,-10 12-2 0</inkml:trace>
  <inkml:trace contextRef="#ctx0" brushRef="#br0">21898 15125 2 0,'0'-11'1'0,"-21"-22"3"0,9 22-2 0,12 11 0 0,0 0 0 0,12 21 2 0,20 44 1 0,1 23 0 0,10 21-2 0,0 11 1 0,-10-1-1 0,11 1-1 0,-11-11-5 0,10-33 1 0,-21-22 0 0,-11-21-1 0,0-12-1 0,-1-21-3 0,-10-10-1 0,0-12 2 0,0-21 5 0,0 31-2 0</inkml:trace>
  <inkml:trace contextRef="#ctx0" brushRef="#br0">22290 15505 2 0,'-11'11'4'0,"-22"11"0"0,22 0-1 0,1 10 2 0,10 1 0 0,0 0-2 0,0-12 0 0,10 2-3 0,11-2 2 0,-9 1-2 0,-1-12 0 0,11 2-1 0,-22-12 2 0,10 0-1 0,1-22-1 0,0 0-1 0,-1-11-1 0,2-10 0 0,-12-1 1 0,0 1 1 0,-12 21 0 0,12 22 3 0,-10 0 0 0,10 0 0 0,0 11 1 0,0 21-1 0,0-21 0 0,10 11 0 0,2 1-1 0,9-13 0 0,-9 11-2 0,-1-21 1 0,21 11-1 0,-22-11-9 0,2 0-6 0,9 0 11 0,-21 0 3 0</inkml:trace>
  <inkml:trace contextRef="#ctx0" brushRef="#br0">22496 15462 1 0,'0'0'0'0,"-10"0"0"0,-2 0 1 0,12 0 2 0,0 0 1 0,0 0-2 0,0 11 1 0,12 10-2 0,8-10 0 0,3 0 0 0,-1 0-1 0,-1-11 0 0,1 0 0 0,11-22-1 0,-23 1 0 0,2-12-1 0,8 0 1 0,-20 1-1 0,0-1 1 0,0 11 1 0,-9 1 0 0,9-1-1 0,-11 11 1 0,-1 11 1 0,12 0-1 0,0 11 0 0,0 21 1 0,23 12 1 0,9 21 0 0,0 11 1 0,12 0 0 0,0 55 0 0,-2-45-1 0,-19 2-2 0,10-13 2 0,-24-20 0 0,-9-11-1 0,0-13 3 0,-9-8 2 0,-14-1 4 0,-10-11 1 0,1 0-4 0,-22-22-4 0,0-22-3 0,21-10-4 0,12-12-5 0,10 0-8 0,11 2-4 0,11-2 6 0,10 0 10 0</inkml:trace>
  <inkml:trace contextRef="#ctx0" brushRef="#br0">22964 14983 0 0,'0'-10'1'0,"-22"-2"2"0,11 12-3 0,11 0 1 0,11 0 0 0,11 34 3 0,21-13 0 0,0 23 1 0,22-13-1 0,-10 14 0 0,10-13-1 0,-10 1-1 0,-22-11 0 0,-1-1-1 0,-10-10-1 0,-11-11-5 0,-11 0-6 0,-11 0-2 0,-21-32 7 0,-1-12 6 0</inkml:trace>
  <inkml:trace contextRef="#ctx0" brushRef="#br0">23203 14896 0 0,'0'0'2'0,"-11"11"3"0,-1 33 4 0,12 0 7 0,-10-13 2 0,-22 79 13 0,-1-45-21 0,12 0-3 0,-1 0-3 0,10 1-3 0,12-34-14 0,12-10-26 0,20-11 0 0,1-33 27 0,-22 11 12 0</inkml:trace>
  <inkml:trace contextRef="#ctx0" brushRef="#br0">23475 14679 0 0,'11'33'0'0,"22"10"1"0,-1 2 1 0,1-3-1 0,-1 12 1 0,1-10 0 0,-22-11-1 0,10-1 0 0,-10-21 0 0,-11-11 0 0,0 10 0 0,-21-20-1 0,-12-1-2 0,-10-21-1 0,-1-11 1 0,12-1 0 0,-1-11 1 0,10 12-1 0,2-12 2 0,21 23-1 0,0-1 1 0,11 0 0 0,11 12 0 0,11-1 0 0,-13 0 0 0,13 0 0 0,1 22 0 0,-13 0 0 0,1 11 0 0,-11 11 1 0,0 0 1 0,-22 10 2 0,0 1-1 0,-1-11 1 0,-8 0-2 0,9-12 0 0,11 1 0 0,0 0-2 0,11 0-1 0,-1 0 1 0,23-11 0 0,10 11 0 0,11-11 0 0,-10 11 1 0,10 1 0 0,-10-3 1 0,-11 13 0 0,-22 0 1 0,-11 11 3 0,-33 11 0 0,-10-13 1 0,-12 3 2 0,12-3 1 0,-2-8-3 0,3-2-3 0,20-10-3 0,-1-11-2 0,13 0 0 0,0 0-8 0,10 0-18 0,10-21-2 0,12-1 18 0,11-11 11 0</inkml:trace>
  <inkml:trace contextRef="#ctx0" brushRef="#br0">23823 14429 0 0,'11'22'0'0,"-1"21"0"0,12 1 2 0,0 10 0 0,11-11 1 0,10 12 0 0,0-23 0 0,-20-21 0 0,20 0 0 0,-22-11 0 0,12 0-1 0,-22-22-1 0,0-10-1 0,-1-1-1 0,2-10 0 0,-12-12-1 0,-12 12-2 0,12 10 2 0,0 1 0 0,0 21 1 0,-10 0-1 0,10 22 1 0,0 10 1 0,10 12 2 0,13 0 0 0,-1-1 1 0,10 1-1 0,-11-22 1 0,12 0-1 0,-11-11 3 0,-12-11 1 0,-10-11-1 0,12-11 1 0,-12-10 0 0,-12-1-1 0,-9-10-4 0,0-11-2 0,-2 11-4 0,-10-13 1 0,23 14-1 0,0 10-2 0,-2 21-13 0,24 22 5 0</inkml:trace>
  <inkml:trace contextRef="#ctx0" brushRef="#br0">14667 14788 0 0,'-10'12'0'0,"10"-12"0"0,0 0 0 0,0 0 0 0,10 0 0 0,2-12 0 0,20 1 1 0,-11 0 0 0,12-11 1 0,-1 0 2 0,1 1 0 0,11 10-3 0,11-11-1 0,21 0 0 0,-1 22-1 0,2 0 0 0,9 0-1 0,-9 0 0 0,-12-11 0 0,11 11-1 0,21-10 1 0,1 10 2 0,-10 0 0 0,-34 0 0 0</inkml:trace>
  <inkml:trace contextRef="#ctx0" brushRef="#br0">14679 14701 0 0,'0'0'0'0,"-12"11"0"0,24-11 0 0,8 0 0 0,13-11 0 0,11 11 0 0,22 0 0 0,-1-11 0 0,11 11 0 0,-12 0 2 0,1 0 0 0,23 11 2 0,-22-11-3 0,21 11-3 0,-12-1 0 0,23 1-1 0,0 0 1 0,-1-11 2 0,13 0 0 0,-77 0 0 0</inkml:trace>
  <inkml:trace contextRef="#ctx0" brushRef="#br0">21496 3795 6 0,'-12'-33'1'0,"2"1"1"0,10 10 0 0,0 0 2 0,0 0 1 0,0 11 0 0,0 11-1 0,10 0-1 0,2 22 1 0,-1 23-1 0,11 20-1 0,-11 21 0 0,10 12 2 0,0 21 0 0,-9 1 2 0,-1 0-4 0,11-1 0 0,-12-9-1 0,-10-24 0 0,10-11-1 0,-10-10 0 0,0-20 0 0,0-23-2 0,0-22-10 0,12-22-20 0,-12-23 22 0,0 3 3 0</inkml:trace>
  <inkml:trace contextRef="#ctx0" brushRef="#br0">21561 3708 6 0,'-12'-11'0'0,"3"11"0"0,-2 0 0 0,-1 0 0 0,12 0 0 0,0 0 0 0,0 0 0 0,0 0 0 0,12 11 0 0,-1-11-1 0,-2-11 1 0,-9 11-5 0</inkml:trace>
  <inkml:trace contextRef="#ctx0" brushRef="#br0">22736 3208 4 0,'0'0'-1'0,"-22"-11"2"0,11 0-1 0,11 0 0 0,-11-11 0 0,11 22 1 0,0-12 3 0,0 3 4 0,-11 9 5 0,11 0-3 0,-12 9 1 0,3 25-4 0,9 31-2 0,-11 0-1 0,-1 12 1 0,24-12-1 0,-1 0-1 0,10-11-2 0,22-10 2 0,1-22 0 0,22-11 0 0,-13-11 0 0,12-11 0 0,0-22-3 0,2-9 1 0,-13-14 0 0,-12 2 0 0,3-11 0 0,-12-1 0 0,-23 1 0 0,1 0 0 0,-22 11-1 0,-32 10 0 0,-12 1-1 0,-21 21-2 0,-11 10 0 0,-10 12 3 0,9 12 0 0,13 20 0 0,9 12-1 0,34-11-2 0,20-24 1 0,2 58-13 0,-1-2-22 0,22 0 5 0,22-11 27 0</inkml:trace>
  <inkml:trace contextRef="#ctx0" brushRef="#br0">22408 2697 2 0,'0'0'0'0,"0"-11"0"0,-9-11 0 0,-2 0 0 0,11 0 2 0,-12 1 5 0,2-1 3 0,10 22-6 0,0-11-2 0,0 11 0 0,0 0 1 0,0 22 0 0,10 0 0 0,13 10-1 0,-2 1-2 0,0-1 1 0,-9-10-1 0,9-11 0 0,-9 0-3 0,-2 0-1 0,0-11 1 0,2 0-16 0,-1 0 9 0,-1-11 10 0,-10 0-2 0</inkml:trace>
  <inkml:trace contextRef="#ctx0" brushRef="#br0">22539 2512 7 0,'0'0'7'0,"-10"0"-4"0,10 0-5 0,0 11 3 0,0 10 1 0,0 23 2 0,-11 10 4 0,-1-10-2 0,2 10-4 0,10-9-1 0,-10-14-1 0,10 3-2 0,0-24-6 0,0 11-11 0,0-21 11 0,10 0 6 0</inkml:trace>
  <inkml:trace contextRef="#ctx0" brushRef="#br0">22681 2544 1 0,'0'0'0'0,"0"0"0"0,0 0 0 0,0 11 0 0,11 0 1 0,-11 11 2 0,11 10 2 0,0-21-1 0,-1 11-2 0,2 0-1 0,-12 0 0 0,11-12-1 0,-11 12 0 0,0-22 0 0,0 11-2 0,0 0-6 0,0-11 3 0,-11 11 4 0,-1-22-1 0</inkml:trace>
  <inkml:trace contextRef="#ctx0" brushRef="#br0">22539 2588 3 0,'0'0'5'0,"-10"-11"-4"0,10 11-1 0,22-11 7 0,-1-11 1 0,11 1-6 0,13-1-2 0,-2 0-1 0,12-11-13 0,-13 23 3 0,-30-1 11 0</inkml:trace>
  <inkml:trace contextRef="#ctx0" brushRef="#br0">23105 2871 2 0,'0'0'0'0,"0"-11"1"0,10 1 3 0,-10-24 4 0,23 3 2 0,-1-14-4 0,10-9-1 0,11-12 0 0,1 1 0 0,0-11-1 0,-2 11-3 0,-9 11-3 0,-10 21-2 0,-13 22-18 0,1-1 0 0,-11 35 21 0,0-23 1 0</inkml:trace>
  <inkml:trace contextRef="#ctx0" brushRef="#br0">23463 1957 0 0,'0'-11'0'0,"0"11"0"0,0-11 0 0,0 1 0 0,0 10 0 0,0 0 1 0,0 0 1 0,12 10 1 0,-1 12 0 0,-1 1 0 0,2 8-1 0,8 3-2 0,3-13 1 0,-13 12 0 0,2-1-1 0,-1-10 0 0,0-1 0 0,0-9 0 0,-11 10 1 0,0-12-2 0,0-10-4 0,0 11-4 0,10-11 7 0,-10 0 2 0,0-11 0 0</inkml:trace>
  <inkml:trace contextRef="#ctx0" brushRef="#br0">23463 1827 0 0,'0'0'0'0,"0"0"0"0,-10 0 0 0,-1 0 0 0,0-11 1 0,11 11-1 0,0-11 2 0,0 11 4 0,0-11 0 0,11 0-1 0,0 0 1 0,-1 0 0 0,13-10-2 0,-13 10-2 0,22-11-3 0,-20 0 1 0,9 1-1 0,2-1 1 0,9 11 1 0,-22-11-2 0,2 11 1 0,-1 1 0 0,0 10 0 0,-11-11 0 0,0 11 2 0,11 21-3 0,-11-10 3 0,10 11-2 0,1 11 1 0,10-1 0 0,2 1 0 0,10-1 0 0,-12 1 2 0,12 0-1 0,-12-12 2 0,1 1-2 0,0-11 0 0,-1 11 0 0,-9-22 1 0,-1 12 0 0,-1-12 0 0,-10 10 1 0,0-10-1 0,-10 10-1 0,-1 1 0 0,-22 11-1 0,1 0 0 0,-1 10 0 0,-12 1 0 0,13-12 0 0,-1 2-4 0,1-2-11 0,22-10-20 0,-1 1 4 0,11-12 28 0</inkml:trace>
  <inkml:trace contextRef="#ctx0" brushRef="#br0">23279 2099 0 0,'0'-11'0'0,"0"11"0"0,0-12 1 0,11-9 1 0,-11-1 4 0,10 11 3 0,2 0 3 0,-1 1-4 0,-11-1-1 0,10 11-2 0,-10 11-1 0,0-1-1 0,0 12-1 0,-10 11-1 0,-13 10 0 0,2 12 2 0,-11-11-2 0,-12 21-2 0,11-22 1 0,12-10 1 0,10-22-3 0,0-2-3 0,11-9-6 0,-12 0-14 0,12 0 5 0,12-9 18 0,-1-13 2 0</inkml:trace>
  <inkml:trace contextRef="#ctx0" brushRef="#br0">23115 2262 1 0,'0'0'-1'0,"0"-11"1"0,0-1 0 0,12 2 1 0,-1-1 2 0,0-11 6 0,0 12 2 0,-1-2-4 0,-10 2 0 0,10 10-1 0,-10 10-1 0,-10 12 0 0,0 0 0 0,-23 43-4 0,0-10 1 0,12-12 1 0,-2-10-2 0,13-11 0 0,10-1-1 0,0-10-1 0,10-11-1 0,2-11 0 0,20-10 2 0,1-1-2 0,10-11 1 0,-10 1 0 0,-22 10 1 0,10 11 1 0,-9-1-2 0,-1 12 2 0,-1-10 0 0,-20 20-2 0,-1 13 2 0,-11-1 1 0,0-2-2 0,-1-8 2 0,13-1-1 0,0-11 0 0,-1-11-1 0,11-1-1 0,-11-8 1 0,11 9-1 0,0 0 0 0,11-12-5 0,0 2-10 0,-1 0-9 0,0 10 10 0,13-1 14 0,-12 12 1 0</inkml:trace>
  <inkml:trace contextRef="#ctx0" brushRef="#br0">23540 3730 4 0,'0'0'0'0,"0"-10"1"0,-12-2-1 0,12 12 3 0,12 0 11 0,-12 12-7 0,11 8-2 0,11 35-3 0,0 0 0 0,9-12 0 0,-19 10 0 0,-1-9-1 0,0 0 0 0,-11-22-1 0,0-22-1 0,0 0-8 0,0 0-11 0,-11-33 11 0,-12 0 8 0,3 1 1 0,-13-11 0 0,11 9 0 0,-1 3 0 0,14-3 0 0,-14 3 0 0,13 8 0 0,10 12 0 0,0 0 0 0,0 11 3 0,10 11 1 0,22 11 2 0,1 0-1 0,-10-11-2 0,19 10-2 0,-8-10 0 0,-2-11-1 0,-11-11 0 0,-9 11 1 0,-1-11-1 0,-11 11 2 0,0-10 1 0,-11-1-1 0,-1-11 0 0,2 0 1 0,-12 1 0 0,1-12-3 0,10 11 0 0,0-10-1 0,-1 21-4 0,2-11-13 0,10 22 4 0,0 0 12 0,0 0-1 0</inkml:trace>
  <inkml:trace contextRef="#ctx0" brushRef="#br0">23746 3557 2 0,'0'0'1'0,"-21"-12"-1"0,9 1 1 0,12 11 2 0,-10-11 2 0,10 11 7 0,0 0-3 0,0 0-2 0,22 11 1 0,-1 0-2 0,11 1-2 0,1 8-2 0,-10-9-1 0,9 11-1 0,-10-22-1 0,11 0-1 0,-22 0-8 0,10-11-9 0,-21-11-2 0,0 11 16 0,-11-10 2 0</inkml:trace>
  <inkml:trace contextRef="#ctx0" brushRef="#br0">23876 3414 7 0,'0'0'0'0,"-10"0"17"0,10 33-15 0,0-11 3 0,10 21 8 0,2 11 1 0,-12-10-6 0,11-11-6 0,-1 10-2 0,2-9 0 0,-1-3-2 0,-11 3-8 0,10-13-24 0,1-11 15 0,0-10 16 0</inkml:trace>
  <inkml:trace contextRef="#ctx0" brushRef="#br0">24062 3425 3 0,'0'-11'0'0,"0"-11"2"0,22-21-2 0,-12-1 0 0,-10 34 1 0,12-23 0 0,-12 22 0 0,0 11 2 0,-12 0 3 0,12 0 0 0,-10 22 0 0,-1 21-2 0,0 12 3 0,11 21 1 0,0-11-1 0,11 0-1 0,0-10 0 0,11-12-2 0,-1-21-1 0,1-22-4 0,11-11-1 0,-1-22-10 0,1-10-28 0,10-1 23 0,-43 35 15 0</inkml:trace>
  <inkml:trace contextRef="#ctx0" brushRef="#br0">24475 3534 21 0,'-21'0'19'0,"21"0"-39"0,11 0 9 0,-1-11 5 0,0 0 3 0</inkml:trace>
  <inkml:trace contextRef="#ctx0" brushRef="#br0">20550 9851 6 0,'-11'0'0'0,"0"0"0"0,0 0 0 0,1 11 2 0,-2-1 0 0,12 13-1 0,0-2 0 0,0 23 0 0,22-11 1 0,11 10 1 0,0-10-1 0,9-12 0 0,-9-21 2 0,-1 0 2 0,-9-10 0 0,-1-23-1 0,-11 0 0 0,-1-10-2 0,-10-1-2 0,0 1-1 0,-10 10 0 0,-13-11 1 0,13 1-1 0,-22 21 0 0,9-9 0 0,2 8 0 0,-12 12-4 0,12 0-14 0,10 0-3 0,11 11 17 0,0 11-2 0</inkml:trace>
  <inkml:trace contextRef="#ctx0" brushRef="#br0">20821 9612 6 0,'-10'0'0'0,"10"-22"0"0,0 22 0 0,-11-11 2 0,11 11 2 0,11 11 21 0,-11 0-18 0,22 22-3 0,-11-1-3 0,0 1 1 0,10 0-1 0,-11-1 0 0,-10 1 0 0,12-23 0 0,-12 2-1 0,0-12-7 0,11 0-26 0,-11 0 24 0</inkml:trace>
  <inkml:trace contextRef="#ctx0" brushRef="#br0">20952 9525 6 0,'0'0'0'0,"0"0"0"0,0 11 0 0,0 0 0 0,0 10 0 0,-11 1 1 0,11 0 2 0,0 12 4 0,0-3-1 0,22 3 0 0,0-13-3 0,11 0-1 0,-1-10 0 0,-11 1-1 0,12-24 0 0,-1 1-1 0,-9-21 0 0,-13 10 1 0,2-11 0 0,-12 1 1 0,0-1 1 0,-22 0 0 0,-11 12 2 0,1-1 0 0,-12 11-2 0,0 0-1 0,11 11-2 0,12 0-1 0,0 0-5 0,-1 22-10 0,22-11-11 0,11 11 20 0,10-12 1 0</inkml:trace>
  <inkml:trace contextRef="#ctx0" brushRef="#br0">21257 9210 7 0,'-11'0'0'0,"-1"-11"0"0,2 11 2 0,10 0 9 0,0 0 3 0,0 0-9 0,10 22-1 0,13 10-1 0,10 12-3 0,-1-1 0 0,-10 12 1 0,10-12-1 0,1 1 1 0,-11-23-1 0,-11-10 0 0,-1 0-1 0,1-11 0 0,0-11-6 0,-11-21-13 0,0-1 8 0,0-11 10 0,-22 1-3 0</inkml:trace>
  <inkml:trace contextRef="#ctx0" brushRef="#br0">21246 9188 8 0,'-12'0'3'0,"12"0"-4"0,12-11 0 0,-1-1 2 0,11-9-1 0,-2 0 0 0,14-2 1 0,-13-20 1 0,1 21-1 0,11-9 1 0,-23-2-1 0,2 22-1 0,-1 0 0 0,-11 11 0 0,0 0 0 0,0 11 1 0,0 10 1 0,0 12 1 0,0 0 1 0,0 20 1 0,21-9-2 0,0 0-3 0,12-11 1 0,11-1-1 0,0 1 0 0,10-11 0 0,1-1-1 0,-24-10 2 0,3-11-1 0,-23 11 2 0,-1-11 4 0,-10 11 4 0,-10-11-5 0,-12 22-1 0,-11-11-1 0,-10 10 0 0,-2 1-1 0,-20 0 1 0,12 0 1 0,-2-1-2 0,0 1 0 0,23-11-5 0,21 0-8 0,1 10-15 0,20-21-7 0,1 0 29 0,11 0-1 0</inkml:trace>
  <inkml:trace contextRef="#ctx0" brushRef="#br0">21659 8155 7 0,'0'0'0'0,"-12"-11"0"0,2-11 0 0,10 0 1 0,-10 1 4 0,10-1 3 0,-12 11-1 0,12 0-1 0,0 11 0 0,-10 0 0 0,10 0-2 0,-11 22 0 0,-1 21-1 0,2 1 0 0,10 0 0 0,0 10 0 0,0-1-2 0,22 3-1 0,11 9 1 0,10-22-2 0,1-10 2 0,10-11 4 0,0-11 2 0,12-22-4 0,-12 0 0 0,-11-22-1 0,12-21 3 0,-12 0 1 0,0-1 0 0,1 1-1 0,-23-11-4 0,2 11 2 0,-12-11 0 0,-11 10 0 0,-11-11-1 0,-33 1 0 0,0 0-1 0,-31 0 0 0,9 21 2 0,-10 12 0 0,11 32 0 0,11 10-1 0,9 12-2 0,3 33 0 0,19 10 0 0,2 33-1 0,21-44-1 0,0 44-13 0,33-43-29 0,-1-24-19 0,23-19 51 0</inkml:trace>
  <inkml:trace contextRef="#ctx0" brushRef="#br0">21582 9090 7 0,'0'0'-1'0,"12"-11"2"0,-12 1-1 0,0 10 2 0,0-12 6 0,0 12 8 0,11-10-4 0,-11 10-3 0,0-12-3 0,10-9 0 0,-10-12 1 0,12 1 0 0,8-23-4 0,3 2-1 0,-1-12-2 0,10-12 0 0,1 22 0 0,-11 1 0 0,-11 32-2 0,-1 0 1 0,-10 22-1 0,0 0-1 0,-10 33-2 0,-1 11 3 0,-11-1 1 0,0 2 2 0,1-14 0 0,-1 3 0 0,0-3 0 0,11-20-1 0,11-11-5 0,21-11-23 0,13-20-4 0,-3-14 24 0</inkml:trace>
  <inkml:trace contextRef="#ctx0" brushRef="#br0">22757 3740 11 0,'0'0'0'0,"0"-10"0"0,0 10 1 0,0-10-2 0,0 10 2 0,11-12-1 0,-11 12 0 0,0 0 0 0,11 0 0 0,-11 0 1 0,0 0 3 0,0 0-2 0,0 0-1 0,0 12-1 0,0-2 1 0,0 0-1 0,10 23 0 0,-10-11 0 0,0-1 1 0,-10 1 0 0,10 11 2 0,-11-11-1 0,11 0-1 0,0 9 0 0,-11-8 0 0,11 9-1 0,0 12 1 0,-10-13-1 0,-1 3 0 0,-1 10 1 0,12-12 1 0,-21 1-1 0,21 10 1 0,-11-10-1 0,0 0-1 0,11-1 1 0,0-10-1 0,0 11 0 0,0-1 0 0,-12 1 1 0,12-1-1 0,-9 13 1 0,-14-3-1 0,13 2 0 0,-1 0 1 0,-1-1-1 0,2 0 0 0,-1 0 0 0,0 1 1 0,-10 11-2 0,9-24 1 0,2 14 1 0,-13-2-1 0,13 1 0 0,0-1 1 0,-12 1-1 0,11-1 0 0,-1 1 0 0,2-1 0 0,-1 1 0 0,11-1 0 0,0-10 1 0,-12 0-2 0,3 11 1 0,-2-1 0 0,-1 0 0 0,-9 1 0 0,9-1 0 0,2 0 0 0,-1 1 1 0,0-1-1 0,1 12-1 0,-1-12 2 0,0 12 0 0,0-23 0 0,-1 12 0 0,2-1-1 0,-1-10 1 0,11 10-1 0,-10-10-1 0,-1 11 2 0,0-12-2 0,11 13 1 0,-12-3 0 0,2-9 0 0,10 10 1 0,-11-10-1 0,-1 11 1 0,2-1-1 0,0-11 1 0,-2 12-1 0,12-2 2 0,-10-8-1 0,-1-1-1 0,11-1 0 0,-12 1 1 0,2 0-1 0,-1-1 1 0,0 1-1 0,1-1 1 0,-1 1 0 0,11-11 0 0,-12 0-1 0,12-1 1 0,0 1-1 0,0-11 1 0,-10 12 0 0,10-3-1 0,0 2 1 0,0 11-1 0,-11-12 0 0,11 13 0 0,-12-13 1 0,12 1-1 0,-10-12-1 0,10 12 1 0,0-11 0 0,-10 11 0 0,10 0 1 0,0-1-2 0,0 1 1 0,0 0 1 0,0 0-1 0,0-1 0 0,0 12 0 0,0-11 0 0,0-1 1 0,0-10-1 0,0 11 0 0,0-11 1 0,0 0-1 0,-12 0 1 0,12 0 0 0,0-1 0 0,-10 12-1 0,10 0 0 0,0 0 0 0,0 10 0 0,-11 1 0 0,-1-22 1 0,12 0-1 0,0-11 1 0,0 0-1 0,0 0 1 0,-10 0 0 0,10-11-1 0,0-22 1 0,10 11-1 0,-10 1 0 0,12-1 0 0,-12 0 0 0,0 11 1 0,0-10-1 0,11 10 0 0,-11-11 0 0,0 11 0 0,0-11 0 0,10 1 0 0,-10-1 0 0,12 0-1 0,-12 0 2 0,10-10-1 0,0-13-1 0,-10 24 1 0,12-11 0 0,-12 10 0 0,0 11 0 0,0-11-1 0,11 12-7 0,-11-2-26 0,10 2 17 0,2-11 16 0,-12 9-13 0</inkml:trace>
  <inkml:trace contextRef="#ctx0" brushRef="#br0">22964 3751 10 0,'0'0'2'0,"0"-11"-2"0,0 11 0 0,0 0 0 0,0-10 1 0,-12 20 0 0,12 1 1 0,0 11-1 0,0 0 0 0,-10-1-1 0,10 13 1 0,0-3-1 0,-11-8 1 0,11 19 0 0,-12-8 1 0,12 9 0 0,-9-10 2 0,-2-1 0 0,11 1 0 0,-12 0-1 0,2-12-3 0,10 12 1 0,0 0-1 0,0-1 1 0,-11-10-1 0,11 11 0 0,-12-12 0 0,12 23 0 0,-10-22 1 0,0 10 1 0,10 1-2 0,-12-11 0 0,12 10 0 0,0-9 0 0,-10 8 0 0,10-9 0 0,-11 11 0 0,11-11 0 0,-12 10 1 0,12-11-1 0,-10 13 0 0,10-13 0 0,-11 12 0 0,11-11 0 0,-11 10 0 0,11 1 0 0,-10-11 0 0,10 21 0 0,-11-21 0 0,11 21 0 0,-12-10 0 0,12 0 0 0,-10-1 0 0,-1 12 0 0,0-1-1 0,0-10 2 0,-1 10-1 0,3-10 0 0,-2 0 0 0,-1-1 0 0,2 1 1 0,-1 10-2 0,-1-9 1 0,2 9 1 0,10 0-2 0,-11-10 1 0,11-1 0 0,-11 23 0 0,1-23 0 0,10 1 0 0,-11 10 0 0,-1 1 0 0,-9-1 0 0,9 1 0 0,2-1 0 0,0 1 0 0,-2-12 0 0,2 1 0 0,-1 0 0 0,-1-1 0 0,2 1-1 0,-1 10 1 0,11-9-1 0,-12-1 1 0,3-2-1 0,-2 13 0 0,-1-12 1 0,2 1 0 0,-1 10-1 0,-1-10 1 0,12 0-1 0,-10 9 1 0,10-8-1 0,0-12 1 0,-11 10 0 0,11-10 0 0,0 0 0 0,-11 10 0 0,11 1 0 0,-10 0 0 0,-1-1 0 0,0 1-1 0,0-1 1 0,-1 1 0 0,12 0 0 0,-10-1 0 0,10 1 0 0,-11 0 0 0,1-12-1 0,10 13 1 0,0 8-1 0,-11-9-1 0,11-12 0 0,0 13 0 0,-11-13 0 0,11 1 1 0,0 0 1 0,-12-12-1 0,12 11 1 0,-10 2-1 0,10-1 1 0,-11-2 1 0,-1 3-1 0,12-1 0 0,-10-11 0 0,0 11 0 0,10-1 0 0,-12-10-1 0,2 11 2 0,10-11-1 0,-11 11 2 0,11-1-2 0,-12 12-1 0,12-11 1 0,-10-1 1 0,10-10-1 0,-11 0 0 0,11 0 1 0,0 0-1 0,0-11 0 0,0 11 1 0,-11 0-1 0,11 0 0 0,0 10 1 0,-10 1-1 0,-1-11 0 0,11 11 0 0,0-11-1 0,0-11-2 0,0-22-6 0,11-11 6 0,-11 22-12 0</inkml:trace>
  <inkml:trace contextRef="#ctx0" brushRef="#br0">22703 5872 12 0,'0'0'0'0,"-22"0"1"0,10 0 2 0,3 0 10 0,9 0 3 0,-11 0-10 0,22-11-1 0,10 11-2 0,1-11 0 0,11 0 0 0,-1 0 0 0,1 0 1 0,-12 0-2 0,11 0-2 0,-9 11 1 0,-13-10-1 0,2 10 0 0,-12 0 0 0,0 21 1 0,0 1-2 0,-33 22 1 0,21 10 1 0,-8 0 0 0,-13 1 0 0,11-12 0 0,11-10 0 0,0-10-1 0,11-14 0 0,0-9-6 0,32-21-22 0,-9-1-6 0,9-11 22 0</inkml:trace>
  <inkml:trace contextRef="#ctx0" brushRef="#br0">22942 5741 10 0,'0'0'0'0,"-11"0"0"0,11 0 1 0,0 0-1 0,0 0 4 0,0-11 1 0,0-1 1 0,11-8 3 0,-1-2 3 0,13-1-3 0,-1-8-3 0,-2 20-3 0,-8 0-1 0,-1 22-2 0,-1 10 1 0,-10 12 1 0,0 0-2 0,0 21 1 0,-10-11-2 0,10-10 2 0,0 0-2 0,0-22 1 0,10-1-1 0,2 1 1 0,-12-11 0 0,11 0 1 0,-11 0-1 0,11-11 0 0,-11 11-3 0,10-10-29 0,-10-1 7 0,11 0 15 0</inkml:trace>
  <inkml:trace contextRef="#ctx0" brushRef="#br0">23203 5817 15 0,'-11'0'7'0,"11"0"-7"0,11-11 1 0,-11 11-1 0,0 0-2 0,0 11-8 0,-11 0 7 0,11-11-5 0</inkml:trace>
  <inkml:trace contextRef="#ctx0" brushRef="#br0">23225 5535 10 0,'-11'0'1'0,"11"-12"-1"0,0 2 6 0,0-1 8 0,0 1 3 0,0-2-2 0,0 12-6 0,11 0-5 0,-11 12-1 0,0-2-1 0,0 11 0 0,0 13-1 0,0-13 0 0,-11-11-1 0,11 2 0 0,0-1 0 0,0-11-1 0,11 0 1 0,-11 0-1 0,22-11-1 0,-11-1 0 0,10 2-2 0,0-1-1 0,2 11 2 0,-13 11 0 0,12-1 2 0,-22 13 1 0,0 9 0 0,0-10 1 0,0 11 0 0,-10-13 0 0,-12 14 1 0,-1-12-1 0,13-1-2 0,-1-10-1 0,-10-11-17 0,-2-11-4 0,-9-21 9 0,9-1 14 0,13 21-10 0</inkml:trace>
  <inkml:trace contextRef="#ctx0" brushRef="#br0">23115 5567 11 0,'12'0'0'0,"-12"-10"1"0,11-2 5 0,0-10 8 0,10 1 1 0,1 11-5 0,11-13-7 0,0-9-3 0,-1 22-2 0,1-13-27 0,-1 23 10 0,-22 0 9 0</inkml:trace>
  <inkml:trace contextRef="#ctx0" brushRef="#br0">23496 5415 8 0,'0'0'1'0,"0"-11"-1"0,12-11 0 0,-12 11 0 0,11-10 1 0,-2 10 5 0,-9-11 6 0,0 11 1 0,0 0 0 0,0 11-2 0,-9-11-2 0,9 11-2 0,0 0-2 0,-11 0-2 0,11 0-2 0,-12 0 0 0,12 11 0 0,-10 22-1 0,-1 1 1 0,-1 8-2 0,2 2 1 0,10 10-2 0,10 1 0 0,2-24-3 0,9 3 0 0,11-24 1 0,-9 1 1 0,-1-11 1 0,11-21 1 0,-13-1 1 0,3 0 0 0,-12 1 0 0,-11-1 0 0,0 0 1 0,0 11-1 0,-11 1 0 0,0-2-1 0,-11 12 2 0,12 0-1 0,-1 0 0 0,11 0 0 0,0 0 0 0,0 0-1 0,0 0 1 0,11 0 0 0,-11 0 1 0,20 0 0 0,-8 12 0 0,-1-2-1 0,11 1 0 0,-12-1-5 0,1 12-20 0,0-10-4 0,-11-2 25 0,0-10-4 0</inkml:trace>
  <inkml:trace contextRef="#ctx0" brushRef="#br0">23638 5230 9 0,'0'0'0'0,"-12"-22"0"0,12 11 4 0,-10 1 2 0,10-1 3 0,0 11-1 0,0 0-3 0,10 21-1 0,13 12-2 0,-12 0-2 0,0 10 0 0,-1 1 0 0,1-12 1 0,0 13-2 0,-11-24 1 0,10-11 0 0,-10-10 0 0,12 0 1 0,-12 0 1 0,0-10 0 0,11-11 0 0,-11-13-1 0,10 12-2 0,13 1 1 0,-14-1-1 0,3 11 1 0,9 0-1 0,-9 11 0 0,-1 11 0 0,-1 22 1 0,-10-12 0 0,0 12 1 0,0 0 0 0,-10-12 0 0,-13 13 0 0,13-24 1 0,-13 11 1 0,14-9 0 0,-2-12-1 0,-1 0-2 0,-9-12-6 0,21-9-12 0,-12-1-9 0,12 0 22 0,12 12-3 0</inkml:trace>
  <inkml:trace contextRef="#ctx0" brushRef="#br0">23899 5295 8 0,'-11'-11'2'0,"11"11"1"0,-12 0 0 0,12-10 2 0,0 20 6 0,12 12-9 0,9 0-2 0,2 21 1 0,-2 1-2 0,0-11 1 0,2 11 0 0,10 9 0 0,-24-10 0 0,3 1-2 0,-1-11-1 0,0 0 0 0,0-13 1 0,-11-20 0 0,0 0-3 0,0 0-2 0,0-10 5 0,0-11 2 0,-11-23-1 0,0 33-6 0</inkml:trace>
  <inkml:trace contextRef="#ctx0" brushRef="#br0">23834 5362 8 0,'0'-12'0'0,"-11"-10"0"0,22-22 0 0,-1 23 1 0,12-12-1 0,11 0 4 0,-11 12 4 0,10 10 3 0,-21 11 0 0,22 11-2 0,-23 10 2 0,-10 12 1 0,0 0-1 0,-10 10-4 0,-13-10-2 0,2-1-3 0,0 1-2 0,10-10-1 0,-1-23-8 0,12 10-15 0,-10-10-15 0,10 0 20 0,10-10 11 0</inkml:trace>
  <inkml:trace contextRef="#ctx0" brushRef="#br0">24117 5121 8 0,'0'0'1'0,"-11"-11"3"0,11 1-4 0,0-1 2 0,0 0 3 0,-12 11 2 0,12-11 2 0,-10 11-3 0,-1 11-3 0,-11 0-1 0,10 0 3 0,3 10 1 0,9-21-4 0,0 11-3 0,21-11 0 0,1 0-1 0,11 0-2 0,-1-11 0 0,1 11 1 0,0 11 2 0,-13 0-1 0,3 11 2 0,-13 0 1 0,-10 10 2 0,-10-10 4 0,-13 11 2 0,3-12 2 0,-13 1-2 0,11-11-4 0,0 0-3 0,1 0-6 0,-1-22-35 0,11 0 0 0,11 0 32 0</inkml:trace>
  <inkml:trace contextRef="#ctx0" brushRef="#br0">23138 2915 4 0,'0'0'0'0,"0"0"0"0,-11 0 0 0,11-12 0 0,0 12 0 0,11-22 2 0,0 1 1 0,0-1 0 0,9-22 1 0,14 1 0 0,-13-11-1 0,12-1 0 0,-1 1-1 0,-9-1-1 0,9 1 0 0,-10 11-1 0,-11-1-1 0,11 21 1 0,-11 14 0 0,-11-2 0 0,0 11-1 0,0 0 1 0,10-11-1 0,-10 11 2 0,0 0-1 0,0 0 1 0,0 0 1 0,-10 22-1 0,-1-1 0 0,-11 23 0 0,-1-1 0 0,-9 12 0 0,11 10 1 0,-12 11-2 0,-11 0 1 0,1-11-1 0,11 1 0 0,-1-12 1 0,11 1-1 0,11-24 0 0,1-8 0 0,10-12 0 0,10-11-1 0,-10 0 1 0,11-11 0 0,-1-12-1 0,13-20 0 0,-1 11-2 0,-2-23 0 0,14 1-1 0,-1 0-2 0,-12-1 1 0,11 1 2 0,1-22 2 0,-1 11-1 0,-9-1 1 0,10 12 1 0,-12 32 0 0,-10 1 0 0,-11 10 0 0,0 11-1 0,-11 11 1 0,-21 43 1 0,-1 0-1 0,-11 22 0 0,1 0 0 0,-12 1 0 0,12-1-3 0,11-22 1 0,21-21-2 0</inkml:trace>
  <inkml:trace contextRef="#ctx0" brushRef="#br0">23062 3251 5 0,'0'0'0'0,"11"-22"0"0,0 11-5 0</inkml:trace>
  <inkml:trace contextRef="#ctx0" brushRef="#br0">21779 8699 9 0,'0'0'0'0,"0"-11"0"0,0 0 0 0,0 11 1 0,-11-11 1 0,11 11 4 0,-11 0 4 0,-1 11 0 0,2 0-5 0,-1 21-3 0,-33 34-1 0,23-11-1 0,-33 53-1 0,10-22-1 0,12-9-1 0,-1-1 1 0,11-22-1 0,11-10 0 0,11-22-2 0,-11-12 0 0,22-10 0 0,-11 0 2 0,21-21 1 0,2-12 1 0,-1-21 0 0,10-1 1 0,-11-10 0 0,2 10 0 0,-1 1 1 0,-2 0 0 0,3-1 5 0,-13 12 3 0,13 21-1 0,-12-9-1 0,-1 8 0 0,1 12-2 0,-11 0-4 0,0 11 2 0,0 22-1 0,-21 11-1 0,-1 10-2 0,-11 22-1 0,1 12-2 0,10-13-1 0,-1-20-3 0,13 11-8 0,-1-24 1 0,11-8 13 0,0-23-6 0</inkml:trace>
  <inkml:trace contextRef="#ctx0" brushRef="#br0">21561 9100 10 0,'0'0'0'0,"0"0"-10"0</inkml:trace>
  <inkml:trace contextRef="#ctx0" brushRef="#br0">22203 8220 15 0,'-22'0'5'0,"-11"10"-13"0,33 2 5 0</inkml:trace>
  <inkml:trace contextRef="#ctx0" brushRef="#br0">22952 6089 10 0,'-10'0'0'0,"10"0"-1"0,0 0 1 0,0 0 0 0,0-11 0 0,0 11 1 0,0-11-1 0,10 0 0 0,2 11 0 0,-1 0-1 0,-1 0-8 0</inkml:trace>
  <inkml:trace contextRef="#ctx0" brushRef="#br0">24127 5545 8 0,'0'-10'0'0,"-10"-12"1"0,10 22-3 0,0 0 2 0,0 0-7 0</inkml:trace>
  <inkml:trace contextRef="#ctx0" brushRef="#br0">23192 5937 11 0,'-22'0'2'0,"12"11"-2"0,-1 0 0 0,0-11 0 0,11 0 0 0,0 0 0 0,22-22-1 0,-12 0 1 0,0 22-12 0</inkml:trace>
  <inkml:trace contextRef="#ctx0" brushRef="#br0">24301 15190 0 0,'-11'0'0'0,"1"0"2"0,10 0 2 0,-11 0-1 0,11-11 0 0,21 0 0 0,1-11-2 0,11-10-1 0,21-12 1 0,12-10-12 0,-1 11 5 0</inkml:trace>
</inkml:ink>
</file>

<file path=ppt/ink/ink19.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context>
    <inkml:brush xml:id="br0">
      <inkml:brushProperty name="width" value="0.05292" units="cm"/>
      <inkml:brushProperty name="height" value="0.05292" units="cm"/>
      <inkml:brushProperty name="color" value="#FF0000"/>
      <inkml:brushProperty name="antiAliased" value="0"/>
    </inkml:brush>
  </inkml:definitions>
  <inkml:trace contextRef="#ctx0" brushRef="#br0">9535 12613 2 0,'-10'-11'3'0,"-1"0"-1"0,11 11-3 0,0 22 1 0,11 22 0 0,-11 32 1 0,0 21 2 0,0 23-2 0,0 0 0 0,10 0-1 0,1-22-1 0,10-2 0 0,2-31 0 0,-1-9 1 0,-2-35 0 0,-8-10 0 0,-12-11-2 0,0-23-3 0,0-19 3 0</inkml:trace>
  <inkml:trace contextRef="#ctx0" brushRef="#br0">9459 12461 2 0,'0'-12'2'0,"0"-19"2"0,-12 19-2 0,24 2-2 0,-1-2 1 0,22 2 1 0,-11-1 1 0,20 1 1 0,13-2 0 0,11 12 0 0,9-11-2 0,13 0 1 0,9 1 0 0,12-11-2 0,-11 9 1 0,0 1-1 0,0 0-1 0,0 0-2 0,-33 11-1 0,-22 0 2 0,-21 0 0 0,-12 11 1 0,-10-11 1 0,0 11 2 0,0 0-2 0,-10 22-1 0,-1-12 0 0,11 33-2 0,0 1 2 0,21 20-2 0,2-10 2 0,10 34-1 0,9-12 0 0,13 11 1 0,0 0 0 0,10-11 0 0,-11 0 0 0,12-11 0 0,-23-22 1 0,-10-10 0 0,-12-11 3 0,-10-12 7 0,-11 0 2 0,-22 2-4 0,-11-1-4 0,-20-2-3 0,-24 3-2 0,-20-1 0 0,-24-2-2 0,-19 3-1 0,-45-1-3 0,32 0 1 0,12-11-2 0,11-1-2 0,20 1-2 0,24-11-5 0,21 0 1 0,43 0 11 0</inkml:trace>
  <inkml:trace contextRef="#ctx0" brushRef="#br0">19386 18898 255 0</inkml:trace>
  <inkml:trace contextRef="#ctx0" brushRef="#br0">9198 9666 7 0,'0'0'1'0,"0"-11"2"0,0 11-3 0,0 0-1 0,21 22 0 0,-9 22 2 0,-1 21 2 0,11 44 2 0,-22 10 0 0,11 1-1 0,-11 21-1 0,9-21-1 0,3-11-1 0,21-12 1 0,-22-31 0 0,11 9 0 0,-2-41 0 0,-20-13-1 0,0-11 0 0,0 2 0 0,0-12 0 0,0-12-7 0,-10-9-12 0,0-33 4 0,-12-22 13 0,22 54-5 0</inkml:trace>
  <inkml:trace contextRef="#ctx0" brushRef="#br0">9198 9688 26 0,'0'-11'7'0,"0"-20"-2"0,11 31-7 0,22 9 0 0,21 2-2 0,22 0-1 0,11-11 1 0,0-11 3 0,22-9 1 0,-34 8 0 0,-19 1 0 0,-2 0 1 0,-21 0-1 0,-1 11 0 0,-21-11 0 0,11 11 0 0,-22 0 1 0,10 0 0 0,-10 11 0 0,12 0 0 0,-12 23 1 0,0 8 0 0,0 2 0 0,0 21-1 0,0 10 1 0,21 2 0 0,11 10-1 0,1 0 0 0,22 11 0 0,-1-11 0 0,0 0-1 0,1-11 0 0,10 0 0 0,-21-22 0 0,-1-9 0 0,-10-14 1 0,-23-9 2 0,-10-10 4 0,0-2 6 0,-21 1-4 0,-44 11-3 0,10 0-4 0,-22-12-1 0,2-10 0 0,-23 11-1 0,-10-11 0 0,9 0-1 0,-9 10-3 0,-78 45-43 0,111-22 24 0,21 0 15 0</inkml:trace>
  <inkml:trace contextRef="#ctx0" brushRef="#br0">7687 9906 6 0,'0'0'0'0,"0"-11"0"0,11 11 5 0,-11 0-1 0,0 0-2 0,11 11 3 0,-11 10 1 0,10 12 0 0,-10 21-2 0,0 1-2 0,-10 21-2 0,-1-11 1 0,-11-11 0 0,0-10 0 0,12-12 4 0,-1-10 0 0,11 0-2 0,0-11-2 0,11-11 0 0,9 11 0 0,14-11 0 0,9 0 0 0,0 0 0 0,22-11-1 0,-10 11 0 0,-12-11 1 0,1 0-2 0,-23 11-2 0,2 0-17 0,-23 0 2 0,10 0 4 0,2 0 7 0</inkml:trace>
  <inkml:trace contextRef="#ctx0" brushRef="#br0">7991 9971 20 0,'0'0'0'0,"-21"-34"21"0,10 24-22 0,22 10-7 0,21 0-3 0,11-11 3 0,1-10 4 0,-11 10 3 0,0-22 3 0,-12 23 2 0,-10-12 0 0,-1 10-1 0,2 12-1 0,-12 12 0 0,-22 20 0 0,0 23 0 0,12 10 1 0,-12-11-1 0,11 11 1 0,11-21 1 0,11-1-2 0,-11 1 0 0,11-22-1 0,0-1-1 0,-1 1 1 0,-10 0-2 0,11-11-2 0,-11 0-9 0,0-1-8 0,0 1 15 0,0-11-1 0</inkml:trace>
  <inkml:trace contextRef="#ctx0" brushRef="#br0">8035 10199 58 0,'0'0'0'0,"-23"-54"43"0,13 43-44 0,65 11-10 0,10-11-18 0,22-11-11 0,-1 1 25 0,-31 10 10 0</inkml:trace>
  <inkml:trace contextRef="#ctx0" brushRef="#br0">10764 9829 8 0,'0'-32'6'0,"0"11"-3"0,0 9-3 0,21 1-1 0,2 0 0 0,9 1-1 0,-10 10 2 0,-11 10 1 0,-11 24 3 0,0 19 2 0,-11 2-2 0,-11 10-3 0,1 0 0 0,10 1-1 0,-12-23 0 0,13-21 0 0,10 0 1 0,0-22 2 0,0-11 0 0,10 0-3 0,2-33-3 0,10-21-2 0,-12 22 2 0,23-44-1 0,-11 22 1 0,-11 10 2 0,-1 11 1 0,1 23 1 0,0 11 1 0,-11 10 0 0,10 0-2 0,-10 10 2 0,12 11 0 0,9 13 1 0,1-13-1 0,0 1 0 0,22 0 0 0,-12-1-1 0,1-11 0 0,-11 13-1 0,-11-12 1 0,-2-1 1 0,-18 1 2 0,-14-1-2 0,-20 13-1 0,-12 10 0 0,12-24 0 0,0 3-1 0,10-1-1 0,22 0-3 0,11-11-12 0,0 11-1 0,11-11 12 0,10 0-2 0</inkml:trace>
  <inkml:trace contextRef="#ctx0" brushRef="#br0">11330 9829 15 0,'0'0'0'0,"0"0"18"0,-12 0-17 0,12 22-2 0,0 11 1 0,22-1 0 0,0 1 0 0,-22 0 0 0,11-1 0 0,-11-10 0 0,0 0 0 0,0-11 1 0,0 10 0 0,-11-10-1 0,0 0 1 0,0-11-1 0,1 11 1 0,10-22-1 0,0 0-1 0,-12-21-2 0,12-1 1 0,-10-10 1 0,10-13 1 0,0 14-1 0,0 9 0 0,10 12 0 0,2-1-2 0,9 0-4 0,1 11 3 0,0 11 3 0,-11 0 0 0,10 0 1 0,-10 0 2 0,-11 11 3 0,0-1 1 0,-11 12 1 0,0 0-4 0,-22-1-1 0,1 13-2 0,21-24 0 0,1 11-2 0,10-21-8 0,10 12-5 0,1-12 12 0,0 0-3 0</inkml:trace>
  <inkml:trace contextRef="#ctx0" brushRef="#br0">11601 9721 6 0,'0'0'0'0,"0"0"0"0,0 0 0 0,10 11 0 0,2 21 0 0,-12 1 1 0,0 11 2 0,0-13 3 0,0 13 0 0,0 0-3 0,11-11-2 0,-11-1 0 0,10-10-1 0,-10-11 2 0,0 0 2 0,0-11 1 0,-10 0-1 0,10-11-2 0,-11 0-1 0,-1-22 1 0,-8-10-2 0,8-1 1 0,2 1-1 0,10-12 0 0,0 2 0 0,0 9-1 0,10 0-2 0,12 11 0 0,21 1 1 0,-10 10 1 0,11 0 1 0,-11 11 0 0,-1 11 1 0,-21 0 1 0,0 11 3 0,-11 0 2 0,0 11 1 0,-11 0-2 0,0-1-2 0,-11 1-2 0,1 0 0 0,-13-10-3 0,13 9-9 0,-11-11-23 0,-1 24 8 0,11-13 19 0</inkml:trace>
  <inkml:trace contextRef="#ctx0" brushRef="#br0">9851 10960 6 0,'0'0'0'0,"-11"-11"1"0,11 1-1 0,11-1 0 0,11 11-1 0,-2 0 1 0,-8 0 0 0,-1 21 1 0,0 23 2 0,-11 10 1 0,0 12-1 0,0 31-2 0,11-21-1 0,-11 1 0 0,10-1-1 0,2-11 1 0,-12-21 0 0,0 10 0 0,10-22 1 0,-10 1-1 0,0-22 1 0,0 11-1 0,0-11 0 0,0-1-1 0,0-10-2 0,0-10-4 0,11-1 4 0,-11-33 3 0,11-21-5 0</inkml:trace>
  <inkml:trace contextRef="#ctx0" brushRef="#br0">10101 10797 10 0,'0'0'0'0,"0"-32"12"0,-11 21-11 0,22 22-2 0,11 21 0 0,-11 33 4 0,-11 12 2 0,-11-1 4 0,11 11 0 0,-12 10-4 0,12-10-2 0,0 11-3 0,12 1 0 0,-12-13-1 0,11 1 0 0,-2-1 0 0,-9-9 1 0,0-1 0 0,0-21-1 0,0-12 1 0,0-32 1 0,0 11-2 0,0-22-4 0,12-11-10 0,-1 0-6 0,-1-32 15 0,2 10 2 0</inkml:trace>
  <inkml:trace contextRef="#ctx0" brushRef="#br0">10524 11026 6 0,'0'0'0'0,"-10"-44"10"0,-1 22-1 0,11 1-6 0,0-1-3 0,11 22 0 0,-1-11 0 0,2 11-1 0,-1 22 4 0,-1 32 1 0,-10 11 0 0,0 22 0 0,0-11-3 0,11-10 0 0,-11-1-1 0,11-11 0 0,-11-21 1 0,0-1-1 0,0-9 0 0,10-2-2 0,-10-11-11 0,0 2-5 0,0-1 12 0,0 0 5 0,-10-11-4 0</inkml:trace>
  <inkml:trace contextRef="#ctx0" brushRef="#br0">10481 11418 9 0,'0'0'3'0,"-10"-23"6"0,10 12-9 0,21 0 0 0,1 1 0 0,11 10 0 0,-12 10 1 0,0 23 2 0,-9-11 1 0,-1 21 3 0,-11-10-4 0,10 0-2 0,2-12 0 0,-12-10 0 0,0-1 0 0,11-10 2 0,-11 0 1 0,9-21 0 0,3-11-2 0,9-11 0 0,-9-22-1 0,9 10 0 0,-21 0 0 0,0 12 0 0,0 21-1 0,-10 11-1 0,10 0-4 0,0 11-17 0,0 0 1 0,0 22 14 0,0 0 7 0,10-11-6 0</inkml:trace>
  <inkml:trace contextRef="#ctx0" brushRef="#br0">10905 10917 7 0,'0'-11'0'0,"0"-11"0"0,-10 0 3 0,10 12 1 0,0-1-2 0,0 0-1 0,10 11-1 0,-10 0 0 0,11 0 1 0,-11 11 0 0,11 10 1 0,-1 23 0 0,2-1 2 0,-12 12-1 0,11-1-1 0,-11-10 0 0,0-12 0 0,10-10 0 0,-10 0-1 0,0-11 0 0,0-1-1 0,0-10 2 0,0 0 0 0,0 0 0 0,12-21 0 0,-12-1-2 0,20-11 0 0,3 1-1 0,-1 10-2 0,21-11-2 0,-10 23 0 0,9-1 2 0,3 0 2 0,-12 11-1 0,-23 22-2 0,0-12 3 0,-10 23 2 0,-20-11 1 0,-25 10 1 0,12-10 0 0,-9 0 1 0,9-11 1 0,1 0-1 0,9-11-1 0,13 0-3 0,-1-11-1 0,11 0-7 0,0 0-4 0,0 0-1 0,11 0 6 0,11 11 6 0,-11-11-5 0</inkml:trace>
  <inkml:trace contextRef="#ctx0" brushRef="#br0">11318 10982 6 0,'-10'0'0'0,"-1"-11"2"0,11 11-1 0,0 0-1 0,0 11 0 0,0 22 3 0,11-12 0 0,-1-10 0 0,-10 11-1 0,12-11-1 0,9 0 0 0,-10-11-1 0,0 0 1 0,11-11 0 0,-1-11-1 0,-10 11 1 0,-11-10 0 0,11-1-1 0,-11 0 1 0,0 11-1 0,0 0 0 0,-11 11 0 0,11 0-1 0,0 11 0 0,0 11 1 0,11 21 0 0,-1-10 1 0,13 21 1 0,-13-10 1 0,13 10-2 0,-14-10 2 0,14 10 0 0,-23-10 2 0,0-12 3 0,-11 1 0 0,-10-22 1 0,-2 10-3 0,-10-10-4 0,-9 1-1 0,9-2 0 0,0-10 0 0,11-10 1 0,-10-13-3 0,21-9-4 0,-1-1-14 0,2-9-12 0,10-3 12 0,10 13 13 0</inkml:trace>
  <inkml:trace contextRef="#ctx0" brushRef="#br0">11569 10569 14 0,'0'0'20'0,"-11"0"-10"0,-1 22-8 0,12 33-2 0,12 10 0 0,-1 0 0 0,11 0 0 0,-12-11 0 0,12-10 2 0,-11-1 1 0,11-10-2 0,-11-12 0 0,-11-10 0 0,0 0 0 0,0 0-3 0,-11 11-6 0,-1-11-7 0,-9 0-2 0,9-1 10 0,-8-10 6 0,8 0-4 0</inkml:trace>
  <inkml:trace contextRef="#ctx0" brushRef="#br0">11481 11026 8 0,'0'0'4'0,"-10"-11"16"0,-1 11-13 0,22 0-7 0,22 0 1 0,-1 0-2 0,1 0 2 0,9-11 1 0,14 11 2 0,-14-11-1 0,3 0-1 0,-13 0 0 0,-10-11 0 0,11 12-2 0,-23-1 2 0,1-11-1 0,-11 11-1 0,11-12 1 0,-11 3-1 0,-11-2 1 0,0-1-1 0,1 13 1 0,-12-11 0 0,0 21 0 0,-1 0-1 0,3 21 0 0,9-11 0 0,11 24 1 0,-11-13 0 0,22 12 2 0,20 0-2 0,-8-1 2 0,9-10 1 0,-10-11 0 0,11 11-3 0,0-22 1 0,-12 0-3 0,0 0-4 0,-9 0-9 0,9-11-15 0,-9 0 3 0,8-11 18 0</inkml:trace>
  <inkml:trace contextRef="#ctx0" brushRef="#br0">11949 10862 6 0,'0'-10'1'0,"10"-12"5"0,2-1-4 0,9 2-2 0,2 0 0 0,9-12 0 0,33-22 5 0,-43 34 1 0,-11 11 1 0,-11-2 1 0,-11 12-3 0,-1 0-2 0,-8 0-2 0,-2 0 1 0,-11 22 0 0,10-11 0 0,14 21-1 0,9-20 0 0,0 9-2 0,21 1 1 0,0 0 0 0,34-12 0 0,-22 11 1 0,11-9 0 0,-23-1 0 0,1 0 2 0,-11 0 2 0,-11-1 5 0,-23 0-2 0,-8 13-5 0,-46 21-2 0,12-23-4 0,-33 12-11 0,-10 0-11 0,-34-1-9 0,-44 23 20 0</inkml:trace>
  <inkml:trace contextRef="#ctx0" brushRef="#br0">9231 11058 6 0,'0'0'0'0,"-12"-11"1"0,12 0 2 0,0 11 0 0,0-10-1 0,12 10-1 0,-12-11 0 0,11 11 1 0,-11 11 1 0,10-1 0 0,2 23 3 0,-12 0-1 0,11-1-3 0,-2 12 0 0,3-12-1 0,-1-10-1 0,-11 0 1 0,10-11 0 0,-10 0 2 0,0-11 0 0,0 0 2 0,0 0-1 0,12-11-2 0,-12 0-1 0,0 0 0 0,0 0-1 0,0 11 0 0,0-11-1 0,11 11 1 0,-1-11-1 0,12 11 1 0,0-11 0 0,11 11 0 0,-1-10 0 0,-11-1 0 0,13 0 0 0,-13 0 0 0,-10 11 0 0,-11-11 1 0,0 0 0 0,-11 11 0 0,1-11 0 0,-1-10-1 0,-11 10 0 0,0 0 1 0,-1 0-1 0,3 0-1 0,-2 0 1 0,-1 0 0 0,13 11 0 0,-12-10 0 0,12-1-2 0,10 11-5 0,0 0-9 0,10 0-4 0,2-11 8 0,8 11 11 0,-8 0-5 0</inkml:trace>
  <inkml:trace contextRef="#ctx0" brushRef="#br0">9405 11297 6 0,'0'0'0'0,"0"-11"4"0,0 11 2 0,0 0-3 0,0 0-2 0,0 22-1 0,0 0 0 0,0 11 1 0,0-12-1 0,0-10 1 0,0 12-1 0,10-13 1 0,-10 1-1 0,12-1 0 0,-12 1 0 0,0-11 1 0,0 0-1 0,11 0 1 0,-11 0 0 0,0-11 0 0,0 1 0 0,9-1-1 0,-9 1 1 0,12 10-1 0,-12 0-1 0,11 0 1 0,-11 0 0 0,22-12 0 0,-11 12 0 0,11 0 1 0,-1-11-1 0,-10 11 0 0,22-11 0 0,-11 0-1 0,-2 1 2 0,3 0-2 0,-13-2 1 0,2 12 1 0,-12-11-1 0,0 11 1 0,-12-11 0 0,2 0 0 0,-1 0 0 0,-1 0-1 0,2 11 1 0,0-10-1 0,-2 10 0 0,2-11 1 0,-13 0-1 0,2 11 0 0,0 0 0 0,-1 0 0 0,11 11-6 0,-1-11-4 0,2 11-1 0,10-1 9 0,0-10-4 0</inkml:trace>
  <inkml:trace contextRef="#ctx0" brushRef="#br0">9567 11514 5 0,'0'-10'3'0,"0"-1"0"0,0 11-1 0,0 0-1 0,0 0-2 0,0 0-6 0,0 0 6 0,0 11-4 0</inkml:trace>
  <inkml:trace contextRef="#ctx0" brushRef="#br0">9567 11613 12 0,'-10'-11'11'0,"10"11"-10"0,0 0-5 0,10-11-3 0,2 11 0 0,-1-12 6 0,-1 12 1 0,-10 0-5 0</inkml:trace>
  <inkml:trace contextRef="#ctx0" brushRef="#br0">9590 11644 5 0,'0'0'0'0,"0"0"-1"0,0 0-3 0</inkml:trace>
  <inkml:trace contextRef="#ctx0" brushRef="#br0">9600 11644 3 0,'0'0'0'0</inkml:trace>
  <inkml:trace contextRef="#ctx0" brushRef="#br0">9655 11644 6 0,'-11'0'12'0,"-1"0"-8"0,12 12-4 0,0-12-5 0,0 11-5 0,12-11 7 0,-12 11-1 0</inkml:trace>
  <inkml:trace contextRef="#ctx0" brushRef="#br0">9447 11819 5 0,'0'0'0'0,"0"-12"2"0,-9 12-1 0,9 0-1 0,9 0 0 0,3 0 1 0,-1 0 0 0,-1 12 1 0,2-1 0 0,-1 11-1 0,0 0 1 0,0-1-1 0,-1 1 0 0,-10-11 0 0,11 11 1 0,-11-11 0 0,0-1 0 0,0-10-1 0,0 0 2 0,11 0-1 0,-11 0 0 0,10-10-1 0,-10-12-1 0,12 0 0 0,-1 22-1 0,-1-22 0 0,12 1-1 0,0 21 2 0,-11-11 0 0,11 0 0 0,10 0 0 0,-11 0 0 0,12 0 1 0,-10-1 0 0,-2 3-1 0,12-13 1 0,-12 11-1 0,-9 11 0 0,-12 0 1 0,0 0 1 0,-12 11 0 0,-9-11-1 0,-1 11 0 0,11 0-1 0,-10-11 0 0,-2 0 0 0,13 0 0 0,-13-11 1 0,2 0-1 0,0 0 1 0,-23 0 0 0,12 11 1 0,-23 11-1 0,23 0-2 0,-13 11 0 0,35-13-2 0,-1 3-6 0,11-12-10 0,0 0 9 0,33 0 6 0</inkml:trace>
  <inkml:trace contextRef="#ctx0" brushRef="#br0">11263 12646 5 0,'0'0'0'0,"-20"-22"4"0,-2 11 5 0,11 0-6 0,-1 11-3 0,12 0 0 0,12 0 0 0,-1 0 1 0,-1 22 6 0,2 0-1 0,8 10-3 0,-8 12-2 0,10-12 0 0,-11 12-1 0,-11-1 1 0,0-32-1 0,0 11 1 0,0-11-1 0,0 0-2 0,-11 0-8 0,11-11-7 0,-11 0 8 0,11-11 8 0,-11 0-2 0</inkml:trace>
  <inkml:trace contextRef="#ctx0" brushRef="#br0">11025 12570 15 0,'0'0'0'0,"-33"-11"23"0,11 11-20 0,22 0-5 0,22 11-1 0,21-11-1 0,12-11 0 0,0 0 2 0,10-23 2 0,-12 3 0 0,2-3-5 0,-22 24-9 0,-1-1 12 0,-20 11-3 0</inkml:trace>
  <inkml:trace contextRef="#ctx0" brushRef="#br0">11558 12646 5 0,'0'0'0'0,"0"-11"5"0,-12 0 2 0,12 0-4 0,0-11 3 0,0 1 0 0,0-1 2 0,0 0 1 0,-10 10-3 0,-1 2-1 0,-1-1-3 0,-8 11-1 0,8 0-3 0,-21 21 1 0,23 2 1 0,-1 10 0 0,0-1 0 0,11 1 1 0,11-1-1 0,10 1 0 0,12-11-1 0,11-11 1 0,10-1-5 0,-10-10-6 0,0-10-10 0,-2-1 6 0,-8 0 12 0,-23 11-2 0</inkml:trace>
  <inkml:trace contextRef="#ctx0" brushRef="#br0">11732 12472 5 0,'0'0'-1'0,"11"11"1"0,0 10 1 0,9 23 1 0,3-13 0 0,-12 14 1 0,22-12 1 0,-23-1-2 0,1 1 1 0,0-22 2 0,0-1 5 0,-11-10-3 0,-11 0 2 0,0 0-4 0,0-21-3 0,-11-1-2 0,-10-11-3 0,-11-10 1 0,10-11 2 0,0 10 0 0,1-10 0 0,10 10 0 0,11 12-2 0,11-1-6 0,0 11-1 0,21 11 1 0,12-10 6 0,11 10 1 0,-11 1 1 0,10 10 2 0,-11 10 2 0,1 1 0 0,-22 10 1 0,-11-10 4 0,-11 11-1 0,-10 11-3 0,-12-11-4 0,-1-1-1 0,3 1-11 0,-3-11-21 0,2 21 17 0,22-32 11 0</inkml:trace>
  <inkml:trace contextRef="#ctx0" brushRef="#br0">8425 13102 0 0,'0'-11'0'0,"0"-20"0"0,12 31 0 0,-24 0 0 0,3 21 0 0,-2 11 0 0,-1 1 0 0,2-1 0 0,-1 13 0 0,11 8 0 0,0-10 0 0,0 1 0 0,0-11 0 0,-12-11 0 0,12-11 0 0,12-11 1 0,-12 10-1 0,11-10 0 0,-1-10 1 0,13-1-1 0,-2 0 1 0,0-12 0 0,12 2-1 0,-21 21 0 0,-2 0-2 0,-10 0 0 0,10 0 2 0</inkml:trace>
  <inkml:trace contextRef="#ctx0" brushRef="#br0">8708 13081 0 0,'0'-11'1'0,"0"1"1"0,12 10-3 0,-12 31 0 0,-12 3 0 0,2-3 1 0,-12 3 0 0,12-1 1 0,-23-2-1 0,22-9 1 0,0 0-1 0,11-11 0 0,-11-11 0 0,22 0-1 0,0-11 2 0,10 11-1 0,12-10 0 0,11-13 0 0,-23 12 1 0,11 1-1 0,-9-1-1 0,-1 1-1 0,-11-2 2 0,-11 1 0 0,0 11 0 0</inkml:trace>
  <inkml:trace contextRef="#ctx0" brushRef="#br0">8785 12983 9 0,'0'0'0'0,"-12"-22"19"0,12 22-15 0,-10 34-6 0,20 31-1 0,-10 0-1 0,0 10 0 0,0-10-3 0,0 12-3 0,12-56 8 0</inkml:trace>
  <inkml:trace contextRef="#ctx0" brushRef="#br0">9763 12722 2 0,'0'0'0'0,"-10"0"0"0,10 0-2 0</inkml:trace>
  <inkml:trace contextRef="#ctx0" brushRef="#br0">9720 12743 1 0,'0'0'0'0,"0"-10"0"0,0-1 0 0,0 11 0 0,-11-11 0 0,11 11 0 0,0-11 1 0,0 11-1 0,11-11 2 0,-11 0 0 0,0 11-1 0,0 11 1 0,0 22 0 0,0 21-1 0,10 0-2 0,2 12 0 0,-1-12 1 0,-1-9 0 0,2-14-1 0,-1 3 2 0,-2-24 0 0,-9 11 0 0,12-21-1 0,-12 11 0 0,0-11-1 0,0-11-4 0,11-10 0 0,-11-12 4 0,0-21 1 0</inkml:trace>
  <inkml:trace contextRef="#ctx0" brushRef="#br0">9753 12711 2 0,'0'0'0'0,"0"0"0"0,-11 0 0 0,11 0 0 0,-12 11 0 0,12-11 0 0,0 0-1 0,0 0 2 0,0 11-2 0,12-11 0 0</inkml:trace>
  <inkml:trace contextRef="#ctx0" brushRef="#br0">9720 12722 2 0,'0'0'0'0,"-11"-11"1"0,11 11 0 0,0-11 0 0,0 11-1 0,0 0 0 0,0 0 0 0,11 0 2 0,11-11 1 0,-1 11 0 0,11 0 2 0,13-11-1 0,20-10-1 0,-10-1 0 0,10 11-1 0,-12 0-1 0,3-11 1 0,-14 10-1 0,2 3 0 0,-11-2-1 0,11 0 0 0,-12 0 1 0,-10 11-2 0,-11 0 1 0,-11 0 1 0,0 0 1 0,0 11-2 0,-11-11 0 0,11 0 0 0,0 0 0 0,-12 11 0 0,12-11 0 0,0 0 0 0,0 0 0 0,0 0 0 0,0 0 0 0,0 0 0 0,0 0-1 0,0 0 1 0,0 11 0 0,0-2-1 0,12 14 1 0,-1 10-1 0,11-1 1 0,-2 12-1 0,3-1 0 0,-1 1 1 0,0-1 0 0,-1-10 1 0,-10 0-1 0,0-12 0 0,-11 1 1 0,10-11-1 0,-10-11 2 0,0 11-1 0,-10 0 0 0,-1-11 0 0,0 0 0 0,-22 0 0 0,12 12-1 0,-13-3 1 0,-8 2-1 0,-14 11 0 0,-9 1-2 0,0 8-2 0,-10-9-2 0,-23 0 1 0,0-11 2 0,0-1 2 0,11-20 3 0,22-1 3 0,32 1-3 0,11-2-3 0,22 12-10 0,32 0-1 0,1 0 5 0,11 0 7 0</inkml:trace>
  <inkml:trace contextRef="#ctx0" brushRef="#br0">10143 12700 4 0,'0'-11'0'0,"0"0"0"0,0 0 1 0,0 1 0 0,0 10 1 0,0-11-1 0,0 11 2 0,0 0-1 0,-9 0 0 0,9 0-2 0,9 0 3 0,3 0 1 0,-1 21-1 0,-1 23-1 0,2-1-1 0,-1 12-1 0,-1-1-1 0,1-10 1 0,0-12-1 0,-11 1 2 0,10-1-2 0,-10-10 2 0,0-11-2 0,12 0 1 0,-12 1 1 0,0-12-2 0,-12-12-21 0,12 1 19 0,-10-11 3 0,10 22-2 0</inkml:trace>
  <inkml:trace contextRef="#ctx0" brushRef="#br0">9981 12678 4 0,'0'0'-1'0,"0"-11"1"0,-11 11 2 0,22 11 5 0,0 11-3 0,0 0 0 0,22 54 1 0,-23-54-3 0,1 21 2 0,0-10 0 0,-11-12 0 0,10 12-1 0,-10-22-2 0,12 11-1 0,-1-1 0 0,-11-10 1 0,10 0-2 0,-10 0 1 0,12-11 0 0,-12 11-2 0,0-11-5 0,0 0-4 0,0 0-1 0,-12 0 4 0,12 0 7 0,-10-22 1 0,-1 0-2 0</inkml:trace>
  <inkml:trace contextRef="#ctx0" brushRef="#br0">9818 12667 2 0,'0'0'0'0,"0"0"0"0,0 0 0 0,0 0 0 0,0 0 3 0,0-10 0 0,0 10 1 0,0 0 2 0,0 21-1 0,0 12-1 0,10 21-3 0,-10 11-1 0,12 1-1 0,-1-12 0 0,-11 0 0 0,10-21 0 0,2-10 1 0,-2-2 0 0,0-11 0 0,2 1 0 0,-12-11 0 0,0 0-2 0,0 11-3 0,0-11-3 0,0 0-1 0,0-11 9 0</inkml:trace>
  <inkml:trace contextRef="#ctx0" brushRef="#br0">12384 13744 8 0,'-21'-44'7'0,"21"12"-4"0,-11 10-3 0,11 0 0 0,0 11 0 0,11 0 1 0,-11 11 0 0,9 0 3 0,3 33 6 0,9 32 3 0,-9 33-2 0,-1 34-5 0,11 19-3 0,-12 23-1 0,12 0-2 0,-1 32 1 0,-9 1-1 0,9 21 1 0,1 66-1 0,11-66 0 0,-11 12-1 0,-2-23 1 0,-8-97 0 0,-1 21 0 0,-1 0 1 0,-10-32-1 0,12-22 0 0,-12-22 0 0,0-21-2 0,10-23-9 0,2-10-4 0,9-32-6 0,1-13 5 0,0-41 10 0</inkml:trace>
  <inkml:trace contextRef="#ctx0" brushRef="#br0">17734 13233 0 0,'0'0'0'0,"0"-22"0"0,11 11 0 0,-22 11 0 0,11 0 0 0,0 0 1 0,-11 11-1 0,0 11 1 0,11 10 0 0,-12 45 0 0,12 30 0 0,12 25-1 0,-1 74 0 0,0-10 0 0,10 11 2 0,-9 10 1 0,9-21 3 0,1 10 1 0,0-10 3 0,10 11-2 0,1-12-3 0,0-10 0 0,-1-22-2 0,-21-55-1 0,-1-10-1 0,2-33 0 0,-1-9-1 0,-11-47-6 0,0 14-7 0,10-1-3 0,-10-11-1 0,0-11 14 0,0 0 0 0</inkml:trace>
  <inkml:trace contextRef="#ctx0" brushRef="#br0">13102 13820 10 0,'0'0'10'0,"-11"-11"2"0,11 11-12 0,11 0 0 0,11-11 0 0,10 11-1 0,11 0 1 0,1 0-1 0,10 0 1 0,11 0 0 0,0 0 0 0,23 0 1 0,-1 0-1 0,11 0 0 0,10 0-1 0,12 0-1 0,10 0-2 0,12 0 0 0,-1 11 1 0,12 0 1 0,10-11-1 0,-11 0 2 0,-1 11 0 0,144-22-4 0,-144 0 1 0,24-11 3 0,-67 22 1 0</inkml:trace>
  <inkml:trace contextRef="#ctx0" brushRef="#br0">16190 13766 0 0,'0'0'0'0,"120"10"0"0</inkml:trace>
  <inkml:trace contextRef="#ctx0" brushRef="#br0">15341 13809 0 0,'0'0'0'0,"0"-11"0"0,0 11 2 0,-10 0 1 0,10 0-2 0,10 0 3 0,2 11-3 0,8 0 1 0,13-11-1 0,12 11-2 0,20-11 0 0,0 0-1 0,22 0 0 0,11 0 2 0,10 0-1 0,1 0 2 0,0 11 0 0,-1-11 2 0,-9 0 1 0,9 11 1 0,-21-11-2 0,-1 0-2 0,2-11-2 0,10 11-3 0,-22 0 1 0,0 0 0 0,-10 11 2 0,-1-11 0 0,-11 10 0 0,0-10 2 0,1 0-1 0,-11 0 1 0,-12 0 1 0,-11-10-1 0,-9-1 0 0,-12 0-2 0,0 11-1 0,-22 0-6 0,-11-11 2 0</inkml:trace>
  <inkml:trace contextRef="#ctx0" brushRef="#br0">17364 13972 0 0,'0'0'0'0,"-32"23"1"0,-34 8-1 0,-21 3 0 0,-10-3-1 0,9-8 2 0,2 9-1 0,20-22 1 0,23-10-1 0,20 0-2 0,23 0 2 0</inkml:trace>
  <inkml:trace contextRef="#ctx0" brushRef="#br0">14309 13276 1 0,'0'0'0'0,"0"-11"2"0,0 11 3 0,0 0 0 0,0 0 1 0,10 0 4 0,-10 0 16 0,0 0-11 0,0 11 0 0,12 22-3 0,-12 0-6 0,0 9-3 0,0 3-3 0,0 9 0 0,0 0 0 0,0-21 0 0,0-1-1 0,0 1 2 0,0 0 1 0,0-22-1 0,0 10 0 0,0-10-1 0,0 0-1 0,10-11-1 0,-10 0-4 0,22-11-12 0,-11-21-15 0,-1-12-1 0,2-21 18 0,-1 0 16 0</inkml:trace>
  <inkml:trace contextRef="#ctx0" brushRef="#br0">14396 13233 1 0,'0'0'0'0,"0"0"0"0,-12 0 1 0,2 0 2 0,-1 0 6 0,11 0 6 0,-12 0-1 0,12 0-9 0,0 11 8 0,0-11-5 0,23 0-2 0,-1 0-2 0,21 0-2 0,12-11-2 0,-1 11 1 0,11-10-1 0,1-2-1 0,10 12 0 0,-1 0 2 0,24-11 0 0,-13 11-2 0,11 0-1 0,1-10-2 0,45-12-1 0,-35 10 0 0,-11-9-1 0,1 11 3 0,-33 10 1 0,-20 0 0 0,-24 0 0 0,-10 10 0 0,-11 1 0 0,0-1 2 0,0-10-1 0,-11 12 1 0,11-12 0 0,0 0 1 0,-10 0 0 0,-1 0 0 0,-1 0-1 0,2 0 1 0,-13 0 1 0,3 10-2 0,-2-10 1 0,11 12-1 0,11-2-1 0,-12 1 1 0,12 1-2 0,0 19 0 0,12 24-2 0,-12-11 1 0,11 10-1 0,-1 0 1 0,13-1-1 0,-14-19 2 0,3-1 0 0,-1-1 0 0,-11-21 1 0,10 11 0 0,-10-11 1 0,0 0 0 0,0-11 1 0,0 0 2 0,-10 0 0 0,10 0-1 0,-11 0 1 0,-1-11 0 0,12 11-1 0,-20 0 0 0,8-11 0 0,-21 11-1 0,12 0 1 0,-11 0 0 0,-1 0 3 0,-21 11 0 0,-1 0 1 0,-21 0 2 0,-11 10 1 0,-11-10 1 0,-10 11-3 0,-1 0-1 0,-12-11-2 0,-9 10-1 0,22-10 1 0,-2 0-1 0,13-11 0 0,31 11-2 0,1-11-3 0,12-11-9 0,31 11-17 0,11-22-22 0,11 1 22 0,21-1 26 0</inkml:trace>
  <inkml:trace contextRef="#ctx0" brushRef="#br0">14494 12787 2 0,'0'0'0'0,"0"0"0"0,0-11 0 0,0 0 0 0,0 0 1 0,10 0 3 0,-10 11 3 0,0-10-4 0,10 10 2 0,-10-11 2 0,12 0 1 0,-12 11-1 0,0 0-3 0,11 0-2 0,-11 11 0 0,0 10 1 0,11 1-1 0,-11 22 0 0,0-12-1 0,11-10-1 0,-11 11 1 0,10-12 0 0,-10-10 1 0,0 0 1 0,0 0-1 0,0-11 0 0,0 11-1 0,-10-11 1 0,10 0-1 0,-11 0 0 0,0-11-1 0,0 0 0 0,11-21 0 0,-12-1-1 0,12-11 2 0,0 12-1 0,0-12 1 0,0 33-1 0,0 1 0 0,0-1 0 0,0 11 1 0,0 0 2 0,12 11-1 0,-1-1-1 0,11 1-1 0,0-11 0 0,-11 0 1 0,10 0-1 0,0-21 1 0,2-1-1 0,-1 11 1 0,-12-22-1 0,0 23 0 0,-10-1 1 0,0-11-1 0,0 11 1 0,0 11-1 0,-10 0 0 0,10 0-2 0,0 11 2 0,0 0 0 0,0 11 0 0,10-1 2 0,-10 12 1 0,0 10 0 0,12-10 0 0,-12-11-1 0,0-1 0 0,0 1 0 0,0-11-2 0,0 0 0 0,0 0 1 0,0-11-2 0,0 0-3 0,0 11-9 0,0-11-18 0,11 0-7 0,-1-11 21 0,13 0 16 0</inkml:trace>
  <inkml:trace contextRef="#ctx0" brushRef="#br0">14907 12765 1 0,'0'0'0'0,"0"-11"0"0,0 11 0 0,0-11 0 0,0 11 0 0,11-10 0 0,0-1 0 0,0 0 0 0,-11 11 0 0,10-11 2 0,0 0 0 0,2 11 1 0,-12-11 2 0,11 0 0 0,-11 1 0 0,0-1-1 0,0 0-2 0,0 11 3 0,-11-11 1 0,-1 11 0 0,-8 0-3 0,-2 11-2 0,-11 11 0 0,1-1-1 0,9 1 0 0,23 0 0 0,0-11-2 0,12-1 0 0,20-10 0 0,1 0 1 0,10 0 0 0,1 0 0 0,-1 0 1 0,-10 0-1 0,-11 0 1 0,-11 11 0 0,-11 11 2 0,-11-11 2 0,-11 11-2 0,-1-1-1 0,-9 1 0 0,0-11 1 0,-1 0 1 0,23-11-1 0,-12 0-2 0,22 0-1 0,-11-11-2 0,11 0-1 0,11 0-3 0,-11 11-4 0,22-11-6 0,-2 1 4 0,3 10 11 0,-12-11 2 0</inkml:trace>
  <inkml:trace contextRef="#ctx0" brushRef="#br0">15266 12635 5 0,'0'-11'3'0,"-11"-11"7"0,-1 11-9 0,2 11 0 0,-1-12 3 0,-1 12 1 0,-8 0-2 0,-2 0-1 0,11 12-2 0,-11 10 0 0,11-11-1 0,11 11 0 0,11-1 1 0,11-10 0 0,-1 11-2 0,11-11 1 0,-9 0 0 0,10 0 0 0,-1-11 1 0,-22 10 0 0,-10 1 1 0,0 0 5 0,-10 0 3 0,-12 11 0 0,1-11 1 0,-12 10-1 0,-11-10 1 0,11 0-3 0,12-11-3 0,0 0-5 0,21 0-6 0,0-11-31 0,9 0-2 0,24-10 34 0</inkml:trace>
  <inkml:trace contextRef="#ctx0" brushRef="#br0">20593 8981 14 0,'-10'0'28'0,"-1"0"-31"0,-1 11 2 0,12 11 0 0,0-1 2 0,-10 23 0 0,10 0 2 0,-11-2 1 0,11 14-2 0,0-13-1 0,-11-10-1 0,11-1 2 0,0-21 0 0,0-11 0 0,0 0-1 0,11 0-1 0,-11-11 0 0,11-10-2 0,-1-23 0 0,2 1 0 0,-1-13 1 0,-11 14 0 0,-11-2 1 0,-1 22 1 0,2 12 0 0,-1-2 0 0,0 12 0 0,11 0-2 0,11 0 1 0,10 0 2 0,2 0 0 0,19-10-1 0,3-1-1 0,-2-11 0 0,-10 1-1 0,-1-1 1 0,-22 10 0 0,13 2 1 0,-23 10 0 0,0 0 4 0,-11 0 1 0,-1 22 0 0,2 10-3 0,0 12 0 0,10 10 0 0,0 11 2 0,0-10-1 0,10-1-2 0,0-10-1 0,2-23-1 0,9 12 1 0,-9-11-2 0,-1-11-1 0,0-11-14 0,-1 11-17 0,11-11 2 0,2-22 23 0,-1 0 3 0</inkml:trace>
  <inkml:trace contextRef="#ctx0" brushRef="#br0">21071 8949 15 0,'0'0'0'0,"-10"-12"26"0,-1 12-24 0,11 0-5 0,0 0 3 0,-12 0-1 0,3 12 1 0,-14-1 3 0,13 0 6 0,-13 10 0 0,13-9-3 0,10-2-6 0,0-10-1 0,10 11-1 0,2-11 1 0,21 10 0 0,-13 2 0 0,13-12 0 0,12 10 0 0,-25 2 1 0,-8-2 0 0,-12 1 2 0,0 22 3 0,-22-12 0 0,0 23 2 0,-21-22 1 0,0 10 1 0,-2-10 2 0,13 0-4 0,22-22-5 0,-12 11-4 0,22-11-4 0,11-11-27 0,10 0 8 0,11-11 2 0,1 11 5 0,11-21 16 0,-23 21-3 0</inkml:trace>
  <inkml:trace contextRef="#ctx0" brushRef="#br0">21376 8927 12 0,'0'0'0'0,"0"-33"23"0,0 22-18 0,0 0-3 0,0 1 2 0,0-1-2 0,-10 11 1 0,-2 0 0 0,-20 0 2 0,21 21-4 0,-10-10 2 0,10 12 1 0,-1-2-2 0,12-11-1 0,12 13-2 0,8-2 0 0,14-10 2 0,9 1-1 0,0-2 0 0,-10 1-1 0,-1 11 1 0,-20 0 2 0,-12-1 3 0,-12 12 5 0,-20-1-2 0,-1 1-2 0,-20 0 0 0,9-12-2 0,1 1-1 0,21-11-3 0,-1-11-3 0,13 0-4 0,-1 0-11 0,11-11-7 0,0 0-3 0,21-12 6 0,2 3 18 0,-1 9-1 0</inkml:trace>
  <inkml:trace contextRef="#ctx0" brushRef="#br0">21627 9057 48 0,'0'0'22'0,"-22"-10"8"0,22 10-38 0,0 0-1 0,10-12-1 0,2 12-16 0,-2 0 8 0,-10 0 3 0,0 0 7 0,0 12 2 0</inkml:trace>
  <inkml:trace contextRef="#ctx0" brushRef="#br0">21615 9199 32 0,'0'0'0'0,"-21"0"67"0,9 0-63 0,12 0-8 0,12-11 3 0,9 0-6 0,-9-1-13 0,-2 2-4 0,0 10-8 0,2 0 23 0,-12 0 3 0</inkml:trace>
  <inkml:trace contextRef="#ctx0" brushRef="#br0">21855 8916 6 0,'0'-10'4'0,"0"10"10"0,0 0-7 0,0 10-1 0,10 1-3 0,2 22 3 0,-1 11 2 0,-1-13 3 0,1 13-1 0,0-11 0 0,-11-1-3 0,0-21-2 0,10-1-1 0,-10-10 0 0,0 0 0 0,12-31-6 0,-12-3-2 0,11-9-1 0,11 0-5 0,-12 0-4 0,12 9 3 0,-11 13 5 0,-1 11 4 0,-10 10 1 0,0 31 14 0,-10-8-8 0,10 9-3 0,0 1-2 0,0-1 0 0,10-10 0 0,2-11 1 0,-1-1 0 0,-11-10-1 0,10 0 0 0,1-21-2 0,10-1-2 0,-9 0 1 0,-1-9 1 0,-1 8 1 0,2 2 2 0,-12 10-2 0,0 11 1 0,10 0-2 0,-10 0 1 0,0 11 0 0,10 0 2 0,2-1 1 0,-12 13-1 0,11-2-2 0,-11-11-5 0,0 2-12 0,10-2-7 0,-10-10 16 0,12 0 9 0,-1 0-5 0</inkml:trace>
  <inkml:trace contextRef="#ctx0" brushRef="#br0">22343 8916 16 0,'-10'-10'27'0,"10"-13"-13"0,-11 23-11 0,11-11-2 0,0 1-2 0,0 10-2 0,-11 10 1 0,-10 12 4 0,10 11-1 0,0 11 1 0,-1-11-2 0,12-12 0 0,12 11 0 0,-1-20 1 0,0-2-2 0,10 1 1 0,-10-22-1 0,10 1-2 0,-9-2-1 0,9-20-1 0,-9 11 0 0,-1-12 1 0,-11-1 4 0,0 13 1 0,0-1 2 0,0 11-1 0,-11 0 0 0,22 22 0 0,-2 12 4 0,3-2 0 0,-1 1-2 0,-1 10-2 0,13-9-1 0,-13-2-2 0,12-11-5 0,-12 2-7 0,-10-12-6 0,12-12-1 0,-1 2 17 0,-1-23-2 0</inkml:trace>
  <inkml:trace contextRef="#ctx0" brushRef="#br0">22551 8829 10 0,'0'0'6'0,"-12"0"21"0,12 12-25 0,0 9-3 0,23 0 1 0,-2 2-1 0,-10-2 1 0,11 1 0 0,-11-11 0 0,11 10 0 0,-11-21-3 0,-2 11-3 0,14-11-5 0,-12-11-3 0,10 1 10 0,-9-24 4 0,-12 24-5 0</inkml:trace>
  <inkml:trace contextRef="#ctx0" brushRef="#br0">22724 8829 14 0,'0'0'0'0,"-21"0"41"0,-1 12-27 0,10 9-11 0,3 0-1 0,-14 2-2 0,2 8 0 0,9-8 0 0,-20 9-1 0,22-10-2 0,10-1-16 0,0-9-12 0,0 10 16 0,10-22 10 0</inkml:trace>
  <inkml:trace contextRef="#ctx0" brushRef="#br0">23105 8862 6 0,'0'-11'0'0,"0"1"1"0,22-13-1 0,-11 1 1 0,0 12 3 0,-11 0 6 0,0-2 5 0,-22 12 1 0,0 0-2 0,-10 12-7 0,-1-2-6 0,10 0-3 0,3 1-1 0,8 0-5 0,12 0-2 0,12 1 1 0,8-2 8 0,3-10 1 0,-1 0 1 0,10 11 1 0,1-11 1 0,-11 0-1 0,-11 10 0 0,-1-10 0 0,-10 11 1 0,-10 0 2 0,-12 1-2 0,-11 19-2 0,1-19 1 0,-1-1 0 0,22 0-1 0,-1-1-4 0,12-10-9 0,12 0-6 0,9-10-7 0,44-24 12 0</inkml:trace>
  <inkml:trace contextRef="#ctx0" brushRef="#br0">23300 8764 19 0,'0'-11'11'0,"-10"11"12"0,-1 0-30 0,22 0 4 0,-1 11 3 0,2 1 1 0,-12 8 2 0,0 13 4 0,0 0-3 0,0-12-5 0,0 2-4 0,0-13-9 0,0-10-5 0,0 11 6 0,0-32 12 0,0 9-4 0</inkml:trace>
  <inkml:trace contextRef="#ctx0" brushRef="#br0">23290 8633 38 0,'-11'-10'47'0,"-10"10"-39"0,21 0-13 0,10-11-2 0,12 11-12 0,-12 0-5 0,2 0 2 0,-1 11 11 0,-1-1 11 0,-10 1-5 0</inkml:trace>
  <inkml:trace contextRef="#ctx0" brushRef="#br0">23410 8742 5 0,'0'0'13'0,"-22"-11"12"0,11 11-18 0,11 0-7 0,0 0-1 0,11 0 1 0,-11 0-1 0,22-11 1 0,-1 11 1 0,11-9-1 0,1-3-1 0,-1 12 1 0,-20-11 1 0,-12 11 2 0,-12 0 30 0,3 11-27 0,-2-11-4 0,-11 0-1 0,11 0-1 0,-1 0-1 0,12 0 0 0,0 0 0 0,-10 0 0 0,10 0 1 0,0 0-1 0,0 0 0 0,0 0-1 0,0-11 1 0,0 11 1 0,0 0-2 0,0 0 0 0,-11 0-1 0,11 11-3 0,0-11-13 0,0 12-10 0,0-3 10 0,0 2 19 0,0 0-5 0</inkml:trace>
  <inkml:trace contextRef="#ctx0" brushRef="#br0">23421 8949 6 0,'0'0'2'0,"-11"0"5"0,11-12-9 0,0 2-1 0,0-1 3 0,0 1 1 0,0-13 8 0,0 2 6 0,-12 0-4 0,2-2-3 0,-1-9-1 0,11 10-3 0,0-11-1 0,0 13-1 0,0 8-2 0,11 1-1 0,11 0 0 0,-1 11 1 0,11-11 0 0,-9 11 0 0,10 0 2 0,-12 0 2 0,-10 0 1 0,-1 22 2 0,-10-11 5 0,-10 10-5 0,-22 12-3 0,-1-10-3 0,0-3 0 0,22-9-1 0,-10 0 0 0,21 0-4 0,0-11-2 0,10 12-1 0,12-12 4 0,0 0-1 0,11 0 2 0,-13 10-1 0,13 11-1 0,1 1 2 0,-23 0 0 0,-1 11 1 0,0-1 2 0,-20 12 1 0,0-12-1 0,-12 11 0 0,-1 1 1 0,-10-11 0 0,1-11 3 0,-1 9 0 0,1-19 0 0,11-1-1 0,-1-11-2 0,11 0-3 0,-1 0-5 0,2-11-13 0,10-21-10 0,0-1-4 0,22-10 23 0,-11-1 5 0</inkml:trace>
  <inkml:trace contextRef="#ctx0" brushRef="#br0">23595 8776 19 0,'-11'0'23'0,"0"0"-12"0,11 10-17 0,11-10 3 0,0 0 4 0,0-10 1 0,9-2 11 0,-8 1 1 0,10-11-8 0,-1 2-4 0,-10-3-2 0,22-10 1 0,-33 22-1 0,0-10 1 0,-22 10 0 0,11 11 0 0,-21 0 1 0,10 21 3 0,10 1 2 0,-8 22 2 0,9-12-4 0,0 1-1 0,22-11-3 0,0-1-1 0,9-10-3 0,14 0-5 0,9-22-21 0,-10-11-18 0,9 12 20 0,3-12 22 0</inkml:trace>
  <inkml:trace contextRef="#ctx0" brushRef="#br0">24138 8579 16 0,'-32'-11'20'0,"10"0"-21"0,11 11-5 0,0-11 4 0,11-10 2 0,-11 10 6 0,11 0 10 0,-12 11 4 0,3-11-10 0,-2 11-9 0,11 0 0 0,-12 11-1 0,2 0 0 0,-1 0 0 0,11 0-1 0,-12 10 0 0,12-10-1 0,12 0 0 0,-1-11 0 0,11 11 2 0,-2 0-1 0,3 0 0 0,-1 0 1 0,-12-1 0 0,2 1 0 0,-12 0 1 0,0 11 2 0,-22-11-1 0,0 12 0 0,-10-14 0 0,9 2 2 0,-10-11 0 0,33 0-2 0,-21 0-2 0,21-11-3 0,0 11-7 0,0-21-11 0,11 10-4 0,-1 0 2 0,2-11 19 0,9 11-1 0</inkml:trace>
  <inkml:trace contextRef="#ctx0" brushRef="#br0">24094 8623 13 0,'-10'0'30'0,"-1"0"-19"0,11 10-12 0,11 1 0 0,22-11 0 0,-1 0 1 0,-10-11 3 0,11-10 0 0,-1-1 0 0,1 0-2 0,-1 0-1 0,-21 1 1 0,-11-1-1 0,0 11 0 0,-22-11-2 0,1 11-1 0,-12 11 1 0,11 11 2 0,0 11 0 0,-11 0 4 0,23 0 4 0,-12-1 0 0,22 1-3 0,0 0-5 0,22 0-1 0,0-22-2 0,11 10-10 0,10-10-20 0,0-10 10 0,-21 10 19 0,0-11 1 0</inkml:trace>
  <inkml:trace contextRef="#ctx0" brushRef="#br0">24420 8459 11 0,'0'0'7'0,"-10"-10"16"0,10-1-21 0,0 11-3 0,0 0 0 0,-11 0 2 0,-1 21 11 0,-8 1 7 0,-2 11-7 0,22-11-8 0,-11 10-4 0,22-10 0 0,11-11 0 0,-11-11 0 0,-2 11 1 0,14-22-1 0,-1 0 0 0,11 0 0 0,-13-22-1 0,-8 1 1 0,-12 10-1 0,0 0 0 0,0 1 1 0,-12 10-1 0,2 0 0 0,-11 11 1 0,10 0-1 0,11 0 1 0,-11 11-1 0,11 21 1 0,-12 12-1 0,12-1 1 0,12 12 0 0,-12 10-1 0,22 11 1 0,-11 12 0 0,-1-2 0 0,0-9-1 0,-10-2 1 0,0-20 0 0,0-12 0 0,-10-21 1 0,-11-11 0 0,-1 0 0 0,0-11 0 0,-21-11 0 0,-2 0 0 0,13-23 1 0,-1 13-1 0,0-23 0 0,13-9 0 0,8 20-6 0,2-10-32 0,10-12 0 0,10 1 29 0,-10 10 4 0</inkml:trace>
  <inkml:trace contextRef="#ctx0" brushRef="#br0">24540 8623 4 0,'10'0'-4'0</inkml:trace>
  <inkml:trace contextRef="#ctx0" brushRef="#br0">24519 8481 5 0,'0'0'0'0,"-11"-11"3"0,22 0-3 0,-11 11 0 0,21-10 1 0,-11 10 2 0,2 0 8 0,-12 21 5 0,11 1-1 0,-11 0-4 0,0 10-5 0,0 1-3 0,0-11 1 0,0-11-1 0,0 0 1 0,0-11-1 0,0 0-2 0,0 0-1 0,0-22-4 0,11 0-3 0,0 0-6 0,11-10-2 0,-1-1 2 0,-10 0 5 0,0 12 5 0,-1 21 4 0,-10-11 3 0,0 22 3 0,0-11 2 0,-10 21-3 0,-1 1-1 0,0 0-2 0,1-11-1 0,-1 11-1 0,11-12-1 0,0 1-1 0,11 0 1 0,-1-11-2 0,12 0-1 0,0-11 0 0,-1 0-3 0,1 1 1 0,-12-1 2 0,2-11 2 0,-1 11 2 0,-11 0 0 0,-11 0 2 0,11 11-1 0,-12 0 0 0,2 0-2 0,0 11 2 0,10 0-1 0,0 0-1 0,10 0 0 0,12-11 1 0,-1 0-1 0,2-11-1 0,-2 0 1 0,0 0-1 0,2 0-1 0,-13-10-2 0,-10-1 1 0,0 0 3 0,0 11 0 0,0 0-1 0,0 11 0 0,-10 0 1 0,10 11 1 0,-23 0 2 0,13 11 3 0,10 0 0 0,-11-1-1 0,11-10-3 0,0 0-1 0,0 0 0 0,11-11 0 0,-1 0 1 0,-10 0-3 0,12-11 0 0,-1 0-4 0,11-11-1 0,-11 12-1 0,-2-12 2 0,3 0 4 0,-1 11 0 0,-1 0 1 0,-10 11 6 0,0 11-2 0,-10 0 2 0,10 0 0 0,0 11-4 0,0-11-1 0,10-1 0 0,-10 1 0 0,0 0 0 0,12-11 1 0,-1 0 1 0,0 0 0 0,10 0-3 0,-11-11-1 0,13 11 1 0,-12-11-2 0,0 11 1 0,-1 0 0 0,-10 0-1 0,0 0-13 0,0-10-6 0,0-1-1 0,0-22 14 0,22-21 7 0,-12 21-2 0</inkml:trace>
  <inkml:trace contextRef="#ctx0" brushRef="#br0">25128 7622 13 0,'-12'0'14'0,"-9"-11"-5"0,-1 22-9 0,22 22 0 0,-10 10 1 0,-2 23-1 0,12 10 1 0,12 0 3 0,20 12-3 0,-11-13-2 0,23 11 0 0,-11 2 0 0,-12-12 0 0,-9-22 0 0</inkml:trace>
  <inkml:trace contextRef="#ctx0" brushRef="#br0">25051 8329 28 0,'0'0'0'0,"-10"-34"60"0,-1 14-50 0,0 9-14 0,33 11-7 0,10 0-16 0,-10 0-13 0,-11 0 28 0,-1 0 8 0</inkml:trace>
  <inkml:trace contextRef="#ctx0" brushRef="#br0">25377 8666 131 0,'0'0'0'0,"-21"-11"43"0,-1 0-105 0,44 0-28 0,22 1 68 0</inkml:trace>
  <inkml:trace contextRef="#ctx0" brushRef="#br0">13004 14733 6 0,'0'0'0'0,"-43"-11"2"0,-2 11 2 0,24 0-1 0,9 0 0 0,3 11-1 0,9-11-1 0,9 0 0 0,3 0 2 0,21 0 2 0,20 0 3 0,-8 0-3 0,42 0 3 0,-1 0-4 0,2 0-2 0,10 0-2 0,9 11 0 0,14-11-2 0,20 11 1 0,1-11-2 0,20 0-2 0,1 0 1 0,0 0 1 0,12 0-2 0,-2 0 2 0,-20 0 0 0,-1 0 0 0,1-11-1 0,-2 11-2 0,13 0 0 0,-1 0 2 0,0 0 2 0,0 0 2 0,-22 0 1 0,-11-11 0 0,-20 11 0 0,-35 0 0 0,-20 0 0 0,-12-11-2 0,-11 11-1 0,-20 0-1 0,-12 0 1 0</inkml:trace>
  <inkml:trace contextRef="#ctx0" brushRef="#br0">16743 14690 0 0,'-20'22'0'0,"-46"10"1"0,12 1 0 0,-44 10-1 0,22 2 1 0,-11-14-1 0,0-9-2 0,55-10 1 0</inkml:trace>
  <inkml:trace contextRef="#ctx0" brushRef="#br0">14178 14374 1 0,'0'0'0'0,"-11"-10"0"0,11-12 0 0,0 11 0 0,0 11 1 0,0-11 1 0,0 0 3 0,0 11-1 0,0 11 5 0,11 11-2 0,-1 10 0 0,13 1-3 0,-13 11 1 0,-10-12-1 0,12 12-2 0,-1-23 0 0,-2 1-1 0,3 0 0 0,-12-11 0 0,0 0-1 0,0-11 0 0,11 11-4 0,-22-22-45 0,11-22 47 0,-12 0 1 0,12 1 1 0</inkml:trace>
  <inkml:trace contextRef="#ctx0" brushRef="#br0">14135 14320 1 0,'0'-11'0'0,"-22"0"3"0,22 11-1 0,0-10 3 0,33 10 0 0,-1-22 0 0,11 11 3 0,12 0-2 0,0 11-4 0,10-11-1 0,0 11-3 0,0 0 1 0,1-12 0 0,-1 2 0 0,0 0 0 0,22-23 0 0,-22 11 0 0,-10 1 1 0,-12 10-1 0,-21 0 1 0,-11 11 0 0,-11 0 4 0,-22 11-3 0,11 0 0 0,-1 10 0 0,2 12-1 0,0-1 0 0,10 1 1 0,-11 11-1 0,22-1 0 0,-1-10 0 0,0 10 1 0,2-10-1 0,10-1 0 0,-1-10 0 0,1 0 0 0,-12 0 0 0,2-12 0 0,9 1 0 0,-9 0 1 0,-12 0 2 0,11-11 0 0,-22 11 2 0,11-11-1 0,-12 0-1 0,-9 11 0 0,-13-11-1 0,-8 11-1 0,-1-11 1 0,-12 0 0 0,-10 0 0 0,-11 0 0 0,-11 0 1 0,-1 0-1 0,-9 11-1 0,21-1 2 0,21 1-5 0,12 11-10 0,21-11-15 0,11 0-5 0,22-11 26 0,-1 0 5 0</inkml:trace>
  <inkml:trace contextRef="#ctx0" brushRef="#br0">14102 13918 1 0,'0'-11'0'0,"0"0"2"0,0 0-1 0,0 11 1 0,11 11-2 0,-1 0 2 0,-10 12-1 0,12-3 0 0,-1 2-1 0,-1 11 0 0,1-12 0 0,0 1 0 0,-1-10-1 0,-10-2-2 0,12 1-3 0,-12-1 6 0</inkml:trace>
  <inkml:trace contextRef="#ctx0" brushRef="#br0">14341 13930 0 0,'0'0'0'0,"0"-23"2"0,0 12-2 0,0 0 0 0,10 11 2 0,-10-11 1 0,12 11 0 0,-24 0 2 0,12 22 2 0,-20 22-5 0,-13 11-1 0,0-2 0 0,12 13-2 0,-12-1 0 0,22-23-2 0,-1 3-2 0,2-13-1 0,20-10-1 0,-10-11 4 0,12 0 3 0,-1-11 0 0</inkml:trace>
  <inkml:trace contextRef="#ctx0" brushRef="#br0">14351 14016 0 0,'0'0'0'0,"-10"-11"0"0,0 11 1 0,10 0-1 0,0-10 0 0,20 10 2 0,3-12 1 0,-1 1 1 0,10 11 1 0,1 0-1 0,0 0-2 0,-13 11-1 0,-20 11 1 0,0-11 2 0,-10 10-1 0,-11 12 0 0,-13-12-2 0,24 13 1 0,-12-24 0 0,12 1 0 0,10-1 0 0,0-10-1 0,21 0 0 0,0 0-2 0,13 0 0 0,-13 12-1 0,12-12-4 0,-22 11-13 0,22-11 4 0,-22 11 14 0,-1-11 1 0</inkml:trace>
  <inkml:trace contextRef="#ctx0" brushRef="#br0">14776 13930 0 0,'0'0'0'0,"-11"0"0"0,11 0 0 0,-10 10 0 0,10 0 0 0,-11 1 1 0,11 11 0 0,0 0 0 0,0-11 0 0,0 10-1 0,11-10 1 0,-11 1-1 0,0-12 0 0,0 10 0 0,0-10 0 0,0 0 0 0,0-10-2 0,0-13-1 0,-11 2 3 0,-1 0 0 0,12 9 0 0,-10 1 0 0,-1 11 0 0,11 0 0 0,0 0 0 0,0 0 0 0,0 11 0 0,11-11 0 0,-1 12 0 0,2-12 1 0,9 0-1 0,-10-12 0 0,10 12 0 0,2-11 0 0,-13 0 0 0,2 0 0 0,-12 1 0 0,11 0 0 0,-11 10 0 0,0 0 0 0,0 0 2 0,0 10-1 0,0 22 1 0,0-9 0 0,0 8 0 0,0-9-1 0,0 0 0 0,9-11 0 0,3-1-1 0,-12-10-2 0,11 12-5 0,-11-12 3 0,10-12 4 0,-10 12 0 0</inkml:trace>
  <inkml:trace contextRef="#ctx0" brushRef="#br0">14950 13940 0 0,'0'0'0'0,"-10"10"0"0,10 1 0 0,0-11 0 0,0 0 0 0,10 11 0 0</inkml:trace>
  <inkml:trace contextRef="#ctx0" brushRef="#br0">15047 14016 0 0,'-10'10'0'0,"-2"-10"0"0,2 0 0 0,0 0 0 0,-1 0 0 0,11 0 0 0,-11 0 0 0</inkml:trace>
  <inkml:trace contextRef="#ctx0" brushRef="#br0">15190 13853 0 0,'0'0'0'0,"0"-11"0"0,-22 11 0 0,11 11 0 0,-11-1 0 0,11 1 1 0,-1 0 1 0,3 0 0 0,-2 0-1 0,11-11 0 0,0 11-1 0,11-11 1 0,-2 12-1 0,14-12 0 0,-1 10 0 0,-11 0-1 0,-1 1 2 0,2-11 0 0,-12 11 1 0,0 0 4 0,0 1 1 0,-22-2 0 0,-1 1-1 0,13-1-2 0,-22 1 1 0,21 0-3 0,-1-11 0 0,12 0-4 0,-10 0-13 0,20-11-16 0,-10 11 29 0</inkml:trace>
  <inkml:trace contextRef="#ctx0" brushRef="#br0">14950 13918 0 0,'0'0'0'0,"0"0"0"0,0 0 0 0,0-11 0 0,0 11 0 0,10-11 0 0,-10 0 0 0,0 11 3 0,12-11 2 0,-12 0 2 0,0 1 1 0,0 10-3 0,0 0 1 0,-12 0-4 0,-8 21 1 0,9-10-2 0,-11 0 1 0,10 0 0 0,2 0-2 0,10-11 0 0,10 0 0 0,2 0 0 0,10 12-1 0,-11-12 1 0,9 0-1 0,14 10 1 0,-13 0 0 0,-11 1 0 0,2 0 0 0,-2 12 2 0,-10-13 2 0,0 1 3 0,0-1 2 0,-10 1-3 0,-12 0 0 0,12-11-3 0,-12 12 1 0,11-12-2 0,-1 0-1 0,12 0-1 0,-10 0 1 0,10 0-1 0,-10 0 0 0,-1 0-1 0,11 0-1 0,-11 0-8 0,11 0-18 0,11 0-16 0,0 0 42 0,-1 0 2 0</inkml:trace>
  <inkml:trace contextRef="#ctx0" brushRef="#br0">16701 14886 0 0,'0'0'0'0,"-33"0"0"0,1 10 0 0,9-10 1 0,2 11 0 0,-23-11 0 0,11 11 0 0,-9 1-1 0,-14 9 1 0,-19 1-1 0,-2 10 1 0,2-11-1 0,-23 2 1 0,-11 19 0 0,-10-8 2 0,-1-3 2 0,-10 14-1 0,-33 9 2 0,32-10-2 0,-21-1 0 0,9 12-2 0,-8-12 2 0,-12 1 0 0,0-12 0 0,-1 12 0 0,1-1-2 0,12 1 2 0,-13-1-1 0,23 0-2 0,0 1 0 0,21-11-1 0,10-1-1 0,13-11 2 0,22-9-1 0,20-1 0 0,22 0-2 0,23-11-4 0,10-11-5 0,20 11-5 0,3-11-1 0,9-1 13 0,-20 12-3 0</inkml:trace>
  <inkml:trace contextRef="#ctx0" brushRef="#br0">13319 15658 7 0,'0'-11'0'0,"22"-11"2"0,-11 22 2 0,-1-22 2 0,13 11 3 0,-14 11 1 0,3 11 3 0,-12 11 1 0,0 0-2 0,-12 21-2 0,-20 0-6 0,-1 1-1 0,1 0 0 0,-22-12 1 0,10 12 4 0,-11-11-1 0,2 10-3 0,9-21 0 0,11 9-2 0,12-8 0 0,-1-12-1 0,22 0 0 0,0 0-1 0,10-11 1 0,35 0 1 0,8-22-1 0,12-12-1 0,13-8-1 0,-3 9-6 0,2 0-15 0,-34 12-32 0,-21 21 11 0,-22 11 36 0</inkml:trace>
  <inkml:trace contextRef="#ctx0" brushRef="#br0">13983 15223 4 0,'0'0'0'0,"0"0"0"0,-12-22 4 0,24 11-2 0,-1 0-1 0,-2 0 3 0,3-1 1 0,-1 12 1 0,-1 23 4 0,-10 10 0 0,0 32-2 0,0 0-3 0,-10 0-3 0,-1 1 1 0,-1-23-1 0,12-10 0 0,0-22 0 0,0 1 1 0,0-12 1 0,12-23-4 0,-1-10-1 0,11-21-1 0,-12-11 0 0,2 10 1 0,-12 23-1 0,0-1-2 0,0 22 1 0,0 0 1 0,0 11 0 0,0 0 2 0,0 0-1 0,0 11 1 0,0 0 0 0,0-11 0 0,21 11 0 0,1 0 0 0,0 0 2 0,10-11-1 0,-11 10 1 0,-9-10 0 0,-1 11 0 0,-1 0 2 0,-10 0 1 0,-10 0 1 0,-23 22 3 0,11-12-6 0,1 1-1 0,-1-11-2 0,11 0 0 0,0 0-2 0,11-11-8 0,0-11-14 0,22 0-5 0,11-11 5 0,-1 11 21 0,-22 0 0 0</inkml:trace>
  <inkml:trace contextRef="#ctx0" brushRef="#br0">14428 15190 2 0,'0'0'0'0,"-21"-11"0"0,21 11 0 0,-11-11 0 0,22-1 0 0,-11 2 0 0,10-11 6 0,-10 10 3 0,-10 11 8 0,-1 11-8 0,-1 0 0 0,-21 9-1 0,13 3-2 0,-2 10-2 0,-1-12 0 0,13 12-1 0,-1-11 0 0,11 0 0 0,0-12 0 0,11 12-3 0,11-11 0 0,11-11-1 0,-13 11-3 0,3-11-8 0,-13-11-11 0,23 0-4 0,-22 0 11 0,10 0 15 0,-21 11-1 0</inkml:trace>
  <inkml:trace contextRef="#ctx0" brushRef="#br0">14483 15070 3 0,'0'-10'5'0,"0"-1"-3"0,-11 22-2 0,11 10 1 0,0 1 3 0,11 11 0 0,-11-1 2 0,11 12-2 0,-1-12 0 0,0 1-2 0,2-22 0 0,-1 11 1 0,0-22 2 0,-11 0 0 0,0 0 1 0,11-11-3 0,-11 0-2 0,0-22-2 0,0 11 0 0,10-10 0 0,13-13-1 0,-2 14 0 0,12-13-1 0,0 12 1 0,-1 9 0 0,-11 13 1 0,-9-1 0 0,-12 11-1 0,0 11 1 0,-12-1 2 0,-21 34 0 0,-20 0 1 0,-1 10 0 0,10-10 0 0,10-12-1 0,14 1 0 0,20-11-1 0,20-22 0 0,3 11 2 0,21-22 0 0,21-22 1 0,0 11 3 0,11-10-2 0,-10 10-2 0,-24 11-2 0,-8 11-1 0,-23 0-7 0,-1 0-25 0,-10 22 7 0,0 0 24 0</inkml:trace>
  <inkml:trace contextRef="#ctx0" brushRef="#br0">15210 14766 0 0,'0'0'0'0,"-10"0"0"0,0 11 0 0,-12 0 0 0,11 10 0 0,-11 1 1 0,-1-11-1 0,3 0 1 0,8 1-1 0,2-2 1 0,-1 1-1 0,11-11 0 0,0 10 0 0,0-10 0 0,0 0-1 0,11 11 1 0,-1 0 1 0,2 1-1 0,-1 19 0 0,-2 3 0 0,3-3 1 0,-1 3-1 0,-11 9 1 0,10-10 0 0,-10-13 0 0,12 14-1 0,-12-23 1 0,0 0-1 0,11 0 1 0,-1-1 0 0,2-10 0 0,8-10 0 0,13-1-1 0,-10 0 1 0,-2-11-1 0,-10 22 0 0,11 0 0 0,-22 0-1 0,0 0 1 0,0 0-3 0,0 0-4 0,0 11 5 0</inkml:trace>
  <inkml:trace contextRef="#ctx0" brushRef="#br0">15331 14820 0 0,'0'0'0'0,"0"0"0"0,0 0 1 0,0 11 0 0,0 0 2 0,0 12-1 0,-11-2 1 0,11 11 0 0,-12-10 0 0,12-1 1 0,-10-9-1 0,10-2 0 0,-11 12-1 0,11-22-2 0,11 11 1 0,-1-11 0 0,2 0-1 0,9 10 0 0,-9-10 0 0,8 0 0 0,3-10 0 0,-1-1 0 0,-12 1-1 0,13-2 0 0,-13 2 1 0,1-2-1 0,-11 2-1 0,0 10-2 0,-11 0-6 0,1 0-1 0,10 0 11 0</inkml:trace>
  <inkml:trace contextRef="#ctx0" brushRef="#br0">15493 14809 0 0,'0'0'0'0,"0"-9"0"0,12-3 0 0,-12 1 2 0,0 11 0 0,0 0 0 0,0 0 2 0,0 0-1 0,11 23 0 0,-11-3 1 0,10 2 0 0,-10 11 1 0,12-12 1 0,-2 13 0 0,-10-13-1 0,10-11-1 0,-10 12 0 0,12-10-2 0,-12-12 1 0,11 10-1 0,-11-10 0 0,0 11-1 0,0-11 1 0,0 0-1 0,-11 0 0 0,11 0-2 0,-12 0-5 0,2 0-11 0,-12-11-8 0,12 1 9 0,10 10 13 0</inkml:trace>
  <inkml:trace contextRef="#ctx0" brushRef="#br0">15483 14733 0 0,'0'0'0'0,"0"0"0"0,0 0 1 0,0 0 3 0,10 0 0 0,2 0-2 0,-1-11-2 0,21 1 0 0,-10-1 0 0,-1 11-1 0,2 0 2 0,-13 11-1 0,-10-1 2 0,11 12 2 0,-22 11-1 0,1-10 0 0,-1 8 0 0,-1-9 1 0,2-10-2 0,10-2-2 0,0-10 0 0,0 0 0 0,10 0-2 0,13 0 1 0,-2 0 0 0,12 0 0 0,0 0 0 0,-13 0 1 0,-8 21 1 0,-1 1 1 0,-11 0 2 0,-11-1 0 0,-1 1 1 0,-20 0 0 0,11-1 0 0,-1-9 1 0,-10-1 0 0,21 0-3 0,-11-11-1 0,-1-11-1 0,13-12-3 0,0 2-2 0,-2 11-3 0,12-12-8 0,0 10-10 0,12 12 9 0,-2 0 15 0</inkml:trace>
  <inkml:trace contextRef="#ctx0" brushRef="#br0">15819 14570 0 0,'12'22'0'0,"-1"0"0"0,21 10 0 0,-10 1 0 0,21 0 1 0,-20-12 0 0,9 1 0 0,1 0 1 0,-23 1-1 0,12-3 1 0,-22-9 0 0,10 11 1 0,-10-22-1 0,0 12 0 0,-10-2-1 0,0 1 0 0,-2-1 0 0,2 1 0 0,-13 0 0 0,-9 1 0 0,-1 9 1 0,1 1-1 0,-1-12 1 0,1 12-1 0,9-11 0 0,2-11-3 0,10 10-8 0,11-10-8 0</inkml:trace>
  <inkml:trace contextRef="#ctx0" brushRef="#br0">15266 14809 0 0,'0'0'0'0,"0"0"0"0,0-9 0 0,0 9 0 0,10-12 0 0,-10 12 0 0,0-11 0 0,11 0 1 0,-11 11 0 0,0-11 2 0,11 11 3 0,-11-11 3 0,0 11 0 0,0 0 7 0,0 22-10 0,10-11-1 0,-10 12 0 0,0 8-1 0,0 3 0 0,0-3 1 0,0-9 1 0,0 11 1 0,-10-1 0 0,10 1 0 0,-11 0-2 0,0-1 0 0,1-10 0 0,10-11-2 0,0 11 1 0,0-22-2 0,0 10-1 0,0-10 0 0,0 0 0 0,10 0-1 0,1-10 1 0,10-1-3 0,2 0 1 0,-13 0 0 0,13-1-2 0,-2 2 2 0,0-11-1 0,1 21 0 0,1-11 0 0,-13 0 2 0,-10 11-1 0,0 0 2 0,0 0-1 0,-10 11 1 0,-1 0-1 0,-11-1-1 0,0 1-2 0,-1-1-3 0,3 2-5 0,8-12-11 0,12 0-18 0,-10 0 8 0,10 0 31 0</inkml:trace>
  <inkml:trace contextRef="#ctx0" brushRef="#br0">15483 14701 0 0,'0'0'0'0,"22"-22"0"0,-1 11 0 0,1 0 0 0,0 0 0 0</inkml:trace>
  <inkml:trace contextRef="#ctx0" brushRef="#br0">15701 14712 0 0,'0'0'0'0,"0"21"0"0,-12 12 0 0,-21-11 0 0,12-1 1 0,0 1 1 0,-12-11 1 0,10 0 0 0,13 1-1 0,0-12-2 0,-2 0 0 0,12-12-1 0,0 12-1 0,12-22-1 0,-2 11 0 0,0 0 1 0,-10 11 2 0</inkml:trace>
  <inkml:trace contextRef="#ctx0" brushRef="#br0">15428 14755 0 0,'0'-11'0'0,"12"11"1"0,-12-11 1 0,0 11 0 0,11 11 4 0,-11 11-1 0,10 21 0 0,-10-10 1 0,22 0-1 0,-12-1 0 0,13 1-2 0,-13-12 0 0,12 1-1 0,-12 0 0 0,-10-11 0 0,12-1 1 0,-12 2-1 0,0-1 2 0,0 0-1 0,-12-11 0 0,12 0 1 0,-10 0 0 0,10 0-1 0,-10 0-1 0,10 0-1 0,0 0-1 0,0-11-1 0,0-12 0 0,-12 2-1 0,12-1 0 0,0-10 0 0,-10-1-1 0,-1 1 1 0,-11-1 0 0,11 11 2 0,0 0-2 0,1 1 2 0,-1 10-1 0,11-11 0 0,-12 11-1 0,12-11 0 0,12 12-1 0,-12-12 0 0,11 11 1 0,-1 11 0 0,1-11 0 0,10 11 0 0,2 0 0 0,-1 0 1 0,-12 0 0 0,12 11 1 0,-11 0 0 0,-1 21 3 0,-10-10 0 0,0 0 2 0,0 0-1 0,-10-1 0 0,-13 1 2 0,13-11-2 0,-12 0-1 0,12 1-1 0,-1-12 0 0,-1 0-1 0,12 0-1 0,0 0 0 0,0-12-2 0,0 12-1 0,12-11 1 0,9 0-3 0,11-11 1 0,1 13-1 0,0-3 2 0,-1 12 0 0,-9 0 2 0,-1 12 1 0,-11 8 1 0,-11 2 1 0,9 1 2 0,-9 8 0 0,-9 3 0 0,-14-3 0 0,13-9 0 0,-1 0 1 0,-11-11-1 0,11-1-1 0,-10 2-1 0,-2-12 0 0,13 0-1 0,-13 0 0 0,3-12-5 0,8 2-19 0,2 10-14 0,-1 0 14 0</inkml:trace>
</inkml:ink>
</file>

<file path=ppt/ink/ink2.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timestamp xml:id="ts0" timeString="2023-04-25T05:01:39.368"/>
    </inkml:context>
    <inkml:brush xml:id="br0">
      <inkml:brushProperty name="width" value="0.05292" units="cm"/>
      <inkml:brushProperty name="height" value="0.05292" units="cm"/>
      <inkml:brushProperty name="color" value="#FF0000"/>
      <inkml:brushProperty name="antiAliased" value="0"/>
    </inkml:brush>
  </inkml:definitions>
  <inkml:trace contextRef="#ctx0" brushRef="#br0">3436 14657 4 0,'0'0'0'0,"-12"-11"1"0,12 11-2 0,0 33 1 0,12 10 1 0,-2 23 0 0,12 11 1 0,-1 53 2 0,-9-22-1 0,10 12-1 0,-12-1 0 0,1-10 0 0,11-22-1 0,0 22-1 0,-22-98-1 0,11-1-3 0,-11-20-1 0,0-23 2 0,-11-20 2 0,0-35-7 0</inkml:trace>
  <inkml:trace contextRef="#ctx0" brushRef="#br0" timeOffset="1">3358 14701 4 0,'-20'-11'3'0,"8"0"1"0,2 0-3 0,10 11-1 0,10-11 1 0,22-11-1 0,34-10 1 0,-11-1 0 0,-1 1 0 0,1 10-1 0,-12 0 1 0,0 0 0 0,-11 22 0 0,1 0 0 0,-21 22 0 0,-1 11 0 0,-1 32 1 0,-10 22-1 0,0 0 0 0,12 0 0 0,-2-10 1 0,12 9 0 0,11-11-1 0,-1 13 0 0,1-1 0 0,0-11 0 0,-13-11 1 0,-8-10-1 0,9-1 0 0,-9-21 0 0,-1-22 1 0,-11 1-1 0,0-12 1 0,11 0 0 0,-11 0-1 0,0-12 1 0,0 1-2 0,0-11 1 0,-34 11 0 0,13 0 0 0,-11-10-1 0,-1 21 1 0,-12-11 0 0,-8 11 1 0,9 0 1 0,-10 0-1 0,10 21-2 0,1 1-2 0,11 0-1 0,10 0-9 0,11-1-14 0,11 1 15 0,11-11 3 0</inkml:trace>
  <inkml:trace contextRef="#ctx0" brushRef="#br0" timeOffset="2">4012 15418 9 0,'0'-11'0'0,"-12"11"1"0,2 0-1 0,20 0 4 0,-10 0-4 0,12 0 1 0,-1 11 2 0,10 0 2 0,12 0 0 0,10 0-1 0,22 11-2 0,0-1 0 0,12 1-1 0,-12 11-1 0,11-1 0 0,-11 12 0 0,0-11 0 0,-10-12 0 0,-22 2-1 0,0-13-3 0,-24 11-9 0,-18 1 5 0,-24 11 7 0,0-11-5 0</inkml:trace>
  <inkml:trace contextRef="#ctx0" brushRef="#br0" timeOffset="3">3523 15733 9 0,'0'0'0'0,"-11"-21"0"0,11-1 0 0,11 11 1 0,-1-10 1 0,1 21 1 0,11 0 3 0,0 44 0 0,-11 9 1 0,-1 13-3 0,12 21-1 0,0-11-3 0,-11 0 1 0,-11-33-1 0,10 1-1 0,2-1 1 0,-12-10 1 0,0-11-1 0,11-11 0 0,-11-11 1 0,0 0 0 0,9 0 0 0,3 0-2 0,-1-11 1 0,11 0 0 0,11 0 0 0,10 0-1 0,11 0 1 0,12-11 0 0,10 12 1 0,43-34 0 0,12 1 0 0,-1-1-1 0,-21 11 0 0,0 12-1 0,-11 10 2 0,-11 11-1 0,-22 11-1 0,-12 0 1 0,-41-1 0 0,-1 11 0 0,-11 2 1 0,-23 10-1 0,2-12-1 0,0-21 1 0,10 11-5 0,-11 0-7 0,-1-11-4 0,-9-11 13 0,22 11-6 0</inkml:trace>
  <inkml:trace contextRef="#ctx0" brushRef="#br0" timeOffset="4">4577 15690 43 0,'-21'-32'24'0,"-2"-12"-1"0,23 44-20 0,12 0-18 0,20 11-22 0,1 1 6 0,-33-2 21 0</inkml:trace>
  <inkml:trace contextRef="#ctx0" brushRef="#br0" timeOffset="5">18669 8753 11 0,'0'-11'1'0,"10"-20"-1"0,-10 31 0 0,0 0 0 0,-10 9 0 0,-1 35 0 0,-11 10 2 0,-10 11 0 0,21 23 1 0,11 31-1 0,0-54-1 0,11 55 0 0,32-22 0 0,-21-11-1 0,21 0-1 0,-11-22 1 0,-20-11 0 0,9-21-3 0,-21-11-2 0,-10-1 1 0,-13-10 4 0,-9-11-1 0,11-11-9 0</inkml:trace>
  <inkml:trace contextRef="#ctx0" brushRef="#br0" timeOffset="6">18604 8872 11 0,'-11'-31'2'0,"11"19"0"0,0 1-2 0,11 0 0 0,11 0 2 0,10 1-2 0,-11 0 2 0,12 10 0 0,-1-12 2 0,1-10-1 0,11 11-2 0,0 0-1 0,-2 2 0 0,14-3 0 0,-14-10 0 0,3 11 0 0,-2 0 0 0,-11 0 0 0,-10 11-1 0,-11 0 1 0,-11 0 0 0,0 11-2 0,0 11 2 0,0 12 0 0,-11 19 1 0,1 24-1 0,-2-2 0 0,24 23 0 0,-2-12 0 0,12 13-1 0,-1-12 1 0,23 0-1 0,-11-11 1 0,20 0 2 0,-20-22-2 0,-10-10 1 0,-1-12-1 0,-12-10 1 0,-10-11 0 0,0 0 0 0,-10 1 1 0,-12 9-1 0,-22-11-1 0,-10 12 0 0,-22 0 1 0,-11 11-1 0,0-11 1 0,-1 9-1 0,-10 3-1 0,12-13 1 0,21-11-1 0,21 2 1 0,33-12-5 0,11-12-10 0,43-9 11 0,-20 11-6 0</inkml:trace>
  <inkml:trace contextRef="#ctx0" brushRef="#br0" timeOffset="7">19474 9764 13 0,'0'0'2'0,"-11"-22"5"0,11 22-7 0,0 11-1 0,22 0 0 0,9 11 0 0,14 11 1 0,9-11 0 0,-1-12 1 0,24 1 1 0,0-1 0 0,10 2-2 0,-12-12-1 0,-10 11 1 0,-32-11-3 0,-11 11-3 0,-22-1 3 0,-32 1 2 0,-23 11 1 0,-10 0 0 0,0-11-10 0</inkml:trace>
  <inkml:trace contextRef="#ctx0" brushRef="#br0" timeOffset="8">18832 10047 11 0,'0'0'0'0,"10"0"1"0,2-11 5 0,21 0-1 0,-13 0-2 0,13 11-1 0,-10 0 0 0,9 11 0 0,-10 11 1 0,0 11 1 0,9 10 0 0,-8 22-3 0,-1 1 0 0,21-12-1 0,1 11 0 0,-12-20-2 0,12-3 2 0,-11-19-1 0,-24-13-1 0,-9 1-3 0,0-11-4 0,-9 10-3 0,-14-10 8 0,13-10 3 0,-1 10-8 0</inkml:trace>
  <inkml:trace contextRef="#ctx0" brushRef="#br0" timeOffset="9">19180 10536 18 0,'-11'-11'6'0,"11"-10"10"0,0 10-15 0,54-22-1 0,23-9 2 0,21-14 3 0,32-9-2 0,10 0-2 0,35-11-1 0,-66 32-1 0,53-10 2 0,-64 32-2 0,-10 11-9 0,-44 11-12 0,-23 0 13 0,-21 11-1 0</inkml:trace>
  <inkml:trace contextRef="#ctx0" brushRef="#br0" timeOffset="10">1902 14135 0 0,'0'0'0'0,"-11"0"0"0,11 11 0 0,0 11 0 0,11 0 0 0,0 21 0 0,22 1 0 0,0-1 0 0,-1-21 0 0,1 10 0 0,-1-21 0 0,-22 11 0 0,2-11 0 0,-1 0 0 0,-11-11 0 0</inkml:trace>
  <inkml:trace contextRef="#ctx0" brushRef="#br0" timeOffset="11">1858 14201 0 0,'0'0'0'0,"-32"-55"2"0,32 34-2 0,11-13 0 0,33-9-1 0,21-33 0 0,0 22 1 0,0-1 0 0</inkml:trace>
  <inkml:trace contextRef="#ctx0" brushRef="#br0" timeOffset="12">1858 14451 0 0,'0'0'0'0,"0"-22"0"0,0 11 0 0,12-11 0 0,9 0 0 0,11-21 0 0,13 10 0 0,-2-10 0 0,-21 32 0 0</inkml:trace>
  <inkml:trace contextRef="#ctx0" brushRef="#br0" timeOffset="13">1968 14592 0 0,'-12'22'0'0,"2"-22"0"0,10 0 0 0,0 0 0 0,22-11 1 0,10-22-1 0,1-10 0 0,20-1 0 0,-8 12-1 0,-2-12 1 0,1 22 0 0,-1-10 0 0,0 10 0 0,-11 11 0 0</inkml:trace>
  <inkml:trace contextRef="#ctx0" brushRef="#br0" timeOffset="14">2490 13733 0 0,'0'0'0'0,"-23"-11"0"0,13 11 0 0,-1-11 0 0,-1 11 0 0,12 0 0 0,-21 0 0 0,0 11 1 0,-12 11 0 0,0 21 0 0,-10 23-1 0,9 21 0 0,3-11 0 0,20-11 0 0,11-32 0 0,22-12 1 0,-2-21-1 0,14 0 0 0,42-32 0 0,-1-1 0 0,-10-21 1 0,1 33 0 0,-11-13 0 0,-11 23 0 0,-23-9-2 0,1 20-4 0,-12 0 3 0</inkml:trace>
  <inkml:trace contextRef="#ctx0" brushRef="#br0" timeOffset="15">19659 8220 13 0,'9'-32'4'0,"3"9"3"0,-12 13-4 0,-12 10-2 0,12 0 0 0,-9 22 2 0,-14 10 2 0,13 1 0 0,-13 20 4 0,13-8-5 0,10 9-2 0,22-10-1 0,-1-12-1 0,11 1 1 0,1-11-2 0,-10-11 1 0,-2-1 0 0,-10-10 0 0,-11 0-1 0,0 0-2 0,0 0-9 0,-11 0-8 0,-10-10 11 0,10-1 6 0,-1 11-7 0</inkml:trace>
  <inkml:trace contextRef="#ctx0" brushRef="#br0" timeOffset="16">19474 8253 12 0,'0'0'0'0,"11"0"1"0,-1-23 2 0,23 2 4 0,10-11-2 0,12 10-1 0,-13 1-2 0,14-2-1 0,-14 2-1 0,-9 10 0 0,-1 11 0 0,1-10-1 0,-21 10-1 0,-1 0-4 0,-11 10-4 0,0 11 6 0,-23 1 3 0,-19 11 1 0,31-23-11 0</inkml:trace>
  <inkml:trace contextRef="#ctx0" brushRef="#br0" timeOffset="17">19626 8372 12 0,'0'0'0'0,"0"0"0"0,10 11 0 0,2-11 0 0,-1 0 2 0,-2-11 2 0,14 1 1 0,-13 10-3 0,13-11-1 0,-2 11-1 0,0-11 0 0,12 11-4 0,-10 0-5 0,9 0 7 0,-22 11 2 0,-10-11-11 0</inkml:trace>
  <inkml:trace contextRef="#ctx0" brushRef="#br0" timeOffset="18">19539 8579 12 0,'-11'0'1'0,"11"-11"2"0,11 22-3 0,11-11 1 0,20-11-1 0,14 0 1 0,19-21 1 0,2 10-2 0,-1-11 0 0,0 22-1 0,0-10-5 0,-22 10 4 0,-10-11 2 0,-34 22-11 0</inkml:trace>
  <inkml:trace contextRef="#ctx0" brushRef="#br0" timeOffset="19">20104 8220 12 0,'0'-11'2'0,"-22"1"3"0,1 10-5 0,9 10 0 0,2 23-1 0,-1 0 1 0,22 10 0 0,11 11 0 0,-1-32 2 0,23 22 2 0,0-33-2 0,-2 10-1 0,13-21 0 0,-12 0 0 0,-9-21 1 0,-13-1 0 0,-11-33 1 0,2-10 2 0,-24 0 4 0,-9-12 2 0,-23 12-1 0,1 0-3 0,11 11-4 0,9 21-2 0,2 12-1 0,21 10-9 0,-12 11-17 0,35 11-3 0,20 1 22 0,-31-12-4 0</inkml:trace>
  <inkml:trace contextRef="#ctx0" brushRef="#br0" timeOffset="20">20833 8307 52 0,'-22'-54'36'0,"-11"21"-22"0,11 33-17 0,22 0-10 0,0 0-14 0,32 22-13 0,-20-22 21 0</inkml:trace>
  <inkml:trace contextRef="#ctx0" brushRef="#br0" timeOffset="21">4761 15190 21 0,'0'-11'5'0,"23"-54"3"0,9 32-7 0,11 12-1 0,22-1 0 0,12 0 0 0,-2-11 0 0,23-10 0 0,-10-11-1 0,10-1 1 0,-1 1 0 0,1-1 0 0,0 12-2 0,11-1 0 0,-76 34-3 0,87-12-13 0,-109 22 11 0</inkml:trace>
  <inkml:trace contextRef="#ctx0" brushRef="#br0" timeOffset="22">7045 14135 1 0,'0'-21'4'0,"-10"-2"-2"0,-2 2-1 0,12-12 1 0,-10 1 1 0,-1-12 1 0,-1-10 2 0,2-33-1 0,-12-11 1 0,1-32 3 0,9-33 0 0,2-66-1 0,10 33-4 0,22 22 1 0,10 11-2 0,1 33-1 0,0 21 0 0,-1 22-1 0,-11 22 0 0,12 32 0 0,-11 22-2 0,11-10 1 0,9-1 0 0,13-11-1 0,0 1 2 0,10-23-2 0,11-10 1 0,1-22-2 0,-1 0 2 0,11-22 0 0,-12-10 0 0,2-12 1 0,-12 1 0 0,0-1 0 0,-21 1-1 0,10 10 0 0,-10 12 0 0,-1 32 0 0,1 21 0 0,10 1-2 0,0 10 2 0,11 2 1 0,12-3-1 0,10 13 1 0,54-12-1 0,-33 11-1 0,2-21 0 0,20 0-1 0,11-22 2 0,12-22 0 0,10-22 0 0,-1-10 0 0,13-12 1 0,-2 12 0 0,-10 10-1 0,-21 1 1 0,-1 32-3 0,-11 11 2 0,-20 10 1 0,10 23-1 0,-23 21 0 0,1 11 1 0,-12 11 0 0,2 11 1 0,21-1-2 0,21 2 2 0,12-12-1 0,-2 0-2 0,13-22 0 0,0 1 0 0,-1-13 0 0,11-9-3 0,0 0-4 0,-11-12 1 0,0 2 3 0,0-2 3 0,-22 11 2 0,13 1-2 0,-24 21 2 0,-21 22 2 0,-12 22 1 0,2-1-1 0,-1 23-2 0,0 10 0 0,-1-10-1 0,12 10 0 0,22-10-2 0,0-23 2 0,20 2 0 0,13-13-1 0,-11-10-2 0,-1-10-2 0,-10-2 2 0,-2 1 3 0,-19 11 0 0,64 0-1 0,-99 11 1 0,-9 11-1 0,0-1 1 0,10 1 1 0,-1 11 1 0,13 11 0 0,-1-13 0 0,11 14 0 0,-1 9-1 0,-10 11-1 0,11 1-1 0,-12 21 0 0,13 32-2 0,-45-43-6 0,1 54-12 0,-45-10 10 0,-10 0 8 0,-21 0 3 0,-23-23 0 0,11 1 5 0,-10-22 10 0,11 0 3 0,21-9-7 0,0-14-5 0,43-10-4 0,12 1-1 0,10-11-2 0,11-1 0 0,0-11-7 0,0 13-3 0,0-3 1 0,-20-8 5 0,-23 10-2 0,-22 10 2 0,-44 12 5 0,-21 10 2 0,-44 22 6 0,-21 11 4 0,-12 10-3 0,-11 12-4 0,13 10-4 0,20 1-2 0,32-22 0 0,35-22 0 0,31 0 1 0,11 21 0 0,11-21-3 0,11 11-1 0,-11 10-2 0,0-9-4 0,0-12-1 0,-23 0 1 0,-30-11 6 0,-1-11 3 0,-22 0 3 0,-22 2 3 0,-11-2 2 0,0 0-1 0,-21 0-2 0,10-1 0 0,-22 1-2 0,-9 0 0 0,-24-10 0 0,2-11-7 0,-23-1-12 0,-1-10 5 0,-8 10 11 0,-3-21 1 0,155-11-7 0</inkml:trace>
  <inkml:trace contextRef="#ctx0" brushRef="#br0" timeOffset="23">12450 13483 11 0,'-22'-11'2'0,"-87"-54"16"0,10 21-6 0,-31 0-2 0,11 34-1 0,-1 10-5 0,1 22-4 0,-22 21-1 0,-2 12-2 0,-8 10-1 0,-1 22-1 0,9 11 0 0,3-11 1 0,-12 10 1 0,10-10 0 0,12-21 2 0,10-1 1 0,11 0-1 0,1-10-3 0,-12-12-2 0,0-10-1 0,1-1 1 0,-1-21 1 0,-22 0 1 0,-9-11 3 0,-24 11 0 0,24-11 2 0,19 0-1 0,14 11-1 0,-2-11 1 0,0 0-1 0,0-22 1 0,1 0 0 0,0-32 0 0,21-11 1 0,21 0 0 0,11-12 1 0,13 1 0 0,20 0 0 0,12 22 1 0,-2-1-1 0,-9 12 0 0,-1 10 0 0,12 1-3 0,-1-1-7 0,22 0-1 0,0 1 9 0</inkml:trace>
  <inkml:trace contextRef="#ctx0" brushRef="#br0" timeOffset="24">8655 12461 2 0,'0'0'0'0,"-12"-33"1"0,2 23 2 0,-1-2-1 0,-11 12-1 0,12 12-1 0,-12-2 1 0,11 23-2 0,0 10 1 0,-12 44 0 0,23 11-1 0,0 0-1 0,12-11 1 0,21-11 1 0,21-31 1 0,0-14 0 0,23-20 0 0,9-22 1 0,2-20 0 0,-1-14 0 0,0-20 1 0,-22 10 0 0,0-21 1 0,-32 22 0 0,-22-11 0 0,-11-22 0 0,-33 0 0 0,-32 0 2 0,-11-11 2 0,-33 33 2 0,0 21 0 0,-1 22-6 0,3 22-6 0,19 22-5 0,23 22-10 0,22 10-14 0,31-10 14 0,12 0 16 0,12-34-2 0</inkml:trace>
  <inkml:trace contextRef="#ctx0" brushRef="#br0" timeOffset="25">8708 12559 16 0,'-32'-33'18'0,"-1"33"-14"0,23 0-4 0,10 0-1 0,10 11-1 0,13 22 1 0,19-12 0 0,-9 1 1 0,11 0-1 0,10-22 2 0,-10 0-1 0,-11 0 0 0,10 0-1 0,-10 0-5 0,-11-11-11 0,-2 0 9 0,-8 11 7 0</inkml:trace>
  <inkml:trace contextRef="#ctx0" brushRef="#br0" timeOffset="26">8927 12396 29 0,'0'-33'18'0,"-23"11"-3"0,23 11-10 0,-10 11-4 0,10 33-1 0,-11 32-2 0,-22 21-3 0,-11 24-2 0,1-23-6 0,0 0 1 0,21-11-1 0,11-22-1 0,32-32 12 0,12-33 2 0</inkml:trace>
  <inkml:trace contextRef="#ctx0" brushRef="#br0" timeOffset="27">9579 12091 7 0,'11'-33'2'0,"-1"-10"6"0,2-1 1 0,-2 1 3 0,0-22 1 0,13 21-9 0,10-43 1 0,-1 11 0 0,23-22-1 0,-2 0 0 0,12-21-3 0,2-1 1 0,9 12-1 0,-11 31-1 0,-32 23-2 0,-12 43-12 0,-21 0-19 0,0 11 17 0,-12 22 15 0,3-22-10 0</inkml:trace>
  <inkml:trace contextRef="#ctx0" brushRef="#br0" timeOffset="28">9698 12526 5 0,'0'0'0'0,"32"-54"6"0,1 21-4 0,-10 33 0 0,9 0 0 0,43 0 6 0,2 10 1 0,43 2 3 0,21-12 3 0,44-12 1 0,33-31-5 0,-2 11-5 0,2-1-5 0,-23 1 0 0,-31 21-1 0,97 1-15 0,-175 10-3 0,-9 10-9 0,-34 1 2 0,-31-1 14 0</inkml:trace>
  <inkml:trace contextRef="#ctx0" brushRef="#br0" timeOffset="29">11677 12026 12 0,'-10'-22'4'0,"10"22"-6"0,0 0-1 0,0 11 4 0,-11 11 2 0,-11 32 3 0,11 0 3 0,-11 12-2 0,12 21-3 0,10 11-1 0,43-11 0 0,11-11 1 0,22-22-1 0,22-21-1 0,22-22 1 0,10-11 1 0,1-33 0 0,-22-21-2 0,-33-2-1 0,-22-9 1 0,-33-10 0 0,-21-11 1 0,-43-2 0 0,-22-10 2 0,-33 11 0 0,-10 11-1 0,-12 22-2 0,0 21-4 0,12 22-3 0,31 0-5 0,1 11-11 0,44 11 3 0,20 11-4 0,12-11 13 0,33 0 0 0</inkml:trace>
  <inkml:trace contextRef="#ctx0" brushRef="#br0" timeOffset="30">11829 12211 23 0,'-21'-22'15'0,"-13"11"-6"0,3 11-9 0,31 11-2 0,0 0 2 0,43 12 1 0,22-14 0 0,22 13 0 0,11-22 3 0,21 0-1 0,-20 0-2 0,-34 0-2 0,-12 11-3 0,-30-11-6 0,-23 0-3 0,0 0 2 0,-23 0 3 0,-9 0 8 0,-11-22-1 0,0 2 1 0,-1-25 0 0,12 2 0 0,9 10 1 0,-10 11 4 0,13 11 9 0,-2 11 1 0,-1 11-1 0,2 22-3 0,0 21-2 0,-2 22-5 0,2 0-3 0,-12 11-1 0,12-10-2 0,10-1-13 0,-1-11-23 0,2-22 19 0,10-43 11 0</inkml:trace>
  <inkml:trace contextRef="#ctx0" brushRef="#br0" timeOffset="31">10764 10623 11 0,'0'0'0'0,"-44"-42"9"0,11 8 0 0,12 23-4 0,0-11-3 0,-2 12 0 0,13-1-1 0,10 1-1 0,-11 10 3 0,-11 10 6 0,0 22 2 0,-11 34 2 0,-10 20-3 0,33 13-5 0,-2-3-1 0,67 3-2 0,20-44 0 0,23-23 1 0,23-21-2 0,8-22-1 0,-19-21 0 0,-1-12 0 0,-34 1-1 0,-9-12 2 0,-33 1-1 0,-33-11 0 0,-12-12 0 0,-31 1 1 0,-11 0 0 0,-11 23 0 0,-23 19-3 0,2 23 0 0,9 0 0 0,22 11-1 0,2 11-7 0,20 11-12 0,21 11-7 0,12-1 6 0,12 12 21 0,-12-22-8 0</inkml:trace>
  <inkml:trace contextRef="#ctx0" brushRef="#br0" timeOffset="32">10764 10656 26 0,'0'0'0'0,"-32"-33"29"0,10 22-18 0,-11 11-6 0,33 0-5 0,0 22 0 0,22 0-1 0,31 10 1 0,14-21 0 0,-2 1 1 0,0-2-2 0,0-10 1 0,-11 11 0 0,1-1-3 0,-13 2-14 0,-9 10-16 0,-10-12 25 0,-23 1-1 0</inkml:trace>
  <inkml:trace contextRef="#ctx0" brushRef="#br0" timeOffset="33">11025 10656 78 0,'0'0'0'0,"-65"-33"38"0,0 56-35 0,-1 42-6 0,12 31-5 0,31 36-31 0,13-67 6 0,20 44 8 0,13-55 24 0,-23-43-9 0</inkml:trace>
  <inkml:trace contextRef="#ctx0" brushRef="#br0" timeOffset="34">11873 10286 18 0,'0'-11'7'0,"-11"0"-5"0,0 22-3 0,33 11 2 0,22 21 2 0,10 1 0 0,22-1 2 0,22-10 6 0,32-22 4 0,0 1-4 0,12-2-6 0,-11 1-4 0,-1-1 0 0,-22 1 0 0,-10 11-2 0,-21 12-4 0,-34-14-3 0,1-9-1 0,0-11-1 0,-2 0-8 0,-19 0-4 0,-1 0 12 0</inkml:trace>
  <inkml:trace contextRef="#ctx0" brushRef="#br0" timeOffset="35">13482 10460 11 0,'0'0'0'0,"-22"0"5"0,-11 33-7 0,0 21 1 0,13 11 0 0,20-21 0 0,11-1 1 0,31-10 2 0,-9 0 2 0,11-22-1 0,0 10-2 0,10-21 0 0,-21 0 0 0,9-21 1 0,-9-1 0 0,11-11 2 0,-11-11-2 0,10-10 0 0,-10-22-1 0,-23 0 1 0,2 0 3 0,-34 0 6 0,-11-11 9 0,-32 22 0 0,-11 32-9 0,-23 11-10 0,13 33-4 0,-24 43-3 0,13 23-3 0,11 31-11 0,19-10-4 0,36 0 5 0,31-22 5 0,43-11 11 0,-32-53-5 0</inkml:trace>
  <inkml:trace contextRef="#ctx0" brushRef="#br0" timeOffset="36">13394 10384 8 0,'-9'-33'0'0,"-2"12"1"0,-1 10-1 0,12 0 0 0,0 0-1 0,12-11 1 0,-1 1 0 0,-11 10 1 0,-11 11 2 0,-22-11 1 0,11 11 3 0,-10 0 1 0,21 0 1 0,-1 0-3 0,12 22-4 0,12 10 1 0,21 22 2 0,20-21-4 0,12 12 0 0,12-14 0 0,-12 13 0 0,11-12-1 0,-21 1 0 0,-1 0 0 0,-10-1-2 0,-12-9-6 0,-22-2-7 0,-10 0-4 0,0-10 12 0,-10 1 6 0,0-12-7 0</inkml:trace>
  <inkml:trace contextRef="#ctx0" brushRef="#br0" timeOffset="37">13689 10340 21 0,'-12'-10'8'0,"-20"-34"13"0,11 44-17 0,10 0-6 0,0 22 1 0,-11 21 2 0,-10 44-2 0,-12 22-1 0,-21 43-2 0,20-44-1 0,3-9-12 0,19-1 3 0,13-22 13 0,10-43-7 0</inkml:trace>
  <inkml:trace contextRef="#ctx0" brushRef="#br0" timeOffset="38">12710 12243 9 0,'0'0'0'0,"-10"0"0"0,-12 0 5 0,10-11 4 0,2 2 1 0,-1-3-1 0,11 1-3 0,11-22-2 0,33-32 4 0,32-44 1 0,22-21 1 0,32-22-3 0,0 10-4 0,-10 1-2 0,0 21-1 0,-22 11-1 0,-22 33 1 0,-11 11-4 0,-23 11-4 0,-20 10-6 0,1 12-2 0,-13 21-5 0,2 11 4 0,-1 0 8 0</inkml:trace>
  <inkml:trace contextRef="#ctx0" brushRef="#br0" timeOffset="39">14070 10591 12 0,'-22'-22'5'0,"0"22"-2"0,-10 12-3 0,21-2 1 0,-1-10 1 0,12 10 0 0,12-10 5 0,20 0 1 0,23 0-2 0,10-10-1 0,11 0 0 0,11-2-1 0,22 1-1 0,32-11-1 0,10 11 1 0,57-10 0 0,42-12 3 0,33 0-1 0,21 1-4 0,54 10 0 0,-107 22-4 0,-66 0-2 0,-66 11-6 0,-42-11-1 0,-56 11 0 0,-21-11-8 0,-44 0 8 0,1 0 3 0</inkml:trace>
  <inkml:trace contextRef="#ctx0" brushRef="#br0" timeOffset="40">16179 10112 11 0,'-12'-11'6'0,"12"-21"4"0,0 10-7 0,-10 11-2 0,-12 11 1 0,12 0-1 0,-13 0 2 0,-10 22 0 0,-9 21 2 0,-2 12 1 0,-21 32 1 0,21 10-4 0,12 1-2 0,32-11 1 0,11-11 2 0,54-10 1 0,21-34 1 0,35-20-1 0,19-12-2 0,12-34-2 0,-21 3 1 0,-22-14-1 0,-23-9 0 0,-41 11 1 0,-23-1 0 0,-22 2 1 0,-34-14 0 0,-19-9-3 0,-24 0 0 0,-9 0 0 0,-12 32-3 0,-11 11-1 0,-12 11-1 0,14 11-2 0,9 22-5 0,10 0-8 0,33 21-9 0,24-10 17 0,20 10 2 0</inkml:trace>
  <inkml:trace contextRef="#ctx0" brushRef="#br0" timeOffset="41">16125 10330 48 0,'0'-11'12'0,"-33"-65"1"0,22 65-10 0,11 0-4 0,0 11-1 0,33 0 2 0,-12 0 0 0,11 33 1 0,1 10 1 0,-1 0 2 0,13 1-3 0,-2 10-2 0,22 1 0 0,-33-12-9 0,13 2-15 0,-13-25-1 0,-21 2 17 0,11-22 9 0,-22 0-9 0</inkml:trace>
  <inkml:trace contextRef="#ctx0" brushRef="#br0" timeOffset="42">16450 10297 39 0,'-21'-33'30'0,"-23"1"0"0,-11 32-22 0,-10 43-7 0,0 22-1 0,-10 33-9 0,31 11-28 0,0 0-8 0,34-23 37 0,10-63-1 0</inkml:trace>
  <inkml:trace contextRef="#ctx0" brushRef="#br0" timeOffset="43">17147 10460 30 0,'22'-42'12'0,"43"-14"-8"0,43 2-4 0,66-11 0 0,33-33-1 0,20 11 1 0,3 22 0 0,-24-1 0 0,-33 11-1 0,-41 12 2 0,-46 11 0 0,-31 11 0 0,-22 9 0 0,-33 12-3 0,-23 0-17 0,-30 22 3 0,-24 11 14 0,56-23-7 0</inkml:trace>
  <inkml:trace contextRef="#ctx0" brushRef="#br0" timeOffset="44">6850 13711 1 0,'0'-11'0'0,"-11"-10"0"0,22 21 0 0,-1 0-1 0</inkml:trace>
  <inkml:trace contextRef="#ctx0" brushRef="#br0" timeOffset="45">7045 13494 1 0,'0'-22'0'0,"10"-11"0"0,-10 1 0 0,0 9 1 0,0 2 4 0,-10 11 0 0,-22-1-1 0,9 22 2 0,-19 20 1 0,-2 24 0 0,-21 43-2 0,11 11-3 0,9 0-1 0,12-1 2 0,33-21 1 0,12-11 1 0,32-21-2 0,20-11-4 0,1-1 1 0,12-32 0 0,9-11 0 0,2-33-1 0,-1-22-1 0,-11-10-3 0,-11 0-1 0,-10-11 2 0,-22-11 3 0,-12 0 4 0,-21-11 3 0,-44-1 3 0,-9 3 2 0,-24 41-1 0,-21 23-2 0,1 10-3 0,9 22-3 0,13 44-8 0,-1 10-10 0,10 22-15 0,55-22 8 0,1-10 10 0,31-1 10 0,12-21 3 0,0 0-1 0</inkml:trace>
  <inkml:trace contextRef="#ctx0" brushRef="#br0" timeOffset="46">6707 13711 5 0,'0'-22'10'0,"-20"-10"9"0,20 32-16 0,0 0-3 0,43 22-1 0,12-1 0 0,10 23-1 0,10-12 1 0,2 1-1 0,-12 0 1 0,-11-12 0 0,12 1-1 0,-23-11 0 0,-10 0-1 0,-11 12-6 0,-11-13-2 0,-1 0 10 0,-10-10 1 0</inkml:trace>
  <inkml:trace contextRef="#ctx0" brushRef="#br0" timeOffset="47">7371 13439 25 0,'-21'-10'12'0,"-33"-12"9"0,-12 87-21 0,1 44-3 0,21-1-12 0,11 12-14 0,-10 1 19 0,-12-3 9 0</inkml:trace>
  <inkml:trace contextRef="#ctx0" brushRef="#br0" timeOffset="48">5393 14853 16 0,'0'0'0'0,"0"-22"21"0,0 22-13 0,0 0-6 0,32-11 3 0,33-21 3 0,23-12-1 0,42-21-3 0,10-33-1 0,25 11-3 0,9 11-5 0,-12 22-2 0,-9 10 0 0,-45 12-5 0,-31 21-5 0,-34 11-1 0,-21 11 10 0,-44 21 8 0</inkml:trace>
  <inkml:trace contextRef="#ctx0" brushRef="#br0" timeOffset="49">7480 13668 0 0,'0'-33'0'0,"0"11"1"0,44-21-1 0,10-13 0 0,32-19 0 0,13-1 1 0,20-11 2 0,1 11 3 0,-12 1 3 0,2-2-1 0,-2 12-2 0,-20 10-2 0,-13 23-3 0,-9 10-9 0,-12 11-12 0,-32 11 10 0,-12 0 9 0</inkml:trace>
  <inkml:trace contextRef="#ctx0" brushRef="#br0" timeOffset="50">7480 13091 0 0,'0'-10'0'0,"0"-1"0"0,0 1 0 0,11 10 0 0,-1-12 0 0,2 1 0 0,-1 11 0 0,-1 0 0 0,2 0 0 0,-1 0 0 0,10 23 0 0,-10 19 0 0,22 2 0 0,-22 0 0 0,20-1 0 0,-19-22 0 0,21 13 0 0,-11-24 0 0</inkml:trace>
  <inkml:trace contextRef="#ctx0" brushRef="#br0" timeOffset="51">7491 13026 2 0,'0'0'0'0,"0"-31"2"0,0 19-2 0,10 1-1 0,35-11-1 0,-2-21 2 0,22-1 0 0,-10 1 0 0,-1-1 0 0,-10 1 0 0,-2 10 0 0,-19 22 1 0,19 0-1 0,-30 0-1 0,-1 11 2 0,-11 11-2 0,0 0 1 0,-11 22 0 0,11-1 0 0,-12 1 0 0,12-11-1 0,12 21 1 0,9-10 0 0,12-1 0 0,-1-21 0 0,13 11 0 0,-2-11 0 0,-10-11 0 0,-1 11 0 0,-21 0 0 0,0-11 0 0,-11 12 0 0,-22 19 0 0,-10-9 0 0,-24 21 0 0,-9 1 0 0,-10-1 0 0,-13 2 0 0,23-24 0 0,33 0 0 0,11-21 0 0,21-11 0 0</inkml:trace>
  <inkml:trace contextRef="#ctx0" brushRef="#br0" timeOffset="52">9034 11742 7 0,'-10'-10'-1'0,"10"-1"2"0,0 1-1 0,10-1 0 0,2 0 1 0,10-11 0 0,-1 11 0 0,-9 11 1 0,20 11 2 0,-11 0 0 0,12 11 0 0,11 10-2 0,9-22 0 0,13 13-2 0,-1-12 0 0,-21 0 0 0,-11 0-1 0,-11-2-3 0,-22-9-2 0,-22 12 0 0,-11-12 3 0,-11 0 2 0,11 0-6 0</inkml:trace>
  <inkml:trace contextRef="#ctx0" brushRef="#br0" timeOffset="53">9003 11591 17 0,'-11'-33'8'0,"11"23"-7"0,22 10-2 0,-2-11 1 0,25-12 0 0,-13-8 0 0,-10 8 1 0,-1 2-1 0,-9 0 1 0,-1-2-1 0,-1 1 1 0,-10 2-1 0,11-3 0 0,-11-10 0 0,11 1 0 0,-11 10 1 0,10 0-1 0,-10 0 0 0,0 1 0 0,12 10-1 0,-12 0 1 0,0 0 0 0,11 11 0 0,-11 0 0 0,10 0 0 0,13-11 0 0,-2 0 1 0,12-10 0 0,-12-1-1 0,11 11 0 0,-20 0 0 0,-12 11 0 0,11 0 0 0,-11 0 0 0,0 0 1 0,-11 11-1 0,11 11-1 0,-12 0 1 0,12-1 0 0,-10 1 0 0,20 0 0 0,-10 10-1 0,23 1 1 0,-1 21 0 0,-11 12 0 0,21-11-1 0,-10-2 0 0,11-10 0 0,-23-9 0 0,1-3 0 0,0-8 0 0,-11-1 2 0,-11-12-1 0,0 0 1 0,-10-10-1 0,10 12 1 0,-12-1 0 0,2-11-1 0,-11 11-1 0,10 0 1 0,-21 0-4 0,21 0-6 0,-11 20 5 0,22-31-2 0</inkml:trace>
  <inkml:trace contextRef="#ctx0" brushRef="#br0" timeOffset="54">10459 11928 9 0,'-10'-11'3'0,"10"0"-3"0,0 11 0 0,10 0-2 0,-10 11 2 0,0 11 0 0,0 0 2 0,0 21 0 0,0 1-1 0,0-1-1 0,0-10 0 0,12-12 0 0,-12-10 1 0,0 0-1 0,0-11 0 0,0 0 0 0,10-11-5 0,-10-10 2 0,0-12 2 0,11-11-6 0</inkml:trace>
  <inkml:trace contextRef="#ctx0" brushRef="#br0" timeOffset="55">10459 11807 9 0,'-21'-9'1'0,"-1"9"2"0,10 0 0 0,2 0 1 0,0-11-2 0,20 11-2 0,12 0 1 0,11-11-1 0,10 0 1 0,12 0 1 0,-1-1-1 0,-1 2 0 0,-8-1-1 0,-2 1 1 0,0 10-1 0,-9-11 0 0,-3 11 1 0,3-11-1 0,-13 11 0 0,11 0 0 0,-9 0 1 0,-13 0-1 0,2 0 0 0,-2 11 1 0,-10 10 0 0,10 12 0 0,-10 0 0 0,12-1-2 0,-1 12 1 0,-1-22 0 0,13 10 0 0,9 1 0 0,11-12 0 0,-11 1-1 0,13 0 1 0,-12 0 0 0,-1-11 1 0,-21-1-1 0,0 1 0 0,0 0 1 0,-11 0 1 0,-11 0 1 0,-23 0-2 0,2 11 0 0,-1-12 0 0,-9 1 0 0,-14 0 0 0,14 0-1 0,-24-11 1 0,-10 0-1 0,-11 11-1 0,-10 0 0 0,10 0 0 0,-1 1-1 0,23 8-1 0,32-9-6 0,1 0-10 0,21-11 9 0</inkml:trace>
  <inkml:trace contextRef="#ctx0" brushRef="#br0" timeOffset="56">14689 9993 12 0,'0'0'0'0,"-10"-22"0"0,10 11 0 0,0 11 0 0,10 0 0 0,0 0 0 0,-10 22 3 0,0 10 2 0,0 23 1 0,-10 10-4 0,0 0-2 0,-2 0 1 0,12 1-1 0,-10-34 0 0,20 1 0 0,-10-22 0 0,0 1 0 0,12-12-1 0,-12 0-1 0,0-12-5 0,0-10-1 0,0-11 8 0,-12 12-11 0</inkml:trace>
  <inkml:trace contextRef="#ctx0" brushRef="#br0" timeOffset="57">14602 10167 16 0,'0'-11'4'0,"-21"0"9"0,9 11-10 0,12 0-3 0,0 0-1 0,23 0 1 0,9 0 0 0,11-11 0 0,22-11 0 0,23 0 0 0,-13 1-1 0,2-12 2 0,-2 22-1 0,-19-12 0 0,-14 23 0 0,-19 0 0 0,-13 0-1 0,2 0 2 0,-12 12-1 0,0-1 0 0,0 0 0 0,0 0 0 0,0 0-1 0,0 11 1 0,10-12 0 0,0 23 0 0,2-11 0 0,9 10 0 0,-9 1 0 0,-1-11 0 0,-1 10 1 0,1-10-1 0,0 0 0 0,-1-11 1 0,2 0 0 0,-12-1-1 0,0 1 2 0,-12 0 2 0,-9 0-1 0,-11-11-1 0,-13 22-1 0,-8-22 1 0,-24 11 1 0,12-11-2 0,0 0 1 0,10 0-2 0,2-11 1 0,20 11-3 0,11-11-8 0,11 0-14 0,32 0 13 0,12-11 10 0,-10 12-9 0</inkml:trace>
  <inkml:trace contextRef="#ctx0" brushRef="#br0" timeOffset="58">17374 9721 12 0,'0'0'0'0,"-32"-10"2"0,11-2-3 0,9 24-1 0,12-12 1 0,-10 0 1 0,20 10 0 0,2 11 0 0,9 1 0 0,1 11 1 0,0-1-1 0,-1 11 0 0,-9 1 0 0,-2 0 0 0,12-11 0 0,-22-1 0 0,11-10 0 0,-1-11-1 0,-10 0 1 0,12-11 0 0,-12-11 0 0,0 0-1 0,0-11-8 0</inkml:trace>
  <inkml:trace contextRef="#ctx0" brushRef="#br0" timeOffset="59">17256 9829 12 0,'0'0'1'0,"0"-10"-2"0,10 10-1 0,12-12 2 0,22 2 0 0,10-11 0 0,-1-13 0 0,-8 13 0 0,8-1 0 0,-8 0 0 0,-2 11 0 0,-10 0 0 0,-11 2 0 0,-12-3 0 0,0 12 0 0,-20 0 1 0,10 0 0 0,10-11 0 0,2 11-1 0,10-11-1 0,11 0 1 0,43-11 0 0,-44 11 0 0,-10 11 0 0,-1 0 0 0,-21 0 0 0,0 0 1 0,0 11 0 0,0 0-1 0,0-11 1 0,-10 11-1 0,10-11 0 0,0 0 0 0,0 11 0 0,0 0 1 0,0 21 1 0,-11-10-1 0,11 0 1 0,11 21 0 0,-1-9-1 0,2-3-1 0,8 3 0 0,3-3 0 0,-1-8 0 0,-11-2 0 0,-11-10 1 0,10-1-1 0,-31 2 2 0,-1-1-1 0,-21 0 0 0,-12 0 0 0,-21 0 0 0,-11-2 0 0,0 14-1 0,-1-12 0 0,23 0-5 0,12 11-8 0,20-22 8 0,21 11-4 0</inkml:trace>
  <inkml:trace contextRef="#ctx0" brushRef="#br0" timeOffset="60">19353 13602 6 0,'0'-21'1'0,"-21"21"0"0,9 0-1 0,3 0 0 0,9 0 0 0,0-11 0 0,9 11 2 0,-9 0 2 0,12 11 0 0,-1 32 1 0,-1 22 1 0,-10 33 0 0,0 33-3 0,0-1-2 0,-10 33 0 0,-1-21 0 0,-1-12 0 0,3-54-1 0,-2 44 2 0,11-44-1 0,-12-22-1 0,12-10 0 0,0-22-2 0,0-1-6 0,12-21-9 0,-12-31 5 0,11-25 10 0,-11 35-2 0</inkml:trace>
  <inkml:trace contextRef="#ctx0" brushRef="#br0" timeOffset="61">19365 13449 18 0,'0'0'0'0,"-22"-31"18"0,22 31-17 0,-11 0-3 0,32 11 1 0,2-1 2 0,31-10-1 0,22 0 3 0,44-21 2 0,20-13 1 0,46-8-6 0,21-12 0 0,21 20-2 0,0 3-4 0,1-2 1 0,-2 21 0 0,-19-10 0 0,-24 12 2 0,-10-23 1 0,-11 11-1 0,-10 1 0 0,-1-1 0 0,-11 11 0 0,-11 11 0 0,-10-11 0 0,-12 11 2 0,-31 0 1 0,-22 11-1 0,-34 0 1 0,-10 11 1 0,-22-11-1 0,-32-1 1 0,10 12-1 0,-11 0 1 0,11-1-1 0,1 23 0 0,11 0 0 0,-12 21-1 0,1 33 0 0,10 9 0 0,-1 14 0 0,13 10 1 0,43 10 0 0,-11-65 0 0</inkml:trace>
  <inkml:trace contextRef="#ctx0" brushRef="#br0" timeOffset="62">22669 14277 0 0,'0'0'0'0,"99"108"0"0,-23-21 1 0,-1-11 3 0,-19 1-1 0,-14-12 2 0,-19-22-1 0,-1-10-1 0,-22-22 1 0,0 12 2 0,-33-14-3 0,-11 13-1 0,-10-11-4 0,-33-11 0 0,-33 11-1 0,-32 1 1 0,-32-12 4 0,-13 10 5 0,1-10 5 0,-9 0 0 0,-13 0-2 0,-32 21-1 0,-87 1 1 0,87-10-1 0,0-12-1 0,32 0-2 0,12 0-3 0,21 0-1 0,22 10-1 0,32 1-3 0,12-1-5 0,21-10-24 0,33 12-13 0,32-2 15 0,21-10 25 0</inkml:trace>
  <inkml:trace contextRef="#ctx0" brushRef="#br0" timeOffset="63">20528 14026 8 0,'0'-21'9'0,"-11"-12"4"0,1 22-6 0,-2 0-1 0,2 1-1 0,10 0-2 0,0-2-1 0,10 1 1 0,-10 11 3 0,12 0-2 0,-12 23-1 0,10 19 0 0,-10 12-2 0,0 1 0 0,0 10-1 0,0-10 0 0,0-12 1 0,0-21-1 0,0 0-1 0,0-1-8 0,11-10-17 0,0 0-5 0,10-11 26 0,-21 0 2 0</inkml:trace>
  <inkml:trace contextRef="#ctx0" brushRef="#br0" timeOffset="64">20713 13972 28 0,'0'0'12'0,"-11"-22"4"0,-1 22-17 0,3 11-3 0,18 0 1 0,3 22 2 0,9-1 0 0,2 1 0 0,-13-12 2 0,2 13 1 0,8-13-2 0,-8 12 0 0,-1-22 0 0,-1 0-1 0,2-1 1 0,-12-10 1 0,-12-10-1 0,2-12 0 0,-1-11 0 0,-11-10 2 0,-10 0 0 0,-1-1 4 0,10 0-1 0,3 2-1 0,8-3-4 0,12 2-1 0,23 10 0 0,19 0-2 0,3 1 2 0,-2 10-1 0,11 11 1 0,-10 11 0 0,-12 11 1 0,-21 0 0 0,0 22 3 0,-33-1 0 0,-33 23 0 0,-10-1 1 0,-33 0 0 0,23-10 0 0,10-23 0 0,42-10-2 0,13 0-5 0,10-11-14 0,10 0-23 0,34 0 19 0,-33-11 18 0</inkml:trace>
  <inkml:trace contextRef="#ctx0" brushRef="#br0" timeOffset="65">21387 11569 7 0,'0'0'0'0,"-11"-11"1"0,11-10 8 0,0-2 0 0,0 23-6 0,0 0-1 0,0 0 0 0,0 34 4 0,0 9-3 0,0 33 0 0,-10-1-3 0,-2 2 0 0,12-1 0 0,0-10 0 0,0-12 0 0,0-11 0 0,12-10 0 0,-2-22 0 0,-10 0 0 0,11 0-7 0,-11-22-7 0,11-11-3 0,10-32 15 0,-9 32-3 0</inkml:trace>
  <inkml:trace contextRef="#ctx0" brushRef="#br0" timeOffset="66">21344 11483 9 0,'0'-12'2'0,"-22"-10"5"0,11 12-6 0,11 10-2 0,0 0 1 0,22-11 1 0,-1 11 1 0,1 0 2 0,21 0 1 0,22-10-1 0,0 10 0 0,23 0-3 0,32-23 0 0,21 12 1 0,12-10-1 0,10 11-1 0,22-13 1 0,10 12-2 0,-10 0 1 0,0 0-1 0,-11 0 2 0,-12-10-1 0,-9-1 0 0,-22 0-1 0,-2 11 0 0,-31-10-1 0,-10 10-2 0,-1-11 3 0,0 22 1 0,-11-11 0 0,-11 0 0 0,-10 0 0 0,-12 11 0 0,-21 0 0 0,11-10 0 0,-13 10 0 0,3 0 1 0,-1 0-2 0,-11 0 2 0,0 0-2 0,10 0 1 0,-21 0 1 0,10 0-1 0,-20 0-1 0,0 0 2 0,-1 10-1 0,0 1 1 0,0 0-1 0,-1 11 2 0,-9 21 0 0,21 12-1 0,-12 10-1 0,3 0 1 0,9 11-1 0,0 11 0 0,0 11 0 0,0 0 1 0,21-11-1 0,0 0-1 0,2-11 0 0,-1-11 0 0,-12-21 0 0,-10-12 1 0,-10-10 1 0,-12-11 0 0,-11 0 1 0,-22 0-2 0,-10 0 1 0,-11 1-2 0,-21-3 0 0,-13 2 0 0,-9 0-1 0,0 0 0 0,-24 0 0 0,-20 1 1 0,-21-2 1 0,-33 1-2 0,-33 10 3 0,-23-10 4 0,2 11-1 0,-12 21 2 0,12-10-2 0,41-11-1 0,36 0 4 0,63-22-4 0,55 0 0 0,43-22-3 0,33 0-10 0,44 1-6 0,21-13-5 0,10 13 5 0,35-1 11 0</inkml:trace>
  <inkml:trace contextRef="#ctx0" brushRef="#br0" timeOffset="67">22256 11602 9 0,'-10'-23'11'0,"-1"13"8"0,1-1-12 0,10 11-6 0,10 11-1 0,1 11 0 0,-1 21 1 0,2 12 1 0,10-2 1 0,-11 12-1 0,-1 2-3 0,1-2 0 0,0-22 0 0,-11 12 1 0,10-34-1 0,-10 12-1 0,0-22-13 0,-10 0-9 0,-22 0 16 0,10-11 6 0</inkml:trace>
  <inkml:trace contextRef="#ctx0" brushRef="#br0" timeOffset="68">21605 11863 6 0,'0'0'-1'0,"0"-11"2"0,0 0-1 0,10 0-1 0,12 0 2 0,-12-1-1 0,2 3 0 0,-1 9 2 0,-11 0 6 0,0-11 1 0,0 22 5 0,0 21-13 0,0 1-1 0,10-1 0 0,2 1-1 0,10-11 1 0,-12-1 0 0,11-10-1 0,-9 0-4 0,-1 0-6 0,0-11-1 0,-11 0 6 0,0-11 6 0,11-11 0 0,-11 12-4 0</inkml:trace>
  <inkml:trace contextRef="#ctx0" brushRef="#br0" timeOffset="69">21810 11819 6 0,'0'-12'4'0,"0"-8"16"0,0-2-5 0,0 22-3 0,0 0-5 0,12 0-6 0,-12 22-1 0,11-2-1 0,0 14 0 0,-11-12-1 0,11 10-5 0,-1-10-4 0,-10 0-2 0,0 0 2 0,-10-22-1 0,-1 21 9 0,-23-21 3 0,24 0-4 0</inkml:trace>
  <inkml:trace contextRef="#ctx0" brushRef="#br0" timeOffset="70">21659 11950 6 0,'-12'0'13'0,"2"-22"4"0,0 22-12 0,10-11-5 0,32 11 0 0,12-11 0 0,32 0-1 0,0 1-2 0,11-12-3 0,11 11-8 0,10 0 2 0,-10-11 7 0</inkml:trace>
  <inkml:trace contextRef="#ctx0" brushRef="#br0" timeOffset="71">23040 11667 7 0,'0'0'0'0,"-23"-11"11"0,3-1-11 0,-2 12 0 0,11 0 0 0,11 0 0 0,-12 0 1 0,12 12 4 0,-10-1 2 0,-1 22-4 0,11-12-1 0,0 23-3 0,0-11 1 0,11 10-1 0,-1-21 1 0,2 0-1 0,-12-12 0 0,0 1 0 0,0 0 0 0,0-11 1 0,0-11-1 0,-22-10 0 0,11-1 1 0,-1-11 1 0,-8-10 1 0,20 10 1 0,-12-10-2 0,12 10 0 0,12-1 0 0,8 24-1 0,13-22 0 0,12 21 0 0,-2-1 0 0,1 12 0 0,-1 0-1 0,10 23 1 0,2-1 0 0,-11 10 0 0,-11 1 0 0,-12 10 0 0,-9-10 1 0,-12 0 0 0,0-1-1 0,-33 1 2 0,-11-1-1 0,-21-10-1 0,-11 11 1 0,11-22-1 0,-12-1 0 0,23 1 1 0,22-11 1 0,-1-11-2 0,21 1-7 0,12-1-8 0,0 0-1 0,12 11 12 0,-1 11 1 0</inkml:trace>
  <inkml:trace contextRef="#ctx0" brushRef="#br0" timeOffset="72">23442 12135 57 0,'0'0'0'0,"-21"-33"37"0,-12 33-40 0,10 0-9 0,23 0-19 0</inkml:trace>
  <inkml:trace contextRef="#ctx0" brushRef="#br0" timeOffset="73">5708 16582 10 0,'0'0'0'0,"-11"0"-1"0,11 11-8 0</inkml:trace>
  <inkml:trace contextRef="#ctx0" brushRef="#br0" timeOffset="74">5741 16582 10 0,'-11'0'4'0,"11"0"0"0,-12 0-3 0,12 0 0 0,12 0 0 0,-1 0 1 0,-1-10 1 0,22-2 1 0,-9 1 1 0,19 11-2 0,-8 0-2 0,10 11-1 0,-2 1 0 0,13-2-1 0,-12 1 1 0,1-11-1 0,0 10-7 0,-11-10-2 0,-1 0 2 0,-10 0 6 0,-11 0-7 0</inkml:trace>
  <inkml:trace contextRef="#ctx0" brushRef="#br0" timeOffset="75">6131 16538 18 0,'-10'-11'12'0,"-1"11"-12"0,11 0-3 0,21 0-2 0,35 0-5 0,-14 0 8 0,-19 0 2 0,-2 11 1 0,-10 11 1 0,-11 21 0 0,-21 34-1 0,-1-45-1 0,10 1 3 0,-9-22 0 0,9 0-1 0,3-11-2 0,9 0-8 0,9 0 2 0,3-11 5 0,-1 0-7 0</inkml:trace>
  <inkml:trace contextRef="#ctx0" brushRef="#br0" timeOffset="76">7045 16234 11 0,'0'-11'2'0,"0"-11"5"0,0 11-7 0,-10 11-1 0,10 11 1 0,-12 11 1 0,12 11 0 0,0 10 2 0,0 1 1 0,12-1-1 0,-2 1-1 0,-10 21-1 0,10-11-1 0,2-10 1 0,-12-12-1 0,0 1 1 0,0-23 0 0,0 12 0 0,0-22 0 0,0-10-4 0,0-12-4 0,0-11-2 0,0-32 0 0,0 0 7 0,0-11 2 0,0 0 0 0,0-1 0 0,0 34 0 0,0 10 0 0,0 1 2 0,-12 21 2 0,2 0-1 0,10 11-2 0,0 0 0 0,22 0-1 0,-1-11 2 0,12 0 0 0,11 0 0 0,9-1-1 0,-8 3 0 0,-2 9-1 0,1 0 0 0,-23 9 0 0,1 3 1 0,-12 10-1 0,-10 11 0 0,0-12 1 0,0 23 1 0,0-1 0 0,0 1 1 0,-10-1-1 0,10 1 0 0,0-1-2 0,10 1 0 0,13-21 0 0,-1-3 0 0,10-9 0 0,-11 0-1 0,-9-11 1 0,9 0 0 0,-9 0 0 0,-12 0 1 0,0 0 0 0,-33 0 1 0,-11 0-1 0,1 11 2 0,-12-11-2 0,1 12 1 0,0-12-1 0,-1 10-1 0,23-10-1 0,9 0-5 0,23 0-12 0,0 0 4 0,34-22 10 0,9 0-5 0</inkml:trace>
  <inkml:trace contextRef="#ctx0" brushRef="#br0" timeOffset="77">7828 16517 30 0,'0'-10'18'0,"-21"-2"-16"0,21 12-4 0,9 0-6 0,14 0-2 0,-1-11 2 0,-11 11 5 0,11 0 1 0,-22 11-6 0,10-11 6 0,0 12-5 0</inkml:trace>
  <inkml:trace contextRef="#ctx0" brushRef="#br0" timeOffset="78">8187 16517 19 0,'-11'0'13'0,"0"0"-3"0,1 0-7 0,10 10 1 0,-11-10-3 0,22 0-3 0,-1-10 0 0,12 0-7 0,0-2-4 0,-11 1-1 0,11 0 9 0,-12 11 5 0,0 0-5 0</inkml:trace>
  <inkml:trace contextRef="#ctx0" brushRef="#br0" timeOffset="79">8350 16507 6 0,'0'0'-1'0,"10"0"2"0,13-12 0 0,-1 1 2 0,10 11-1 0,-11-11-1 0,12 11-1 0,-1 11-2 0,2 0-3 0,-1 1 4 0,-33-2-4 0</inkml:trace>
  <inkml:trace contextRef="#ctx0" brushRef="#br0" timeOffset="80">8904 15940 4 0,'0'0'0'0,"-10"-10"2"0,-13-2 1 0,13 24 1 0,10 9-1 0,-11 12-1 0,11 21-1 0,0-1 0 0,11-8-1 0,-11-2 1 0,10 1 0 0,-10-1-1 0,12 1 0 0,-12-22 1 0,0-1 0 0,0-10 0 0,-12 11-1 0,12-22 1 0,-10 0-1 0,-1 0-3 0,0-33-2 0,11 1 0 0,0-23 0 0,0-32 2 0,22 11 3 0,0 33 0 0,-1 9 0 0,-9 24 2 0,-12-1 3 0,0 11-2 0,11 0 2 0,-2 0-5 0,14 0 1 0,10 0-1 0,9 0 0 0,13 0 1 0,0-10 0 0,10 10-1 0,1 0 1 0,-12 0-1 0,-1 10 1 0,-8 11-1 0,-2-9 0 0,-10-1 1 0,-1 11-1 0,0-22 0 0,1 11 0 0,-11-11 0 0,0 0 0 0,-11 0 0 0,-11 0 0 0,0 0 1 0,0 9 0 0,-11 14 0 0,11-12 0 0,-12 22 0 0,2-1-1 0,0 1 1 0,10 0-1 0,0-1 0 0,10 23 1 0,0-23 0 0,2 23 1 0,-12-12 0 0,0-9 0 0,0-14 1 0,-12 2 3 0,2-11 1 0,0 1-1 0,-23-2-3 0,0 1 0 0,-10-1 2 0,-22 1 4 0,-11-11-2 0,-22 11-4 0,11 1-3 0,-1-12 0 0,13 10-10 0,-3-10-28 0,25 0 0 0,20-10 32 0</inkml:trace>
  <inkml:trace contextRef="#ctx0" brushRef="#br0" timeOffset="81">7263 15168 3 0,'0'-12'2'0,"-11"-8"3"0,-23-2-3 0,24 22 0 0,0-11 0 0,10 11 0 0,-11-12 0 0,22 24 13 0,-1 41-8 0,0-8-5 0,13 20 1 0,-12 0-2 0,10-10 1 0,-9-1-1 0,-1-10 1 0,-1-12-1 0,-10-10 0 0,0 0 0 0,11-10-2 0,0-12-3 0,-1 0-1 0,13-23 0 0,9-21 1 0,1 12 2 0,0-1-1 0,-1 0 2 0,-10 12-1 0,-1 10 0 0,2 22 1 0,-23 0 0 0,0 10 1 0,-11 12 1 0,-11 0 2 0,-22 10 0 0,12-21 0 0,-13 10 1 0,25-21 0 0,-13-11-1 0,11 0-3 0,11-11-1 0,0 2-12 0,11-3-3 0,0 1 4 0,11 0 8 0</inkml:trace>
  <inkml:trace contextRef="#ctx0" brushRef="#br0" timeOffset="82">7611 15364 4 0,'-22'0'12'0,"-1"0"-11"0,3 11 1 0,8-11 1 0,12 0-2 0,0 11-1 0,0 0 0 0,12-1 1 0,-12 12 0 0,0 0 0 0,0 0 0 0,0-11 0 0,0-1 0 0,0 1-2 0,20-22 1 0,-8 1-2 0,9-1 0 0,-9-22 1 0,-1 11 0 0,0 1 0 0,0 10 1 0,-11 0 0 0,0 11 0 0,0 0 0 0,0 11 0 0,10 0 0 0,0 10 0 0,2 1 0 0,-1 11 1 0,11-1 0 0,0 12 0 0,-1-1 0 0,1 12 0 0,-12 0 1 0,2-12 0 0,-12-11 0 0,0-11 0 0,-12 13 1 0,2-24 1 0,-12 11-1 0,-11-9 1 0,1-12-1 0,-11 0-2 0,10-22-1 0,11 1-3 0,-1-13-13 0,14-9-6 0,9-22 15 0,0 54 3 0</inkml:trace>
  <inkml:trace contextRef="#ctx0" brushRef="#br0" timeOffset="83">7839 14896 0 0,'-23'-43'2'0,"3"32"-2"0,8 11 0 0,2 0 1 0,10 11-1 0,10 22 1 0,13 21 0 0,9 1 1 0,1-1 1 0,9 11-1 0,-9-11 1 0,0 11-1 0,-11 1 1 0,0 10-1 0,-11-33-1 0,-11-10-5 0,0-11-6 0,0-11 4 0,-11-11 5 0,-11-11-1 0</inkml:trace>
  <inkml:trace contextRef="#ctx0" brushRef="#br0" timeOffset="84">7861 15331 1 0,'0'0'0'0,"-22"0"1"0,22 0 0 0,-11 11 2 0,22 0 0 0,-1 0 0 0,23-11 0 0,11 0 0 0,-11-11-1 0,10-11-2 0,0-10-1 0,-11-1 0 0,1 0 0 0,1 1 0 0,-13 10 0 0,-10-11 1 0,-11 23-1 0,-11-1 1 0,1 11 0 0,-12 0 0 0,-1 0 0 0,13 11 0 0,-13 9 0 0,23 3 1 0,0-12 1 0,0 22-1 0,23-1 1 0,10-10 0 0,-1 11-1 0,12-23 0 0,-1 1 0 0,0-11-2 0,-10 0 0 0,-11 0 0 0,-12-11-1 0,-10 11-1 0,0-10-3 0,0-12-3 0,-21-11 7 0,10 11 2 0</inkml:trace>
  <inkml:trace contextRef="#ctx0" brushRef="#br0" timeOffset="85">8372 15179 0 0,'0'0'0'0,"0"-11"2"0,0 11-3 0,11-12 1 0,-1 2 0 0,-10 0 0 0,12 10 1 0,-12-11 2 0,0 0 0 0,0 11-1 0,0 0-1 0,-12 0 0 0,2 11-1 0,-1-11 1 0,-1 11-1 0,2-11 0 0,20 10 0 0,2-10-1 0,9 0 1 0,23 0 1 0,-11 0-1 0,10 10 1 0,-21 2 0 0,0 21 0 0,-11-11 0 0,-11-1 0 0,-11 12 2 0,-11 10 1 0,-10-21 0 0,-1 0 4 0,11-11-1 0,-10-11-3 0,21 0-5 0,-1-11-7 0,12 0-16 0,12 0 9 0,-12 11 15 0</inkml:trace>
  <inkml:trace contextRef="#ctx0" brushRef="#br0" timeOffset="86">8753 15277 32 0,'-22'-11'23'0,"-11"0"-12"0,11 33-11 0,12 0-4 0,20-22-19 0,12 21-12 0,-12-21 31 0</inkml:trace>
  <inkml:trace contextRef="#ctx0" brushRef="#br0" timeOffset="87">12015 16016 13 0,'0'0'0'0,"0"-11"0"0,0 22 0 0,0-11 1 0,0 22-2 0,0 11 2 0,0-1-1 0,0-10 0 0,0 22 0 0,9-1 0 0,-9 1 0 0,12 10 0 0,-12-21 0 0,11-1 0 0,-1 1 0 0,2-11 0 0,-1-12 0 0,-11 1 0 0,10-11 0 0,2 0-1 0,-12 0-12 0</inkml:trace>
  <inkml:trace contextRef="#ctx0" brushRef="#br0" timeOffset="88">10297 16256 13 0,'0'0'0'0,"0"-11"0"0,0 0 0 0,9 0 1 0,3 11 0 0,9-11 1 0,13 0-1 0,-3 11 0 0,14-11-1 0,9 11 0 0,0 0 0 0,11 0 1 0,12-11-1 0,32 11 1 0,20-10-1 0,-19-1 0 0,-12 0 0 0,-12 11-1 0,-9-11 1 0,-12 11-4 0,-11-11 2 0,-33 11 1 0,-9 0 1 0,-12 0-13 0</inkml:trace>
  <inkml:trace contextRef="#ctx0" brushRef="#br0" timeOffset="89">11177 16005 13 0,'0'0'0'0,"0"0"0"0,0 0 1 0,11-10-2 0,22 10 1 0,9 0 1 0,3 0 0 0,-2 0 0 0,1 21 0 0,-12 1 1 0,1 11 0 0,-22-13-7 0,-11 25 4 0,0-34 3 0,-23 21-1 0,-9 1 0 0,-1 0 0 0,1-12-1 0,-1 1 0 0,-22 11 0 0,23-22-3 0,-1 0-5 0,23-1 5 0,-1-10-3 0</inkml:trace>
  <inkml:trace contextRef="#ctx0" brushRef="#br0" timeOffset="90">10557 15418 10 0,'0'-11'0'0,"11"1"0"0,-11-1 0 0,11 0 1 0,-11 0-1 0,10 0 2 0,2 0 1 0,9 0 0 0,-9 11-1 0,-1 0 0 0,-2 11 1 0,-9 22 1 0,0-1-2 0,-9 1 0 0,-2 11 0 0,-11-1-2 0,-11 2 1 0,22 8-1 0,-10-31 0 0,10-1 1 0,11-10-1 0,0 0 0 0,11 1 0 0,-1-2 0 0,1-10 1 0,10 0-1 0,2-10 0 0,10-2 0 0,-1 1 1 0,1-10-2 0,-1 10 1 0,1 1-4 0,-11 10-5 0,-11 0-2 0,0 0 8 0,-1 0-9 0</inkml:trace>
  <inkml:trace contextRef="#ctx0" brushRef="#br0" timeOffset="91">10862 15462 12 0,'0'0'0'0,"0"-11"0"0,-12 11 0 0,12 0 0 0,0 0 0 0,0 11 1 0,0 0-1 0,-10 0 0 0,10 10 0 0,0 1 0 0,-11-11 1 0,1 11-1 0,10-10 0 0,10-3 0 0,-10-9 0 0,21 0 1 0,2 0-1 0,-12-9 0 0,21-3-1 0,-21 12-1 0,11-11 1 0,-22 0-10 0</inkml:trace>
  <inkml:trace contextRef="#ctx0" brushRef="#br0" timeOffset="92">10949 15310 11 0,'0'0'0'0,"0"10"0"0,0 1 0 0,0 22 1 0,0 10-1 0,0 1 0 0,0-1 0 0,0 1 0 0,0-1 0 0,0-10 0 0,0 0 0 0,0-1 0 0,0-9 0 0,0-13-12 0</inkml:trace>
  <inkml:trace contextRef="#ctx0" brushRef="#br0" timeOffset="93">12112 15908 15 0,'0'0'0'0,"-10"0"0"0,10 0 0 0,0 0 0 0,0 0 0 0,10 0 0 0,12 0 1 0,-1 0-1 0,13 0 0 0,9 0 1 0,22 0-1 0,1-11 0 0,-1 0 0 0,22 11 0 0,11-11-1 0,10 11 1 0,1 0 0 0,0 0 0 0,108 0 0 0,-130 0 0 0,-11 0 0 0,-1 11-2 0,-19-11 2 0,-24 0 1 0,-10 0-1 0,-1 0 0 0,-21 11 0 0,0-11-1 0,-10 0 1 0,-1 0-14 0</inkml:trace>
  <inkml:trace contextRef="#ctx0" brushRef="#br0" timeOffset="94">13427 15821 14 0,'0'-11'0'0,"-10"11"0"0,20 11 1 0,-10 10-1 0,0 12 0 0,0 0 0 0,0 10 0 0,0 11 3 0,12-10 2 0,9 65 0 0,-21-77-4 0,12 12 0 0,8 21 0 0,-8-32 0 0,9-1-1 0,-9-10 1 0,-1 0-1 0,-11-11 0 0,0 0-2 0,-23-11-5 0,13 10-1 0,-23-10 7 0,23 0-14 0</inkml:trace>
  <inkml:trace contextRef="#ctx0" brushRef="#br0" timeOffset="95">12134 16451 15 0,'0'0'0'0,"0"0"0"0,-12 0 0 0,12 0 0 0,0-11 1 0,12 11-1 0,9 0 1 0,13-10-1 0,20-1 0 0,22 0 1 0,0 0-1 0,22 0 0 0,32 0-1 0,-32 11 1 0,55 0 1 0,-23 0-1 0,-10 0 0 0,10 0 0 0,-22 0-1 0,-10 0 2 0,-10-11-1 0,-34 11-1 0,-21 0 0 0,-13 11 1 0,-20 0-16 0</inkml:trace>
  <inkml:trace contextRef="#ctx0" brushRef="#br0" timeOffset="96">13961 15853 15 0,'0'-11'0'0,"0"11"0"0,0 0 0 0,0 0 0 0,0 0 0 0,10 11 0 0,-10-1 0 0,0 24 1 0,0 9 0 0,12 12 0 0,-12-1 1 0,0 11 0 0,11-21 0 0,-11-23-1 0,9 12 0 0,3 0 0 0,-12-12-1 0,0-10 0 0,0 0 0 0,0 0-2 0,0-11-3 0,0 0 1 0,0-22 3 0,0 11-14 0</inkml:trace>
  <inkml:trace contextRef="#ctx0" brushRef="#br0" timeOffset="97">13950 15832 15 0,'0'-11'0'0,"0"0"0"0,11-1 0 0,11 12 0 0,10-10 0 0,34-1-1 0,-12 11 0 0,22 0 1 0,-1 0 1 0,13 0-1 0,-1 11 0 0,0-11-1 0,-11 10 1 0,-1 2 0 0,2-12-1 0,0 11 0 0,-12-11 1 0,-23 0 0 0,-8-11-1 0,-13 11 2 0,-21-12-1 0,10 12 1 0,-10-10 1 0,0 10 0 0,-10 0-1 0,0-11-1 0,10 11 1 0,-11 11-1 0,11 11 0 0,0 0 0 0,0 21 1 0,0 0-1 0,0 12 1 0,11-2-1 0,-1 3 1 0,0-2 1 0,2-21-1 0,-12 10-1 0,22 11 1 0,-11-21 0 0,11-11-1 0,-22 0 1 0,0-12 0 0,0 1 1 0,-22 0 0 0,-1-11-2 0,-19 11 1 0,-3 0-2 0,-20-11 2 0,-10-11 0 0,-1 11 0 0,-11-22-1 0,11 11 0 0,-1-10 1 0,12-1-1 0,10 22 0 0,22-11-2 0,13 0-4 0,8 11-5 0,2 0 8 0,10 0 3 0,0 0-14 0</inkml:trace>
  <inkml:trace contextRef="#ctx0" brushRef="#br0" timeOffset="98">15733 16026 8 0,'0'0'0'0,"-12"-10"1"0,12-1-1 0,0 11 0 0,0-10 1 0,23-1-1 0,10 0 1 0,9-1 1 0,-8 12 0 0,20 0-2 0,1 0 1 0,20 0-1 0,2 12-1 0,9-12 1 0,13 0-2 0,-13 0 0 0,2-12 1 0,-23 2-1 0,-11-1 2 0,-21 1-1 0,-22-2-6 0</inkml:trace>
  <inkml:trace contextRef="#ctx0" brushRef="#br0" timeOffset="99">16853 15918 8 0,'0'0'0'0,"22"33"1"0,-22 0-1 0,-12-12 0 0,-9 12 1 0,-22-11 0 0,-13 0 1 0,14-1 0 0,-2 1-1 0,0-11 0 0,23-11-2 0,9 11-2 0,2-11 0 0,10 0-7 0</inkml:trace>
  <inkml:trace contextRef="#ctx0" brushRef="#br0" timeOffset="100">16125 15320 1 0,'0'-10'0'0,"0"-12"0"0,10 22 0 0,1-11 0 0,0 11 1 0,-1 0 0 0,13 0 0 0,-13 0 0 0,2 22 1 0,-1-1 0 0,-11 1 0 0,0 11 1 0,-11-1 1 0,-22 12 0 0,-11 10-1 0,-10 1 0 0,10 10-1 0,11-11 0 0,23-10-2 0,10-22 1 0,10-12-1 0,23-10-1 0,11 0 0 0,0-10 0 0,31-12-1 0,-20 11 1 0,0-11-1 0,-23 0 1 0,1 12-1 0,-23-1-8 0,2 11 2 0,-12 0 7 0,-12 11 0 0,12-11-1 0</inkml:trace>
  <inkml:trace contextRef="#ctx0" brushRef="#br0" timeOffset="101">16505 15201 0 0,'0'-11'0'0,"0"0"0"0,0 11 0 0,10 0 0 0,2 0 0 0,9 0 0 0,-9 0 1 0,8 11-1 0,13 0 0 0,0 0 0 0,-1 0 0 0,-20-1 1 0,-1 1-1 0,-11 0 1 0,-11 0 0 0,-22 11 0 0,22 0 0 0,-10-12-1 0,9 1 0 0,12 0 0 0,0 0 0 0,12 0 0 0,-1 0 1 0,10 21-1 0,0-10 0 0,-9 0 1 0,-1 0-1 0,-1-1 0 0,-10 12 1 0,-10-11-1 0,-13 1 1 0,13-3 0 0,-22-9-1 0,-1 0 3 0,10-11 2 0,13 0 2 0,0-11 0 0,-12 0-4 0,11 0-3 0,11-10-1 0,0-1-2 0,0 11-9 0,11 0-3 0,-1 11 12 0,2 0 1 0</inkml:trace>
  <inkml:trace contextRef="#ctx0" brushRef="#br0" timeOffset="102">16896 15637 27 0,'0'-34'22'0,"-10"12"-3"0,10 13-8 0,0-3-6 0,0 12-5 0,0 0-1 0,0 0-13 0,10 0-42 0,-10 21 43 0</inkml:trace>
  <inkml:trace contextRef="#ctx0" brushRef="#br0" timeOffset="103">5751 16038 16 0,'0'0'-1'0,"0"-12"2"0,0 12-1 0,0-10 0 0,0 10 1 0,0 0-1 0,0-11 1 0,0 11 3 0,0 11-1 0,0-1 2 0,0 2-2 0,-10 21 0 0,10-1-2 0,0 1-1 0,0-11 0 0,10-11 0 0,1-1 0 0,0-10 0 0,11 11 0 0,-11-11 0 0,21-11 1 0,-32 1-1 0,22-12 0 0,-11 0 0 0,-11 0 0 0,0 10 0 0,0 3 0 0,0 9 1 0,0 0-1 0,0 0 0 0,11 9-1 0,-11 3 1 0,11-1 0 0,11 0 0 0,-1 0 0 0,11-11 0 0,1-11-1 0,-11 0 1 0,11-12 1 0,-23 14-1 0,2-24 3 0,-24 10 5 0,2-8 0 0,-1 9-1 0,-11-11-3 0,12 11-3 0,-12 12-1 0,11-1-5 0,11 11-15 0,11 0-10 0,-11 0 16 0</inkml:trace>
  <inkml:trace contextRef="#ctx0" brushRef="#br0" timeOffset="104">6306 15940 10 0,'0'0'3'0,"0"0"-4"0,0 0 1 0,0-10 0 0,0 10 0 0,0 0 1 0,0 0-1 0,0 0 0 0,0-12 0 0,0 12 1 0,0 0 2 0,0-10 2 0,0 10 0 0,0-11-1 0,-12 11 0 0,12 0 0 0,-10 0-2 0,-1 0 0 0,1 0-1 0,-12 11 0 0,10-1 0 0,2 12-1 0,-1 11-1 0,-1-11 2 0,24-12-2 0,-1 11 1 0,11-9 0 0,0-12 1 0,-1 0-2 0,12-12 1 0,-11-9 0 0,10 0 0 0,-21-2 0 0,0 2 0 0,0-1 0 0,-11 12 0 0,0-1 0 0,0 0 0 0,-11 0 1 0,11 11-1 0,-11 11 0 0,11 0-1 0,0 0 2 0,0 11-1 0,22 9 0 0,-12-19 0 0,2 10 0 0,8-1-1 0,3-11 1 0,-1 2-6 0,-11-1-14 0,21-11 13 0,-32 0-5 0</inkml:trace>
  <inkml:trace contextRef="#ctx0" brushRef="#br0" timeOffset="105">6698 16071 12 0,'0'0'0'0,"0"0"21"0,9 0 64 0,3 0-107 0,-1 11-74 0</inkml:trace>
  <inkml:trace contextRef="#ctx0" brushRef="#br0" timeOffset="106">5610 17082 14 0,'0'-11'0'0,"0"11"0"0,0-11 3 0,-11 0 5 0,11 11-1 0,-12 0 0 0,12 0-2 0,0 0 0 0,-9 11-2 0,9 0-1 0,0 0-1 0,0 0-1 0,9 0 0 0,14 10 0 0,-1-10 0 0,-1 0 0 0,11-11 0 0,1 11 0 0,0 0 0 0,-11-11-1 0,11 11 1 0,-22-11-2 0,-11 11-5 0,0 0-6 0,0-1-1 0,0 1 9 0,-11 0 4 0,0-11-4 0,-1 0-2 0</inkml:trace>
  <inkml:trace contextRef="#ctx0" brushRef="#br0" timeOffset="107">5762 17093 14 0,'0'0'0'0,"0"0"8"0,0 11-1 0,-11-11 0 0,1 11-3 0,-1 10-2 0,-11 1-1 0,-1 11 0 0,-9-12-1 0,22 12-1 0,-1 1 0 0,-1-14-4 0,12-9-10 0,12 0 6 0,-1-11 8 0,-1 0-11 0</inkml:trace>
  <inkml:trace contextRef="#ctx0" brushRef="#br0" timeOffset="108">5838 16908 14 0,'0'0'0'0,"-21"0"2"0,10 0 1 0,0 0 0 0,11 0-1 0,0 11 0 0,0 11 0 0,0-1-1 0,0 1 0 0,0 22-1 0,0-12 0 0,0 1 0 0,0-1 0 0,11-10 0 0,-11 0 1 0,0 0-1 0,11-11 0 0,-11-1 0 0,0-10 1 0,11 0-1 0,-11-10 0 0,10-1 0 0,0-11 0 0,2 0 0 0,21 0 0 0,-11 12 0 0,-11-1 0 0,21 11-1 0,-22 11 1 0,2-1 0 0,-1 1 0 0,-11 11 0 0,0 0 0 0,0 0 1 0,-11-12 1 0,-1 12 1 0,2-11 1 0,-12-11-1 0,12 0-1 0,-13 0-2 0,2 0 0 0,10-11-1 0,0 11-5 0,11-11-4 0,0 0-1 0,0 11 6 0,11-10 4 0,11 10 1 0,-22-11-12 0</inkml:trace>
  <inkml:trace contextRef="#ctx0" brushRef="#br0" timeOffset="109">6089 17104 12 0,'0'0'-1'0,"-11"0"3"0,11 0 5 0,-22 11 1 0,11-11-3 0,-1 10-3 0,-8 12-2 0,20-11 1 0,0 11-1 0,0-11 0 0,20 0-1 0,-8-1 0 0,21 1 2 0,-12-11-1 0,11-11 0 0,13 1 0 0,-25-1 0 0,-8 0 0 0,-1-11 0 0,-11 11 0 0,0-11 1 0,-23 12 3 0,3-1-4 0,-2 0 1 0,-1 0-2 0,2 11-1 0,10 0-3 0,1 0-6 0,-1 0 2 0,11 0 7 0,11 11 2 0,-11-11-11 0</inkml:trace>
  <inkml:trace contextRef="#ctx0" brushRef="#br0" timeOffset="110">6241 17017 10 0,'0'0'2'0,"0"-11"-2"0,0 11 0 0,0 0 0 0,11 0 2 0,0 11-2 0,10 0 1 0,1-1-1 0,0 1 0 0,9 11 0 0,-8-11-1 0,9 11 0 0,-9-11 0 0,-2 10 1 0,-10-10-12 0</inkml:trace>
  <inkml:trace contextRef="#ctx0" brushRef="#br0" timeOffset="111">6446 17006 13 0,'-9'0'1'0,"-2"11"2"0,-11 0-1 0,-11 21-2 0,11-10-2 0,1 11-2 0,-1-12-9 0</inkml:trace>
  <inkml:trace contextRef="#ctx0" brushRef="#br0" timeOffset="112">7078 16973 13 0,'0'0'-1'0,"0"-11"2"0,0 11-1 0,0 0 0 0,0 0 2 0,0 0-1 0,10 11 1 0,2 11 0 0,-1 11-1 0,-11-1-1 0,10 1 0 0,-10-1 1 0,0 1-2 0,0 0 1 0,0-12 0 0,0 1 1 0,11-11-1 0,-11-11-1 0,0 11 2 0,0-11-2 0,0-11-2 0,0 0-2 0,0 0 4 0,0-10-11 0</inkml:trace>
  <inkml:trace contextRef="#ctx0" brushRef="#br0" timeOffset="113">7088 16962 13 0,'0'0'0'0,"12"0"0"0,-1 0 0 0,10-11 1 0,12 1-1 0,10-1 0 0,-10 0 0 0,-1 0 1 0,-9 0 0 0,-2 0 0 0,-10 0 1 0,-1 11-1 0,2 0 0 0,-1 0 0 0,-11 0 0 0,10 11 0 0,-10 0 2 0,0 0 0 0,0 0-3 0,0 11 0 0,0-1 0 0,0 1 0 0,12 11 1 0,-2-1-1 0,12 12 0 0,-11-12 0 0,22 1 1 0,-12-11-1 0,12 0 0 0,11 10 0 0,-35-21 0 0,14 0 1 0,-13 0-1 0,-10-11 0 0,0 12 0 0,-10-12 1 0,-22 10-1 0,-1-10 1 0,0 10 0 0,-10-10 0 0,10 0-1 0,1 0 1 0,-1 0 0 0,11-10 0 0,0 10-1 0,1-10 0 0,21 10 0 0,-12-12-1 0,12 12 1 0</inkml:trace>
  <inkml:trace contextRef="#ctx0" brushRef="#br0" timeOffset="114">7839 17191 12 0,'-11'0'4'0,"11"0"2"0,0 0 1 0,0-11-5 0,0 11-1 0,11 11-2 0,-1-11-1 0,2 0-9 0,9 0 3 0,-9 0-2 0</inkml:trace>
  <inkml:trace contextRef="#ctx0" brushRef="#br0" timeOffset="115">8024 17180 10 0,'0'0'0'0,"0"0"6"0,0 0-3 0,0 0-3 0,11 0 0 0,-11 0-1 0,10 0-3 0,2 0 0 0,-12 0 3 0,11 0-8 0</inkml:trace>
  <inkml:trace contextRef="#ctx0" brushRef="#br0" timeOffset="116">8176 17191 9 0,'0'0'0'0,"0"0"9"0,11 0-4 0,-11 0-3 0,0 0-2 0,0 0 0 0,10 0-8 0,2 0-1 0,-1 0 1 0</inkml:trace>
  <inkml:trace contextRef="#ctx0" brushRef="#br0" timeOffset="117">9024 16941 6 0,'0'0'0'0,"0"-11"0"0,0 0 0 0,0-11 0 0,-10 11 1 0,10-12 3 0,-11 14 1 0,0-2 1 0,11 0-1 0,0 0-2 0,0 11-2 0,0 11 0 0,0 0-1 0,0 21 0 0,0-10 0 0,0-22 0 0,0 33 0 0,0-1 0 0,0 12 0 0,0-1 0 0,11 1 0 0,-11-12-1 0,0 1 1 0,11-22 0 0,-11 11 0 0,0-11-1 0,0-11 1 0,-11 10-1 0,11-10 0 0</inkml:trace>
  <inkml:trace contextRef="#ctx0" brushRef="#br0" timeOffset="118">8871 16941 7 0,'0'0'0'0,"0"0"0"0,0 0 0 0,0-11 0 0,0 11 1 0,12 0-1 0,9-11 1 0,23 11-1 0,22-11 1 0,-12 11 0 0,0-11 0 0,11 11 0 0,0-11 0 0,-10 11-1 0,0-11 0 0,-2 11 1 0,-21-12-1 0,-9 12 0 0,-1-9 1 0,-11-2-1 0,0 11 1 0,0 0 0 0,-11-11 1 0,0 11 5 0,0 22-7 0,0-1 0 0,-11-10 0 0,11 11 0 0,0 11 0 0,0-1 0 0,11 1 0 0,-11 10 0 0,10-10 0 0,1 0 0 0,0-1 0 0,-1 1 0 0,2-11-1 0,-1-1 1 0,-11-10 0 0,10 0 0 0,-10-11 0 0,-10 11 1 0,-13-11-1 0,2 0 0 0,-11 11 0 0,-23-11 0 0,1 0 1 0,-1 0-1 0,-11-11 1 0,1 0 0 0,12 0-1 0,9-11 1 0,1 12-1 0,21-1 0 0,-11 11 0 0,23 0-1 0,-1 0 1 0</inkml:trace>
  <inkml:trace contextRef="#ctx0" brushRef="#br0" timeOffset="119">5730 17310 11 0,'0'0'3'0,"0"11"-3"0,0 12 0 0,-12-2 0 0,12 22 0 0,0-21 0 0,0 11-14 0</inkml:trace>
  <inkml:trace contextRef="#ctx0" brushRef="#br0" timeOffset="120">5718 17365 15 0,'0'0'0'0,"0"0"0"0,0 0 0 0,0 0 0 0,0 0 1 0,0-11-1 0,12 11 0 0,9 0 0 0,1 0 0 0,11 0 0 0,-1-10 0 0,12 10 1 0,0-12-2 0,10 12 0 0,-1-11 1 0,68 11 0 0,-79 0 0 0,14 11 0 0,-24-11 0 0,-10 12 0 0,-11-2 0 0,0 1 0 0,-11 1 0 0,-11-3 0 0,-12 2 0 0,-8-11 0 0,-3 11-1 0,1-11 1 0,-9 11 0 0,-2-11 1 0,-10 0-1 0,11 0 0 0,-2 0 1 0,3 0-1 0,9 0 0 0,-12-11 0 0,25 11 0 0,9-11 0 0,0 11 0 0,11-11 0 0,0 2 0 0,22-3 0 0,-12 1 0 0,23 11 0 0,-11-10 0 0,11 10 0 0,-1 0 0 0,23-12-1 0,-12 12 1 0,22 0 0 0,-10-11 0 0,-2 0 0 0,-19 0 0 0,-3 1 0 0,-8 0 0 0,-23 10 0 0,-23-12 0 0,-30 12 0 0,-1 0 0 0,-23 12 1 0,-10 8-1 0,11 2 0 0,-11 11 0 0,22-10-1 0,0 8 1 0,10-9 0 0,23-10 0 0,21 9-1 0,11-21-13 0</inkml:trace>
  <inkml:trace contextRef="#ctx0" brushRef="#br0" timeOffset="121">5773 17386 11 0,'0'0'4'0,"-11"0"-4"0,0 0 0 0,-10 0 0 0,9 0 1 0,12-9-2 0,12 9 2 0,-1 0-1 0,21 0-1 0,12 0 1 0,-1 0 0 0,23-12 0 0,9 12-1 0,-10-11 2 0,12 11-1 0,-1-10 0 0,-22-2 0 0,-10 12 0 0,-22 0 0 0,-2 0 0 0,-30 0 0 0,-11 0 0 0,-44 22-1 0,10 1 1 0,1-14 0 0,-11 13 1 0,9-11-1 0,14 12 0 0,-2-13 0 0,12-10 0 0,20 11 0 0,2-11-1 0,10 0 1 0,0 0-14 0</inkml:trace>
</inkml:ink>
</file>

<file path=ppt/ink/ink20.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context>
    <inkml:brush xml:id="br0">
      <inkml:brushProperty name="width" value="0.05292" units="cm"/>
      <inkml:brushProperty name="height" value="0.05292" units="cm"/>
      <inkml:brushProperty name="color" value="#FF0000"/>
      <inkml:brushProperty name="antiAliased" value="0"/>
    </inkml:brush>
  </inkml:definitions>
  <inkml:trace contextRef="#ctx0" brushRef="#br0">11667 14353 22 0,'-11'-22'6'0,"11"-54"14"0,11 42-15 0,-1 24-7 0,22 32-15 0,-9 11-9 0,-23-11 18 0</inkml:trace>
  <inkml:trace contextRef="#ctx0" brushRef="#br0">5295 8329 4 0,'0'0'0'0,"-23"0"3"0,2 11 4 0,10-11-4 0,1 11-1 0,-1 0 0 0,-1-1 0 0,2 12 2 0,-1 11 2 0,-1 10 0 0,12 23 1 0,0 10-3 0,12 0-3 0,9 32-1 0,-9-42 0 0,20-1 1 0,12-21 3 0,-2-1 0 0,25-32 2 0,-2 11-2 0,0-22-3 0,11-12-1 0,-11 2 0 0,-10-11 0 0,-2-2-2 0,-8-9 2 0,-13-11-1 0,-21-1 0 0,0-11-1 0,-22-10 0 0,0-11-1 0,-21 0 0 0,-13 0 1 0,3 0 3 0,-14 10-1 0,14 12 4 0,-2 21 4 0,-10 1-1 0,10 21 0 0,-10-1 1 0,0 12-4 0,-2 23-5 0,-9 9-1 0,12 23 0 0,-2 21 0 0,12 11-5 0,-2 0-15 0,13 34-25 0,22-46 40 0,10-54 3 0</inkml:trace>
  <inkml:trace contextRef="#ctx0" brushRef="#br0">5457 13755 4 0,'0'-11'0'0,"12"0"0"0,-1 0 0 0,-1 0 0 0,22 0-1 0,-32 0-2 0</inkml:trace>
  <inkml:trace contextRef="#ctx0" brushRef="#br0">5587 13657 3 0,'0'0'1'0,"-9"0"-1"0,-2 0 0 0,-1 11 2 0,2-11 3 0,-1 0 1 0,11-11 0 0,-12 0-2 0,2-11 0 0,-1 11 0 0,0 0 2 0,1 1-2 0,-23 10-1 0,1 0-3 0,-13 32-2 0,12-10 1 0,-42 43-2 0,10-10 2 0,0-1 1 0,9 11 0 0,14-20 2 0,9 8 2 0,21 1-2 0,12 0 0 0,23 1-1 0,21 0-1 0,-1-1-1 0,22-21 0 0,-10-1-1 0,21 1 0 0,-1-22 0 0,-9-11 1 0,10-22 1 0,-1-11 1 0,-9-10-1 0,-1-12 1 0,-10-10-2 0,0 0 0 0,-23 0 0 0,-10-21 0 0,-22-2 1 0,0 44 1 0,-54-86 7 0,-1 64 3 0,-43 12 7 0,1 32-7 0,-12 22-10 0,-55 66-5 0,45 10 1 0,9 32-2 0,23 23-8 0,22 22-15 0,44 8 1 0,32-8 19 0,11-87 5 0</inkml:trace>
  <inkml:trace contextRef="#ctx0" brushRef="#br0">5610 12048 8 0,'0'-11'-1'0,"-11"0"1"0,11 0 0 0,-12-11 1 0,3-10-1 0,-2 10 0 0,-1-11 1 0,-9 12 2 0,-1-1 1 0,0 11-2 0,1 0-2 0,-23 11 0 0,-11 11 0 0,-10 22 0 0,0 10 0 0,-11 11 0 0,0 12 0 0,11 10-1 0,21 0 1 0,23 0 0 0,21-11 0 0,31 12 1 0,14-12 0 0,30-22 0 0,13 1 0 0,20-23-1 0,12-10-1 0,10 11 2 0,-42-22-1 0,-13 0 0 0,-20 0 0 0,-11-22 1 0,-13-21 0 0,-19-2 0 0,-1-20-1 0,-22-10-1 0,-21-11 0 0,-23-2-1 0,-21-10 0 0,-11 0-1 0,-11 22 3 0,11 22 0 0,-1 32-1 0,2 44-4 0,21 21 3 0,0 22-5 0</inkml:trace>
  <inkml:trace contextRef="#ctx0" brushRef="#br0">19974 13602 0 0,'-11'-153'86'0,"11"143"-104"0,-11 32-39 0,22 11 46 0</inkml:trace>
</inkml:ink>
</file>

<file path=ppt/ink/ink21.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context>
    <inkml:brush xml:id="br0">
      <inkml:brushProperty name="width" value="0.05292" units="cm"/>
      <inkml:brushProperty name="height" value="0.05292" units="cm"/>
      <inkml:brushProperty name="color" value="#FF0000"/>
      <inkml:brushProperty name="antiAliased" value="0"/>
    </inkml:brush>
  </inkml:definitions>
  <inkml:trace contextRef="#ctx0" brushRef="#br0">12036 9601 4 0,'0'-11'0'0,"0"11"-1"0,-12 0 2 0,12 0-2 0,-9-11 1 0,9 11 1 0,0-11-1 0,-11 11 0 0,11-10 0 0,-12-1 0 0,12 11 1 0,-10-11 0 0,10 0 0 0,-11 0-1 0,-1 0 1 0,12 0-1 0,-10 1 1 0,-1-1 1 0,0 0 1 0,1 0 1 0,-1 0 0 0,-1 0 2 0,2 11-2 0,-12 0-1 0,11 0 0 0,-11-11-1 0,12 11-1 0,-12 0 0 0,11 0 1 0,-1-11 1 0,-8 11-1 0,-2-10 0 0,-1 10 0 0,2-11-1 0,0 0 0 0,-2 0-1 0,2 11 1 0,-11-11 0 0,10 11 1 0,-11 0 0 0,10 0 1 0,3-11 0 0,-13 11-2 0,11 0-1 0,-10 0 1 0,9-11-1 0,2 11 0 0,-11-11 0 0,10 11-1 0,-11 0 1 0,1-10 0 0,10 10 1 0,-11 0-1 0,1 0 1 0,-1 0 0 0,0 0-1 0,1 0 1 0,9 0-1 0,-10 0 1 0,13-11-1 0,-25 11 1 0,24 0-1 0,-11 0 0 0,-2 0 0 0,-8 0 0 0,9 0 2 0,0 0-2 0,1 0 1 0,-1 0-1 0,1 0 1 0,-1 0-1 0,10 0 0 0,-9-11 0 0,-1 11 0 0,1 0 1 0,-11 0-1 0,-2 0 1 0,14 0 0 0,-3 11 0 0,-8-11-1 0,9 11 1 0,0-11-1 0,1 0 0 0,-1 0 0 0,10 0 0 0,-9 0 0 0,-1 0 0 0,1 0 0 0,-1 0 0 0,1 10 0 0,11-10 0 0,-12 11 1 0,-1 0-1 0,2 0 0 0,11 11 0 0,-12-11 0 0,12 0 0 0,-12-1 0 0,10 12 0 0,2-11-1 0,-11 0 2 0,10 0-1 0,-11 0 0 0,11 10 0 0,1-10-1 0,-12 11 1 0,22 0 0 0,-21-1 0 0,9 1 1 0,2 0-1 0,9 0 0 0,3-1 0 0,-14 1 0 0,23 0 0 0,-10 0-1 0,-1-1 0 0,11 13 1 0,-12-13 0 0,12 11-1 0,-10-10 1 0,10 11 0 0,0-11 0 0,0-1 0 0,0 1 0 0,0 0 0 0,0 0 1 0,0-1-2 0,0 1 1 0,10 0 0 0,-10 0-1 0,12-1 1 0,9 1 0 0,2 0 0 0,-14 10 0 0,14-10-1 0,10 11 1 0,-11-11 0 0,10 10-1 0,1 1 1 0,-1-12 0 0,1 12 0 0,0-11 0 0,-12-11-1 0,23 10 2 0,-11-10 0 0,-1 11-1 0,1-11 0 0,-1 1 0 0,12-2 0 0,-11 11 0 0,10-10 0 0,0 0 1 0,1 0-2 0,-11 11 2 0,10-10-1 0,-10-2 0 0,9 0 1 0,-9 12-1 0,-1-22 0 0,1 11 0 0,12-11 0 0,-13 0-1 0,1 0 1 0,-1 0 0 0,1 0 0 0,0 12 1 0,9-2-1 0,-9 1 0 0,-1-1 0 0,1 1 0 0,0-11 1 0,-1 11-1 0,1-11-1 0,-10 0 1 0,9 0 0 0,12 0 0 0,-23 0 0 0,11 0 0 0,13 0 0 0,-13 0 0 0,12 12 0 0,-12-12 0 0,11 10-1 0,-11-10 1 0,13 11 1 0,-12-11-1 0,-1 0 1 0,11 0-2 0,-10-11 1 0,-1 1-1 0,12-2 1 0,-11 1 1 0,11 11-2 0,-12 0 0 0,11 0 1 0,-11 0-1 0,1 0 1 0,0 0-1 0,-1 0-1 0,-9-11 1 0,9 11 0 0,-10-21-1 0,11 11 2 0,-11-2-1 0,10 1 1 0,12 0 0 0,-12 0 0 0,1 11 0 0,9 0 1 0,-9-10-1 0,12 0 0 0,-2-13 0 0,1 1 0 0,-1 0 1 0,0 1-1 0,1-1 0 0,9-11-1 0,-8 13 2 0,-2-3-1 0,0-10-1 0,12 11 2 0,-12 1 0 0,-11-1 0 0,13 11 0 0,-2 0 0 0,1 0 0 0,-1-10-1 0,0-1 0 0,-11 11 0 0,13-22 0 0,-2 1-1 0,0-1 1 0,-20 1 0 0,9-1 1 0,-10 0-1 0,0 1 1 0,-11-1 1 0,-1 11-1 0,12 1 0 0,-11-13-1 0,0 13 1 0,-11 11-1 0,0-12 1 0,0 10-2 0,-11 2 1 0,0-11 1 0,-1-2 0 0,2 12-1 0,-11-10 1 0,-1-1-1 0,0 0 0 0,-10-9 1 0,-1 8-1 0,0-10 1 0,1 11 0 0,-1-10-1 0,1 10 0 0,-1 0 0 0,-11 1 1 0,12-1 0 0,-12 0 1 0,11 0-1 0,-10 1 1 0,-1-12 0 0,11 11-1 0,1 1 0 0,-11-12 1 0,10 22-1 0,-10-23 1 0,-2 25-1 0,3-2 0 0,-2 0 0 0,1 11 1 0,-1 0 0 0,0 0 0 0,1 0-1 0,0 0 1 0,-2 0-1 0,3 0 0 0,-2 0 1 0,-10 0-1 0,-1 0 1 0,0 0-1 0,2 11-1 0,-1 9-1 0,-12 3-1 0,1-1-5 0,0 0-13 0,10 10-13 0,1-10-12 0,10 0 32 0,-11 0 12 0,35-22-2 0</inkml:trace>
</inkml:ink>
</file>

<file path=ppt/ink/ink22.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context>
    <inkml:brush xml:id="br0">
      <inkml:brushProperty name="width" value="0.05292" units="cm"/>
      <inkml:brushProperty name="height" value="0.05292" units="cm"/>
      <inkml:brushProperty name="color" value="#FF0000"/>
      <inkml:brushProperty name="antiAliased" value="0"/>
    </inkml:brush>
  </inkml:definitions>
  <inkml:trace contextRef="#ctx0" brushRef="#br0">946 1642 3 0,'0'0'5'0,"0"0"1"0,-12-11-5 0,12 11 3 0,0-11-1 0,0 11-3 0,12-11 0 0,-2 11-1 0,12 0 1 0,-1 0-1 0,2 0 1 0,-2 11 0 0,0 11-1 0,12 0 1 0,-1-12 0 0,-9 12-1 0,10-11-2 0,-11-11-5 0,-2 0 3 0,-8 0 5 0,-12 0-2 0</inkml:trace>
  <inkml:trace contextRef="#ctx0" brushRef="#br0">1043 1620 4 0,'0'0'5'0,"0"0"0"0,0 0-1 0,0-11 1 0,0 11-4 0,11 0-1 0,22 0 0 0,-11 0 0 0,10 11-1 0,12 11 0 0,-22-22 1 0,-12 11 0 0,33-11-1 0,1 11 2 0,-11-11-2 0,0 0 4 0,-23 10 1 0,1-10 6 0,-11 0-2 0,0 11-5 0,-11-11-1 0,1 11 0 0,-1-11 1 0,-1 11-1 0,2-11 0 0,-1 11-1 0,-11 0-1 0,1 0-1 0,-2 0-2 0,2 10-7 0,9 1-26 0,2-11 27 0,0 0 7 0</inkml:trace>
  <inkml:trace contextRef="#ctx0" brushRef="#br0">5056 4469 4 0,'0'0'0'0,"11"0"0"0,-2-11 0 0,-9 11 0 0,12-11 0 0,-1 11 0 0,-11 0 0 0,0 0 1 0,10-11 1 0,-10 11 2 0,0-11 3 0,-10 1 0 0,-1-12-1 0,-1 11-2 0,-8-22-1 0,-2 12 1 0,-11-12-1 0,1 22 0 0,-13-22 1 0,3 12 1 0,-2 10 2 0,-10 0-3 0,-2 0-2 0,14 0-1 0,-13 0-1 0,1 11 0 0,-11-11 1 0,0 1-1 0,-1-1-1 0,0 11-1 0,-9-11 0 0,-1 11 1 0,-1 11 1 0,2 0 0 0,-35 10 3 0,35 1-1 0,10 0 0 0,0 10-1 0,-1 1-2 0,1 0-1 0,0-1-2 0,0 1 0 0,10 0 0 0,0-1 1 0,1 1 3 0,10-1 1 0,12 1-2 0,-1 0 0 0,23 11 0 0,-12-1 0 0,-1 10 0 0,3 2 1 0,20 0-1 0,-11-2 0 0,11 2 1 0,0 0 0 0,11-12 0 0,-1 1-1 0,12 10 0 0,11-21-2 0,-1 10 2 0,11 1 0 0,1-1 1 0,10 1 1 0,11-21 0 0,12 19 0 0,21-9-1 0,-22-12-1 0,0 1 1 0,10-10-1 0,12-2 0 0,0 1-1 0,1-22-1 0,-1-22 1 0,10-9 1 0,0 8 0 0,-9-20 1 0,-1 10-1 0,0-10 2 0,0 0 0 0,-11 10 0 0,-11-10-2 0,-1 10 1 0,-31 1-1 0,0-1-5 0,-2-10-5 0,-19-11 7 0,-13-11 3 0,2-22 0 0,-12 0 0 0,-33 0 1 0,-11 0 1 0,-10 11 1 0,-33 22 0 0,-11 21 6 0,-11 12-4 0,-22 32-6 0,-20 21-7 0,-1 34-2 0,-56 64 6 0</inkml:trace>
</inkml:ink>
</file>

<file path=ppt/ink/ink23.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context>
    <inkml:brush xml:id="br0">
      <inkml:brushProperty name="width" value="0.05292" units="cm"/>
      <inkml:brushProperty name="height" value="0.05292" units="cm"/>
      <inkml:brushProperty name="color" value="#FF0000"/>
      <inkml:brushProperty name="antiAliased" value="0"/>
    </inkml:brush>
  </inkml:definitions>
  <inkml:trace contextRef="#ctx0" brushRef="#br0">19441 5643 4 0,'0'0'0'0,"0"0"0"0,-11 0 2 0,-1 0 1 0,12 0 0 0,0 0 1 0,12 0 2 0,21 0 2 0,-11 0-3 0,21 0-1 0,0 0-3 0,22 0-1 0,0 0 0 0,23 0-2 0,10 0 0 0,21-11-3 0,1-10 2 0,-11-2 1 0,-11 13 0 0,-1-11 1 0,-10 21 1 0,-11-12 0 0,1 12-2 0,-1 0 1 0,11 0 0 0,-22 0 1 0,0 0 0 0,-10 0 0 0,-12 0-1 0,0 0 2 0,-31 0-1 0,8 0-1 0,-8 0-2 0,-1 0 0 0,-11 0 3 0,0 0 1 0,0 0 9 0,-11 12-8 0,11-12-2 0,-12 0-1 0,12 0-2 0,0 10-2 0,-10-10 0 0,10 0 1 0,-10 0 1 0,10 11 2 0,-12-11 1 0,12 0-3 0</inkml:trace>
  <inkml:trace contextRef="#ctx0" brushRef="#br0">19636 11917 22 0,'0'0'0'0,"-33"-76"13"0,12 42-11 0,21 25-4 0,0 9-6 0,11 32 3 0,-1 23 4 0,2 21 3 0,-12 32 4 0,0 23 2 0,11 22-1 0,-11 42-2 0,22 22-3 0,-11 22-2 0,10 22-1 0,-10 11 1 0,11 22 2 0,-1 0-1 0,1 10 2 0,-12-11-1 0,2-32 0 0,-1-21 2 0,-11-23 4 0,-11-20 3 0,11-46-1 0,-12-31-4 0,12-33-3 0,0-22-4 0,12-43-3 0,9-1-14 0,2-10-20 0,42-43 7 0,-23-45 23 0,-19 23 6 0</inkml:trace>
  <inkml:trace contextRef="#ctx0" brushRef="#br0">23778 11711 7 0,'0'-22'6'0,"-9"-11"-1"0,18 11-4 0,14 12-2 0,20 10 0 0,-11 20 4 0,13 47 1 0,-13 63 4 0,-11 44 2 0,-21 54 0 0,12 33-3 0,-12 44-9 0,0 21-7 0,21 11-3 0,2 11 0 0,-2-12 7 0,12 35 12 0,0-121 6 0,-1-44 0 0,1-21-3 0,9-11-4 0,-19-22-3 0,10-9-5 0,-12-25-17 0,12-20-19 0,-22-54 27 0,-11-44 10 0</inkml:trace>
  <inkml:trace contextRef="#ctx0" brushRef="#br0">20147 12504 6 0,'-10'0'5'0,"-1"0"0"0,-1 0-3 0,12 10 0 0,0 2 3 0,23-12 4 0,-1 0 3 0,21 11-3 0,12-11-2 0,32 0-3 0,-1 0-2 0,12 0-1 0,11 11-2 0,22-11-2 0,10 11 2 0,11 0-1 0,21-2-1 0,2 3-2 0,10 10 1 0,-11 0 0 0,0-11 0 0,-11 10-1 0,-12 12 0 0,-8 0 1 0,-3 10 0 0,-10-10 1 0,-20 10-1 0,10-10 2 0,-22-11 0 0,-11-1 1 0,-11-10 1 0,-11 0-2 0,-11-11-1 0,-10 0 0 0,-22 0 0 0,-12-11 2 0,0 11 1 0,-10 0 0 0,0-11 0 0,12 11 0 0,-1 0 0 0</inkml:trace>
  <inkml:trace contextRef="#ctx0" brushRef="#br0">23235 12798 0 0,'-21'0'0'0,"10"-11"0"0,11 11 0 0,-11 0 2 0,22 0 12 0,0 0-5 0,0 0-2 0,-1 11-3 0,13 11-2 0,-2 21-2 0,12-21 0 0,0 21-1 0,-13-10 1 0,3-11-1 0,-1 10 0 0,-1-10 1 0,-10 1 0 0,0-13 0 0,-11 1 2 0,0-1 1 0,-11 1 2 0,-10 0-2 0,-35 1-2 0,-9-2-2 0,12 1 1 0,-24-11 3 0,56 10-1 0,-1-10-1 0,10 0-3 0,24 0-6 0,21 12-15 0,-1-2 3 0</inkml:trace>
  <inkml:trace contextRef="#ctx0" brushRef="#br0">19451 13254 4 0,'0'0'0'0,"0"0"0"0,12 0 1 0,10 0-1 0,-12-10 1 0,23 10 0 0,0-11 0 0,-1 11 2 0,1-10 0 0,-11-2-1 0,-11 12 1 0,-2 0-1 0,-9 0 3 0,-20 0-4 0,-2 0-1 0,-11 12-1 0,-10-12 2 0,9 10-1 0,3-10 0 0,20 0-1 0,-12 0 1 0,23 11 0 0,0-11-1 0,0 0 0 0,12 0 1 0,-1 0 1 0,21 0 0 0,1-11 0 0,10 11 0 0,1-10-1 0,-11 10 1 0,-1 0-1 0,-10 0 0 0,-22 0 0 0,0 0 1 0,-12 0 1 0,2 0-2 0,-1 10 1 0,-10-10-1 0,-2 0 0 0,-10 0 0 0,23 0 0 0,-12 0 0 0,12 0 1 0,-1 0-1 0,11 0-1 0,-11 0 1 0,11 0-1 0,-11 11 1 0,11-11-2 0,11 10 2 0,11-10 0 0,-1 0 0 0,12 0 1 0,-12 0-1 0,11 0 1 0,1-10-1 0,-10-1 1 0,-13 11-1 0,-10 0 2 0,0-10 0 0,-10 10-2 0,-13 0 0 0,-19 0 1 0,9 10-1 0,0-10 0 0,11 11 0 0,1-11 0 0,21 0-1 0,0 0 0 0,0 0 1 0,21 0 0 0,1 0 0 0,0 0 0 0,11 0 1 0,-13 0-1 0,25 0 0 0,-24 0 0 0,1 0 0 0,-12 0 0 0,2 0 0 0,-12 0 0 0,11 0 0 0,-22 0 0 0,-11 0 0 0,0 0-1 0,-11 10 0 0,0-10 1 0,1 0 0 0,11 0 0 0,9 0 0 0,2 0 0 0,-1 0 0 0,0 0 0 0,11 0 0 0,-10 0-1 0,20 11-2 0,-10-11 4 0,32 0-1 0,-9 0 1 0,19 0-1 0,3 0 0 0,-2-11 0 0,-10 11 0 0,0 0 0 0,-12-10 0 0,-21 10 1 0,0 0-1 0,-21 0 0 0,-12 0 0 0,-11 0 0 0,12 0 0 0,-13 0 0 0,3 10 0 0,-2-10 1 0,12 0-1 0,10 0 0 0,10 0 0 0,2 0-1 0,20 0 2 0,13 0-1 0,-12 0 1 0,32 11-1 0,-10-11 1 0,9 11-1 0,3-11 0 0,-2 0 0 0,-21 0 0 0,-1 0 0 0,-21 12 0 0,-10-12-1 0,-13 0 0 0,-9 0 1 0,-1 0 0 0,-9 0 0 0,-2 0 1 0,11-12 0 0,1 1 2 0,10 11 1 0,10 0-3 0,12 0-1 0,12 0-2 0,21 0 2 0,-1 0 0 0,1 11-4 0,21 1-14 0,-10-12 1 0,-12 10 13 0</inkml:trace>
  <inkml:trace contextRef="#ctx0" brushRef="#br0">22028 13755 0 0,'0'0'0'0,"-10"0"0"0</inkml:trace>
  <inkml:trace contextRef="#ctx0" brushRef="#br0">21930 13798 0 0,'-10'0'0'0,"-12"22"0"0,12-11 0 0,-23-11 0 0,22 11 0 0,-11 0 0 0</inkml:trace>
  <inkml:trace contextRef="#ctx0" brushRef="#br0">21507 13995 2 0,'0'0'0'0,"-44"-12"5"0,23 12-5 0,-2 12-3 0,-9-2 0 0,21 1 2 0,1-11 1 0,-12 0 0 0,0 10 0 0,-1-10 0 0,-9 11 0 0,22-11 0 0,-23 11 0 0,22-11 0 0</inkml:trace>
  <inkml:trace contextRef="#ctx0" brushRef="#br0">21050 14114 0 0,'-21'0'1'0,"-12"-11"1"0,22 11-1 0,-11 11-1 0,11-11 1 0,11 11-2 0,-11-11 1 0,11 0 0 0,0 10-1 0,-10-10-1 0,-1 0 2 0,11 11-1 0</inkml:trace>
  <inkml:trace contextRef="#ctx0" brushRef="#br0">20898 14156 1 0,'-12'0'0'0,"2"12"0"0,-1-12 1 0,1 0 1 0,-12 0-1 0,0 11 0 0,-11-11 1 0,1 11-1 0,-12 0 3 0,12-1-2 0,-13 0-1 0,13 2 0 0,11-1 0 0,-1 0-4 0,0 0-7 0,1 0 7 0,9 0 1 0</inkml:trace>
  <inkml:trace contextRef="#ctx0" brushRef="#br0">20430 14331 15 0,'0'0'8'0,"-43"-22"7"0,10 33-13 0,1 0-1 0,10-11-1 0,-11 11 0 0,11 0 0 0,-21-11 0 0,20 11 0 0,-9-1 0 0,-1-10-1 0,12 22-2 0,10-22-9 0,-10 11-8 0,21-11 18 0,-12 11-1 0</inkml:trace>
  <inkml:trace contextRef="#ctx0" brushRef="#br0">19984 14385 3 0,'0'0'1'0,"0"-11"6"0,0 11 0 0,0-10 1 0,-10 10 1 0,10 0-3 0,-11 0-1 0,0 0-2 0,-12 10 0 0,3 1-1 0,-13 11-1 0,0 11-1 0,21-12 0 0,3-10 0 0,-2 11 0 0,11-22 0 0,0 11 0 0,11-11 0 0,10 0 1 0,12 0-1 0,0 0 1 0,-1 0-1 0,1 0 1 0,-1 0 1 0,1 0 0 0,0-11 1 0,-1 11-2 0,1 0 1 0,0-11-1 0,-1 11-2 0,1-11 1 0,-11 0 0 0,-12 11-4 0,-10-10-9 0,10 10-9 0,-10-11 0 0,0 0 18 0,0 11 1 0</inkml:trace>
  <inkml:trace contextRef="#ctx0" brushRef="#br0">21116 13657 0 0,'0'0'1'0,"-12"-11"1"0,2 11-2 0,-1 22 0 0,-22 21 0 0,21 1-1 0,-8-1 0 0,8-10 1 0,2-1 0 0,10-10 0 0,0-11 0 0,-11 0 1 0,11 0 0 0,-12-11-1 0,2 0 1 0,-1-11 0 0,11 0 0 0,11-22-2 0,-1-21-1 0,-10 11 1 0,23-1 1 0,-13 1 0 0,2 10 0 0,-1 11 1 0,-2 0-1 0,-9 12 0 0,12-1 0 0,9 11 1 0,2 0-1 0,-1 11 0 0,10-1 0 0,-11 12 0 0,23 0-1 0,-11 0 1 0,-22-1 0 0,-1-10 0 0,-10 0 0 0,0 0 2 0,-10 0-1 0,-23 0 0 0,1 0 0 0,-1 0-1 0,0-11 1 0,23 0 1 0,-12 10-1 0,11-10 0 0,-1 0-1 0,12 0 0 0,0 0-1 0,0 0-1 0,12 0-4 0,21 0 2 0,-1 0 4 0,-21-10 0 0</inkml:trace>
  <inkml:trace contextRef="#ctx0" brushRef="#br0">21517 13559 0 0,'-10'-11'2'0,"-13"-11"2"0,-9 10-4 0,22 12 0 0,-1-9 0 0,-1 9-1 0,2 0 1 0,-1 21 0 0,0 1 0 0,0 22 0 0,11-12 0 0,0 1 0 0,11-1 0 0,11-10-1 0,0-11 1 0,-1 0 0 0,1-11-1 0,21 0-2 0,-20-11 3 0,9 0 0 0</inkml:trace>
  <inkml:trace contextRef="#ctx0" brushRef="#br0">21615 13429 0 0,'0'0'0'0,"-10"0"3"0,-1 0-3 0,11 10 0 0,0 12 0 0,0 11 0 0,0-13-1 0,0 14 1 0,0-12 0 0,-12 10 0 0,12-10 1 0,-10 0-1 0,10 0 0 0,0-11 0 0,0-1 0 0,0 1 0 0,0-11 0 0,10-11 1 0,2 11-1 0,-1-21 0 0,-1-1 0 0,12 0 1 0,-12-10-1 0,13-1 0 0,10 11 0 0,-22 11 0 0,-1-1 0 0,-10 3 0 0,0 9 1 0,0 0-1 0,-21 9 1 0,-2 3 0 0,2-1-1 0,-1 11 2 0,12 0-2 0,10-11 1 0,10 10-1 0,0-10 0 0,13 11 0 0,10-22 0 0,-12 11-1 0,0-11 1 0,2 0-1 0,-12 0-1 0,0 0-3 0,-11 0 3 0,10 0 2 0</inkml:trace>
  <inkml:trace contextRef="#ctx0" brushRef="#br0">21985 13657 10 0,'-22'-33'23'0,"1"22"-14"0,9 11-16 0,2 0-20 0,20 0 19 0</inkml:trace>
  <inkml:trace contextRef="#ctx0" brushRef="#br0">21376 12232 3 0,'0'0'0'0,"0"0"0"0,0-9 0 0,0 9 0 0,11 0 1 0,-11-12 3 0,0 12-1 0,0 0-2 0,0 0 0 0,0 21 0 0,0 12 1 0,0 11-2 0,0-12 0 0,0 11 0 0,0-21-1 0,0 0 1 0,11-1 1 0,-11-9-1 0,0-12 1 0,-11-12 5 0,11-9-5 0,-11-11-1 0,1-11 0 0,-2-1-1 0,-9 23-2 0,10-13 1 0,11 12 0 0,0 1-1 0,11-1 0 0,22 0 2 0,10 0 0 0,22 1 0 0,10 10 1 0,13 0 1 0,-33 11-1 0,-23 11 0 0,-21 11 1 0,-11-12 0 0,-43 23 1 0,-2-11-2 0,-20 10 1 0,-10 1-1 0,10-10 0 0,21-2 1 0,12-11-1 0,20 1-2 0,12-11-3 0,0 0 1 0,0 11 4 0,22-11 0 0,11 0 0 0,0-11-3 0</inkml:trace>
  <inkml:trace contextRef="#ctx0" brushRef="#br0">21844 12211 9 0,'0'0'0'0,"0"-33"14"0,11 22-11 0,-11 11-3 0,10 0 0 0,13 0 2 0,-23 33 0 0,0-1 0 0,-23 12-2 0,2 10-1 0,10 0-1 0,0-10-1 0,11 0-6 0,22-12-3 0,11-22 8 0,-12 2 3 0</inkml:trace>
  <inkml:trace contextRef="#ctx0" brushRef="#br0">19680 14592 5 0,'-12'0'0'0,"12"-11"0"0,0 0 0 0,12 11-5 0</inkml:trace>
  <inkml:trace contextRef="#ctx0" brushRef="#br0">19756 14679 5 0,'0'0'0'0,"-32"-11"0"0,21 11 0 0,11 0 0 0,0-11-1 0,11 0 1 0,-1 11-4 0</inkml:trace>
  <inkml:trace contextRef="#ctx0" brushRef="#br0">19626 14603 3 0,'0'0'0'0,"0"0"0"0,0 0 0 0,-11 0 0 0,11 0 0 0,-12 11 0 0,2-11 0 0,10 11 1 0,-11-1-1 0,0 1-1 0,1-11 2 0,10 0-1 0,0 11 0 0,0-11 2 0,-11 0 1 0,22-11 4 0,-1 11-6 0,1-11-1 0,10 11 0 0,-9-10 1 0,9 10-1 0,-9-11 0 0,-1 11 0 0,-11 0 0 0,-11 0 3 0,-1 0-1 0,-9 0-2 0,-1 11-1 0,-21-1-1 0,21 1-8 0,10 0 3 0,12-11 4 0</inkml:trace>
  <inkml:trace contextRef="#ctx0" brushRef="#br0">18734 13276 2 0,'0'0'0'0,"0"-11"-1"0,-11 0 1 0,11 1 1 0,0 10-1 0,-11-11 2 0,11 1 2 0,0-2 1 0,0 24 0 0,0-12-2 0,0 31 1 0,0 3 0 0,0-3 0 0,0 3-3 0,0-13 0 0,0 12 0 0,11-11-1 0,-11-12 1 0,0 12-1 0,0-22-1 0,0 11 1 0,0-11-1 0,0 0-4 0,0 0-8 0,-11 0 0 0,1 0 10 0,-1-33 2 0</inkml:trace>
  <inkml:trace contextRef="#ctx0" brushRef="#br0">18539 13265 1 0,'10'0'0'0,"0"-21"1"0,24 10 0 0,-1-11 0 0,10 1 3 0,0-1-1 0,-11 10-2 0,13-9 0 0,-13 11-1 0,-21 10-2 0,-1 0-5 0,-10 10 5 0,-10 1 2 0,10-11-2 0</inkml:trace>
  <inkml:trace contextRef="#ctx0" brushRef="#br0">18809 13331 2 0,'0'0'0'0,"12"-22"0"0,-1 11 0 0,-1 1 5 0,-10-2 8 0,12 12 4 0,-12 0-1 0,0 33-10 0,0 0-2 0,-12 9-3 0,12-8 1 0,0-3-1 0,0-19 0 0,0 10 0 0,12-11-1 0,-12 0 1 0,0-11-1 0,0 0 1 0,0 0 0 0,0-22 0 0,0 0-1 0,-12-21 0 0,12-1-1 0,0 1 1 0,0 10 0 0,0 11-1 0,0 22-3 0,12 12-51 0,-12 19 45 0,0-19 8 0</inkml:trace>
  <inkml:trace contextRef="#ctx0" brushRef="#br0">19593 14809 3 0,'0'0'0'0,"-11"0"0"0,0 0 0 0,1-9 2 0,10 9 5 0,-22 0 3 0,11 0 4 0,-1 0-1 0,12 0-3 0,0 0-5 0,12 0 1 0,10 0-4 0,10 0 0 0,12 0-1 0,10 0 0 0,-10 0-1 0,-2-12 1 0,-19 12-1 0,-1-11 0 0,-2 11 1 0,-20 0 0 0,-9 0 9 0,-24 0-5 0,0 0-1 0,-10 11 0 0,10-11-2 0,-11 0 0 0,23 12-1 0,-1-12-1 0,11 0 0 0,11 0-1 0,0 0 1 0,0 9-1 0,11-9 0 0,22 0 1 0,0-9-1 0,-1 9 2 0,1 0-1 0,-12 0 0 0,-10 0 0 0,-1 0 1 0,-10 0-1 0,-10 0 0 0,-12 0-2 0,1 9-9 0,-1-9-36 0,-10 11 6 0,21 0 37 0</inkml:trace>
  <inkml:trace contextRef="#ctx0" brushRef="#br0">18614 14722 1 0,'0'0'0'0,"0"-10"0"0,0-12 2 0,12 11 3 0,-12 0 11 0,0 0-1 0,10 11-4 0,-10 0-4 0,0 0-2 0,0 33 3 0,0-11-1 0,11 21-2 0,0-10-1 0,-11-12 0 0,11 1-2 0,-1 0-1 0,-10-10 1 0,12-2-2 0,-12 1 1 0,0-1 0 0,-12 1-1 0,2 0-1 0,-1-11-6 0,-11 0-11 0,0 0-18 0,12-11 4 0,-1 0 30 0,11-10 1 0</inkml:trace>
  <inkml:trace contextRef="#ctx0" brushRef="#br0">18484 14701 1 0,'10'-22'1'0,"2"11"4"0,21 0 3 0,-1 0 2 0,-10 0-1 0,11 11-6 0,10 0-2 0,-10 0 0 0,-1 0-3 0,-10 11-19 0,11 0 6 0,-33-11 14 0</inkml:trace>
  <inkml:trace contextRef="#ctx0" brushRef="#br0">18767 14842 2 0,'-11'0'-1'0,"11"-11"2"0,0 11-1 0,0-11 2 0,0 11 4 0,11-11 5 0,-11 11 5 0,10-9-1 0,13 9-2 0,-14 0-2 0,14 0-4 0,-1 0 1 0,-11 0-3 0,-1 9 0 0,-10-9 0 0,0 22 1 0,-10 0-1 0,-1-10 0 0,-11 19-1 0,-10 3 1 0,9-13-2 0,13-11 0 0,-1 2-2 0,22-12 0 0,11 0 0 0,10 0 0 0,22-22 0 0,1 1-1 0,-22 9-2 0,-1 1-12 0,-22 11-39 0,-10 11-14 0,0 1 61 0</inkml:trace>
  <inkml:trace contextRef="#ctx0" brushRef="#br0">19691 14831 3 0,'0'0'0'0,"0"0"0"0,0 0 1 0,-11 0 1 0,11 0 3 0,-12 0 0 0,12 0 0 0,0 0 2 0,-9 0 18 0,9 0-20 0,0 0 0 0,0 0-3 0,0 22-2 0,0-22 0 0,0 12 1 0,9-2-1 0,-9-10 0 0,12 0 1 0,-1-10 0 0,-11 10 0 0,10-12 0 0,-10 1 2 0,-10 0 0 0,10 11 3 0,-11-11 2 0,-1 11 0 0,12 11-3 0,-9 0-3 0,9 0-1 0,9 1-2 0,14-12-8 0,10 0-34 0,9-23-4 0,-19 1 41 0</inkml:trace>
</inkml:ink>
</file>

<file path=ppt/ink/ink24.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context>
    <inkml:brush xml:id="br0">
      <inkml:brushProperty name="width" value="0.05292" units="cm"/>
      <inkml:brushProperty name="height" value="0.05292" units="cm"/>
      <inkml:brushProperty name="color" value="#FF0000"/>
      <inkml:brushProperty name="antiAliased" value="0"/>
    </inkml:brush>
  </inkml:definitions>
  <inkml:trace contextRef="#ctx0" brushRef="#br0">17930 9797 4 0,'-12'0'0'0,"2"-11"0"0,-1 11 0 0,11 0 0 0,0 0 0 0,11 11 0 0,-1-11 0 0,13 10 0 0,-14-10 0 0,24-10 1 0,-10 10 0 0,-1-11 1 0,10 11-1 0,1 0 0 0,-1-10-1 0,1 10 0 0,10 0 0 0,1 0 0 0,9-12 0 0,-8 12 0 0,8-11 0 0,-8 0 0 0,-13 1 0 0,12 10-1 0,-2-11 2 0,13 11-1 0,-22-10 0 0,11 10 0 0,-1 0 0 0,0 0 0 0,-20 0 0 0,19 0 0 0,3 0 0 0,-13 0 0 0,12 0 0 0,-2 0 0 0,3 0 0 0,-2 0 0 0,1 0 0 0,9-12 0 0,2 12-1 0,0-11 2 0,-2 11-1 0,-8 0 0 0,-2-11 0 0,1 11 0 0,-13 0 0 0,14 0 0 0,-3 0 0 0,14 11 0 0,-14-11-1 0,2 0 1 0,0 0 0 0,-2 0 0 0,3 0 0 0,-2-11-1 0,12 11 1 0,-12 0 0 0,1 0 0 0,9 0 1 0,-8 0-1 0,-25 0 0 0,25 11 0 0,-12-11 0 0,-1 11 0 0,12-11 0 0,-2 0 0 0,3 0 0 0,9 0 0 0,-11 0 0 0,-10 0 0 0,10 0 0 0,-11 0 0 0,13 0 0 0,-2 0 0 0,0 0 0 0,1 0 0 0,0 0 0 0,-2 12 0 0,3-12 0 0,-13 0 0 0,11 0 1 0,12 0-1 0,0 0 0 0,-2-12 1 0,2 12-2 0,-12 0 1 0,12 0 0 0,-11 0 0 0,-1 0 0 0,0-11 1 0,-11 11 0 0,13 0 0 0,-25 0 0 0,13 0 0 0,12 0-1 0,-25 0 0 0,25 0 0 0,-13 0 0 0,1 0 0 0,10 0 0 0,-10 0 1 0,-11-11 1 0,0 11 0 0,-1 0-1 0,11 0-1 0,-9 0 1 0,19 0-2 0,-9 0 1 0,0 0 0 0,-1-11 0 0,-9 11 1 0,9-11 0 0,-22 11-1 0,2 0 0 0,9 0 1 0,2 0-1 0,-12 0 0 0,-1 0 1 0,1-9-1 0,-1 9 1 0,13 0 1 0,-12 0 0 0,0-12 0 0,-1 12-1 0,1 0-1 0,0 0 1 0,-1 0-1 0,2 0 0 0,-1 0 1 0,-1 0 0 0,2-11 1 0,-12 11 0 0,11 0-3 0,-11 0 0 0,0-11-2 0,9 11-2 0,3 0-6 0,-1 11-1 0,-11-11 9 0,0 0 2 0,0 0-2 0</inkml:trace>
  <inkml:trace contextRef="#ctx0" brushRef="#br0">18125 9786 3 0,'0'0'0'0,"0"0"1"0,0 0 0 0,0-10-1 0,0 10 2 0,11 0 1 0,-1-12 1 0,13 12 0 0,-1-11 0 0,10-10 0 0,11 10-1 0,-11 1 0 0,13-2 0 0,-2 1 0 0,-10 11 0 0,0 0-2 0,-1 0 2 0,1 0 0 0,9 0 1 0,13-11 0 0,10 11 1 0,0-11-2 0,23 0-2 0,-1 2 0 0,-11 9-1 0,-11 0-1 0,-10 0 1 0,-1 0 0 0,0 0 0 0,11 0 0 0,-10 0 1 0,0-12 0 0,10 12 0 0,0 0 1 0,0-11-2 0,10 11 0 0,-9 0 0 0,-1 0 0 0,-10-11-1 0,10 11 1 0,-10 0 0 0,-1 0 0 0,0-11 0 0,-10 11 1 0,21 0-1 0,-11 11 0 0,11-11 0 0,23 0 0 0,-12 0 0 0,10-11-1 0,2 0 1 0,-13 11-1 0,13 0 1 0,-23 0 0 0,11 0 0 0,-22 0 1 0,11 0-1 0,0 11 0 0,1 0-1 0,-1-11 1 0,1 11 0 0,32-11-1 0,-45 11 0 0,45-11 2 0,-43 0-1 0,0 12 1 0,-2-12-1 0,-8 0 0 0,-2 9 1 0,-11-9-1 0,12 11 0 0,0-11 0 0,-12 0 0 0,1 11 0 0,-11-11 1 0,-1 0-1 0,1 0 0 0,0 0 0 0,-11 0 1 0,-11 0 0 0,0-11 1 0,0 11-1 0,0 0 0 0,0 0-2 0,0 0-2 0,0 0-61 0,0 11 60 0,0 0 0 0</inkml:trace>
  <inkml:trace contextRef="#ctx0" brushRef="#br0">18125 9872 5 0,'0'0'0'0,"21"0"0"0,13 0 0 0,9 0 0 0,12 0 0 0,31-10 1 0,2-1 1 0,9-11-1 0,1 12 3 0,11-12-1 0,0 11-2 0,-2 1 0 0,3-13-1 0,10 12 0 0,-2 11 1 0,13-10 0 0,0 10-1 0,0 10 0 0,-13-10-1 0,25 11 1 0,-13 0 0 0,23-11 1 0,-1 0-1 0,-11 0 0 0,-1-11-1 0,14 11 1 0,-13 0 1 0,10 0-1 0,-20 0-1 0,-11 0 1 0,-11 0-1 0,-33 0 1 0,-11 0 1 0,-10 0 2 0,-23 0 3 0,1 0 3 0,-22-11 2 0,0 1 4 0,-11 10-7 0,0-11-4 0,0 1-2 0,0 10-1 0,0 0-2 0,0-12-1 0,-11 12-2 0,22 0-34 0,-11 12 17 0,11-2 13 0,-1 1 4 0</inkml:trace>
  <inkml:trace contextRef="#ctx0" brushRef="#br0">9579 9568 4 0,'-12'11'19'0,"2"-11"-8"0,10 0-3 0,22-11-2 0,11-10 2 0,-1-23 0 0,22 1-5 0,1 10-2 0,-1 1-2 0,-21 10-13 0,10 11-31 0,-10 0 38 0,-33 11 6 0</inkml:trace>
  <inkml:trace contextRef="#ctx0" brushRef="#br0">10785 9721 4 0,'0'0'0'0,"0"0"0"0,0 0 1 0,-10-10 2 0,10 10-1 0,0 0 0 0,0 0-2 0,10 0 0 0,2 0 0 0,-1 0 0 0,-11 0-2 0,11 0-2 0,10 0 2 0,-11 0 2 0,13 0-4 0</inkml:trace>
  <inkml:trace contextRef="#ctx0" brushRef="#br0">11297 9753 8 0,'0'-11'13'0,"11"11"-10"0,-1 0-7 0,-10 0 1 0,0 0 2 0,12 0 2 0,-12 0 1 0,0 0 0 0,10 0-1 0,-10 0-2 0,11 0-7 0,0 0-1 0,0 0 8 0,-1 0-2 0</inkml:trace>
  <inkml:trace contextRef="#ctx0" brushRef="#br0">11579 9786 7 0,'0'0'2'0,"0"-10"2"0,0 10-10 0,-10 0 3 0,20 0 3 0,-10 0 0 0,12 0 0 0,-12-12 0 0,10 12 0 0,0 0 0 0,-10-11-4 0</inkml:trace>
  <inkml:trace contextRef="#ctx0" brushRef="#br0">11427 9797 14 0,'0'0'18'0,"-11"-11"3"0,1 11-17 0,-1 0-5 0,11 0-4 0,0-10-9 0,11 10 1 0,-1-12-1 0,1 1 8 0,-11 11 5 0,11-11-2 0</inkml:trace>
  <inkml:trace contextRef="#ctx0" brushRef="#br0">9873 13505 0 0,'0'0'0'0,"-12"9"0"0,12-9 0 0,0 0 0 0,0 12 0 0,0-12 0 0,0 0 0 0,0 0 0 0,12 0 0 0,-2 11 0 0,-10-11 0 0,22 0 0 0,0 0 0 0,11 11 0 0,10 22 0 0,22-1 0 0,10 1 0 0,23 10 0 0,0-10 0 0,12-11 0 0,-2 0 0 0,12-22 1 0,0 0-1 0,-1-11 0 0,0-11 0 0,11 22 0 0,13-11 1 0,-13 11-1 0,-55 0-2 0</inkml:trace>
  <inkml:trace contextRef="#ctx0" brushRef="#br0">10166 13668 0 0,'0'0'0'0,"0"0"0"0,22 0 0 0,10 0 0 0,12-11 0 0,-2 11 0 0,14-11 0 0,-2 11 0 0,22-11 0 0,21 0 1 0,1 11-1 0,0 0 0 0,22 11 1 0,-11 11-1 0,22 0 0 0,-1 10 0 0,1 1 0 0,-1-22 1 0,1 0-1 0,-12-1 0 0,1-10 0 0,-11 0 0 0,-12 0 0 0,1-10 1 0,11 10-1 0,-11-11 0 0,0 11-1 0,10 0 1 0,-10-11 0 0,-1 11 0 0,13 11 0 0,-1 10 0 0,-12-10 0 0,-9 0 0 0,-23-11 0 0,0-11-1 0,-11 0 1 0,-10-10 0 0,-2 10 0 0,-9-11 0 0,11 22 0 0,-11 0 0 0,-11 0-2 0</inkml:trace>
  <inkml:trace contextRef="#ctx0" brushRef="#br0">13710 13776 2 0,'0'0'0'0,"0"0"0"0,0 0 0 0,-10 11 0 0,10-11 0 0,0 11 0 0,0-11 0 0,0 0 0 0,-11 11-2 0</inkml:trace>
  <inkml:trace contextRef="#ctx0" brushRef="#br0">10209 13744 0 0,'-10'0'0'0,"-1"0"0"0,11-11 0 0,11 11 0 0,21 0 0 0,-10 11 0 0,31 0 0 0,-8 0 0 0,20-1 0 0,0-10 0 0,11 11 1 0,12-11-1 0,19 0 0 0,3 0 0 0,-12 0 1 0,10 0-1 0,1-11 0 0,-11 11 0 0,0-10 1 0,0 10-1 0,10 0 0 0,1 0 0 0,0-11 1 0,0 11-1 0,-11-11 0 0,10 11 0 0,0 0 0 0,-9 0 0 0,-13-11 0 0,-21 11 0 0,23-22 0 0,-45 0 0 0,12 1 0 0,-1-12 0 0,1 22 0 0,-2-11 0 0,12 12 0 0,-9 10 0 0,-2 0 0 0,0 10 0 0,-10 1 0 0,-1-11-1 0,-10 11 2 0,-22-11-2 0,0 0 1 0,-11 0 0 0,10-11 0 0,2 11 0 0,-12 0-3 0</inkml:trace>
  <inkml:trace contextRef="#ctx0" brushRef="#br0">10677 13776 0 0,'0'0'0'0,"0"11"0"0,0-11 0 0,33 22 0 0,21-11 0 0,11 11 0 0,1-11 0 0,9-11 0 0,13 0 0 0,10 0 0 0,9 0 0 0,3-11 0 0,10 11 0 0,-2 0 0 0,3-11 1 0,9 11-1 0,-21-11 0 0,0 11 0 0,108-11 0 0,-130 11 0 0,-1-11 0 0,2 11 0 0,-13-11 0 0,2 11 0 0,-11 0 0 0,-1-11 0 0,-23 1 0 0,-9-1 0 0,0 0 0 0,-1 11 0 0,-20-11 0 0,-1 22 0 0,-1-11-1 0</inkml:trace>
  <inkml:trace contextRef="#ctx0" brushRef="#br0">9557 8786 3 0,'-22'0'0'0,"-21"0"0"0,-2 10 0 0,13 1 0 0,-1 0 0 0,1 12 0 0,-1-13 0 0,0 1 0 0,13-1 0 0,-2 12 0 0,-1 0 0 0,2-1 0 0,0 13 0 0,10-13 1 0,-11 22-1 0,22 1 0 0,-11 0 0 0,0 21 0 0,11-11 0 0,11 1-1 0,0-1 1 0,11 0 0 0,10 1 0 0,-11 10 0 0,24-11 0 0,8-10 0 0,12-1 0 0,0-10 0 0,2-11 1 0,-2-1-1 0,0-10 0 0,-11 0-1 0,1 1 1 0,-13-2 1 0,3-10-1 0,-24 0 0 0,23-22 0 0,-1 0 0 0,-10-9 0 0,11-14 0 0,-12 2 0 0,1-12 0 0,0-10 0 0,-13 11 0 0,-20-11 0 0,0 10 0 0,-20 1 0 0,-13-11 0 0,-11-1 0 0,1 1 0 0,0 11 0 0,-1 0 0 0,1-1 0 0,-2 11 0 0,3 1 0 0,9 10 0 0,-22 13 0 0,12 8 0 0,-12 12 1 0,12 0-1 0,0 0 0 0,-1 12 0 0,12 8 0 0,-12 2 0 0,22-11 0 0,-10 11 0 0,9 10 1 0,2 12 0 0,9 0 0 0,12 10-1 0,0 11 0 0,0 10-1 0,23-10 0 0,-13-9 0 0,23-2 1 0,-11-10 0 0,0-1-1 0,-1-10 1 0,2-1 0 0,-2 1 0 0,0-22 0 0,2 11 0 0,-1 10 0 0,-1-21 0 0,12 11 0 0,0-11 0 0,10 10 0 0,0-21 0 0,12 0 0 0,10-9 0 0,0-14 0 0,0-10 0 0,0-10-1 0,0 10 1 0,-20-10 0 0,-34 32-3 0</inkml:trace>
  <inkml:trace contextRef="#ctx0" brushRef="#br0">19571 11418 15 0,'0'0'4'0,"-10"-34"5"0,10 23-11 0,10 33-12 0,1 1 12 0,0 30 1 0,-1 24 1 0,-10 19 3 0,0 14 2 0,0 21 0 0,0 10-1 0,12 22-3 0,-12 11-1 0,0 65 0 0,0-43-1 0,0 1-2 0,0-14 1 0,0-8 1 0,0-45 2 0,0-11 0 0,0-32 1 0,0 0 0 0,0-21-1 0,11-23-3 0,-11-10-5 0,10-1-6 0,-10-32 10 0,0 0 1 0</inkml:trace>
  <inkml:trace contextRef="#ctx0" brushRef="#br0">18919 13548 3 0,'0'0'0'0,"0"-11"12"0,0 11-8 0,11 11-4 0,-1 0 0 0,22 0-1 0,24 0 1 0,9 0 0 0,11-11 1 0,22 0 5 0,11 0 3 0,21-11 0 0,23 0-4 0,-13 0-4 0,67-11-2 0,-54 11 0 0,10 11-1 0,-45 11 0 0,90 0-4 0,-35 11 2 0,12 0 1 0,22-1-1 0,-1-10 1 0,2-11 2 0,-13 0-4 0,11-11-1 0,12 0 1 0,10 11 2 0,1 22 3 0,-33 0 1 0,-33 11 0 0,-33-1 0 0,-10-21 0 0,-1 0-1 0,1 11 0 0,0-22 0 0,-1 11 0 0,-10-1 1 0,-11 1-1 0,-22-11-3 0,-22 0 0 0,-22 0 1 0</inkml:trace>
  <inkml:trace contextRef="#ctx0" brushRef="#br0">19516 13384 4 0,'0'0'0'0,"0"-10"0"0,0 10 0 0,12-11 0 0,-12 1 0 0,11-1-4 0</inkml:trace>
  <inkml:trace contextRef="#ctx0" brushRef="#br0">19550 13298 4 0,'0'0'0'0,"11"-22"0"0,-1 11 0 0,1 11-4 0</inkml:trace>
  <inkml:trace contextRef="#ctx0" brushRef="#br0">19474 13353 3 0,'0'-11'1'0,"0"11"-2"0,11-11 2 0,-1 11-1 0,1-22 0 0,-1 22 1 0,2-11 2 0,10 1 1 0,-1 10-1 0,1 0-1 0,0 0-1 0,-1 0 0 0,11-12 0 0,1 12-1 0,11-11-5 0,-23-10-6 0,2 10 7 0</inkml:trace>
  <inkml:trace contextRef="#ctx0" brushRef="#br0">19626 13559 5 0,'0'0'0'0,"-11"0"0"0,22-11 2 0,-11 0-1 0,10 0 0 0,13-10-1 0,-2 10 1 0,0-22-1 0,23 1 2 0,-11-1 1 0,11 0 4 0,-2 1-2 0,3-11-1 0,-2 9-1 0,1 3-2 0,-1-14 1 0,11 13-1 0,0-12 0 0,-10 12 0 0,10-1-1 0,1-9 0 0,-11 8 0 0,-1 1-2 0,10 1 0 0,-19-1-1 0,-1 11-2 0,-1 1-2 0,-21 10-5 0,-1 11 8 0,-10 0-1 0</inkml:trace>
  <inkml:trace contextRef="#ctx0" brushRef="#br0">19615 13602 4 0,'11'-10'1'0,"-1"-1"-1"0,2-11 0 0,8 11 0 0,3-23 0 0,10 14 1 0,-12-2-1 0,12-1 0 0,11-19 1 0,-2 9 2 0,13-10-2 0,0 0 1 0,-1-1-2 0,0-10 0 0,11-1 1 0,12-10-2 0,9 10 1 0,-21 1-1 0,12 10-1 0,-22 12 2 0,-12 10-1 0,0 0 1 0,1-10-1 0,-11 21 0 0,10-11-1 0,0 0 1 0,1 1 0 0,0-1 1 0,-23 0-3 0</inkml:trace>
  <inkml:trace contextRef="#ctx0" brushRef="#br0">19811 13449 5 0,'11'0'0'0,"-11"0"0"0,21-10 0 0,-10 0 0 0,22-12 0 0,-23-1 0 0,12 2 0 0,0-11 3 0,0 10 1 0,11-11-1 0,-12 1 0 0,11-1-1 0,1 0-1 0,-1 11-1 0,1-9 0 0,-1 8 0 0,1-9 0 0,0 10 0 0,-11 0 0 0,11-9 0 0,0 8 0 0,-12 1 0 0,12-11 0 0,0 12 0 0,-13-12 0 0,3 11 0 0,-1 1 0 0,-12-1 0 0,23 0 0 0,-22 0 0 0,10 11 0 0,-9-10 0 0,9 10-1 0,-10-11 2 0,10 11-1 0,-9 0-1 0,-1-10 1 0,11 10 0 0,-11 0 0 0,10-11 0 0,-10 11 0 0,22-10 0 0,-23 10 0 0,12 0 0 0,0 0 0 0,-11 0 0 0,-1-11 0 0,2 22-1 0,-1-11 2 0,0 1-1 0,-1-1 0 0,1 0 0 0,11-1 0 0,-11 2 0 0,11-1 0 0,10 1 0 0,-22-12 0 0,23 10 0 0,-21 2 0 0,-1-1 0 0,10 11 0 0,-10-10 0 0,-1-2 0 0,13 1 0 0,-1 0 0 0,-2 1 0 0,3-1 0 0,-1 1 0 0,-11-2 0 0,10 1 0 0,0 0 0 0,2 0 0 0,-13 11 0 0,13-11 0 0,9 2 0 0,-10-3 0 0,0 1 0 0,10 0 0 0,-11 0 1 0,2 11 0 0,-2-11 1 0,0 0 0 0,2 0-1 0,-1 11 0 0,-2-10 0 0,3-1-1 0,-13 11 0 0,13-11 0 0,9 0 0 0,-22 0 1 0,13 0-1 0,-1 11 1 0,-11-11-1 0,10 11 0 0,0-11 1 0,2 1-1 0,-12 10 1 0,10-11-1 0,-11 11 1 0,2-11 0 0,21 11-1 0,-23 0 1 0,2-11-1 0,9 11 1 0,1 0-1 0,0-11 0 0,-1 11-1 0,1 0 1 0,0-11 0 0,-11 11 0 0,11-11 0 0,-11 11 0 0,10 0 0 0,0-11 1 0,2 11-2 0,-1 0 1 0,-2 0 1 0,3-10-1 0,-1-1 0 0,21 11 0 0,-33 0 0 0,24-11 0 0,-13 11 0 0,1 0 1 0,0 0-1 0,-1 0 2 0,2-11-1 0,9 11 1 0,1 0-2 0,-11 0 1 0,10 0-2 0,-11-11 2 0,2 11-1 0,9 0 1 0,-10 0 0 0,-1-11-1 0,2 11 1 0,-2 0-1 0,1-11 1 0,-1 11-1 0,2 0 0 0,-2 0 0 0,0 0 0 0,2 0 0 0,-13 0 0 0,12 0 0 0,0 0 0 0,-11 0 1 0,-1 0 1 0,13 0 0 0,-2 0-2 0,0 0 1 0,12 0-1 0,-11 0 0 0,-12 0 0 0,13 0 1 0,-1 0-1 0,0 0 0 0,-1 0 0 0,-11 0 0 0,13 11 1 0,-12-11-2 0,10 0 1 0,1 0 0 0,0 0 1 0,-1 0-2 0,12 11 2 0,-22-11-1 0,22 0 0 0,-12 0 0 0,1 0 0 0,0 0 1 0,-1 0-1 0,12 0 2 0,-11 0-2 0,-12 0 1 0,13 0 0 0,-1 0-1 0,-11 0 1 0,10 0 0 0,-10-11-1 0,-1 11 0 0,13 0 1 0,-12 0-1 0,0 0 1 0,-1 0-1 0,-10 0 0 0,10 0 0 0,2 0 1 0,-1 0-1 0,-11 11 0 0,11-11 1 0,0 0-1 0,-1 0 0 0,1 0 0 0,0-11 0 0,-1 11 1 0,-10 0 0 0,12 0 0 0,-12 0-1 0,0 0 0 0,0-11 0 0,11 11 1 0,-11 0-2 0,10 0 2 0,-10 0-1 0,0 0 0 0,0 0 0 0,0 0-56 0,-10 11 41 0</inkml:trace>
  <inkml:trace contextRef="#ctx0" brushRef="#br0">19463 11906 5 0,'0'0'0'0,"0"0"-5"0</inkml:trace>
  <inkml:trace contextRef="#ctx0" brushRef="#br0">19495 11863 5 0,'0'0'0'0,"0"0"0"0,-10 0 0 0,-12 0 0 0,10 0 0 0,2 0 0 0,-1 0 2 0,-1 0 5 0,12 0 3 0,0 0-6 0,0 0-4 0,23 0 0 0,10 0 1 0,21 0 0 0,21 0 1 0,2 0 1 0,42-11-1 0,-31-11-3 0,9 11-1 0,-20-10-6 0,-1 10-8 0,-34 0 11 0,-30 11 0 0</inkml:trace>
  <inkml:trace contextRef="#ctx0" brushRef="#br0">19516 11895 5 0,'0'0'0'0,"12"0"0"0,-1 0 0 0,0 0 0 0,0 0-5 0</inkml:trace>
  <inkml:trace contextRef="#ctx0" brushRef="#br0">19734 11917 10 0,'0'0'5'0,"0"-11"5"0,11 11-14 0,0 11 0 0,11-11 0 0,11-11-2 0,-1 11 4 0,-11-11 2 0,2 11 0 0,-13 0 0 0,12 0-1 0,-12 0 1 0,2 0 0 0,-12 0-4 0</inkml:trace>
  <inkml:trace contextRef="#ctx0" brushRef="#br0">20289 11885 6 0,'0'0'4'0,"11"0"-1"0,-1 0-3 0,13 0-1 0,9 0-2 0,12 0 0 0,-1-11 2 0,0 0 0 0,-10 11 1 0,11-11 0 0,-23 0-4 0</inkml:trace>
  <inkml:trace contextRef="#ctx0" brushRef="#br0">20952 11852 4 0,'0'0'0'0,"21"-11"0"0,2 11 0 0,10 0-1 0,-12 0 1 0,12 0 0 0,0-11 0 0,-13 11-3 0</inkml:trace>
  <inkml:trace contextRef="#ctx0" brushRef="#br0">21582 11819 2 0,'23'0'1'0,"9"0"-1"0,1 0 0 0,0 0 0 0,-1 0-1 0,-10 0-1 0</inkml:trace>
  <inkml:trace contextRef="#ctx0" brushRef="#br0">22268 11863 2 0,'11'0'0'0,"32"0"0"0,1 0 0 0,-22 0-2 0</inkml:trace>
  <inkml:trace contextRef="#ctx0" brushRef="#br0">23746 11852 3 0,'32'0'0'0,"1"0"0"0,12-11 0 0,20 0 0 0,-12 0 0 0,3-1 0 0,-2 12 0 0,-11 0 0 0,-11 0 0 0,1 0 0 0,-21 0-3 0</inkml:trace>
  <inkml:trace contextRef="#ctx0" brushRef="#br0">18626 11885 3 0,'0'0'0'0,"0"10"0"0,0 12 0 0,10 0 0 0,-10 10 0 0,0 1 0 0,11-11 0 0,0-11 0 0,-11 0 0 0,11-1 0 0,-11-10 0 0,0 0 0 0,0 0 0 0,0-10 0 0,0-1 0 0,-11-11 0 0,0 11-3 0</inkml:trace>
  <inkml:trace contextRef="#ctx0" brushRef="#br0">18473 11885 3 0,'0'0'0'0,"-12"-22"0"0,-8 22 0 0,8-11 0 0,12 0 0 0,0 11 0 0,0-11 0 0,12 0 0 0,-1-1 0 0,-11 12 0 0,0 0 0 0,9 0-3 0</inkml:trace>
  <inkml:trace contextRef="#ctx0" brushRef="#br0">18559 11841 3 0,'0'-11'0'0,"12"0"0"0,-1-1 0 0,0 3 0 0,-11 9 1 0,0 0-1 0,0 9 2 0,0 14 0 0,0 10-1 0,0-1 0 0,0-10-1 0,11 11 0 0,11-22 0 0,-22 10 0 0,10-10 1 0,1 0-1 0,-11-11 0 0,0 11 1 0,0-11 0 0,0 0-1 0,0 0 1 0,-11-11-2 0,11 0-1 0,-10 0-2 0,-12-21 1 0,11 10 2 0,0-11 1 0,0 1 0 0,-1 10 0 0,2 0 1 0,10 22-1 0,0-12 0 0,10 3 0 0,13-2 0 0,-1 0 0 0,10 0 0 0,1 0 0 0,-11 11 0 0,-1 0 1 0,1 11 0 0,-12 11 0 0,2-11 1 0,-12 10-1 0,-12 1 0 0,2 0 0 0,-12-11 0 0,-11 10 0 0,12 1 1 0,-11-11 0 0,20 0-1 0,2 0 0 0,10-11-2 0,0 11 1 0,10-11-1 0,23 10 0 0,-1 1 1 0,1-11-1 0,11-11 1 0,-11 11-1 0,-1-10 0 0,-11-1-3 0,-9 11-1 0,-1 0 4 0,-11 0 1 0,-11 11 0 0,-1-11-1 0,12 0-2 0</inkml:trace>
  <inkml:trace contextRef="#ctx0" brushRef="#br0">18897 11776 7 0,'0'0'0'0,"0"-11"12"0,0 11-11 0,0 11-2 0,10-11-1 0,13 11 1 0,-13 9-1 0,22 3 1 0,-20-1 0 0,-12 0 2 0,11-1-1 0,-11-10-1 0,0 0-1 0,0 0-1 0,-11-11 0 0,-1 0 3 0,-20 0 0 0,11-11 0 0,-1 0-4 0</inkml:trace>
  <inkml:trace contextRef="#ctx0" brushRef="#br0">18789 11721 4 0,'0'0'0'0,"0"-10"3"0,0 10 0 0,11-11-1 0,10 11-1 0,0-11-1 0,12 11-1 0,-11 0-1 0,0 0-2 0,-1 0 2 0,-9 0 2 0,-1 0-4 0</inkml:trace>
  <inkml:trace contextRef="#ctx0" brushRef="#br0">19060 11667 4 0,'0'0'8'0,"0"0"0"0,0 11-10 0,10 0 1 0,2 21-1 0,10-11-2 0,-11 13 1 0,-11-12 3 0,10-1 0 0,-10 1 0 0,12 0 0 0,-12-11-3 0,10-11 2 0,-10 0 1 0,0 0 0 0,-10 0-4 0</inkml:trace>
  <inkml:trace contextRef="#ctx0" brushRef="#br0">18995 11678 28 0,'0'0'13'0,"10"-11"5"0,13 0-22 0,31 11 0 0,22-12-12 0,0 2-9 0,1-11 19 0,-12 10 6 0,-55 11-4 0</inkml:trace>
  <inkml:trace contextRef="#ctx0" brushRef="#br0">19593 13624 4 0,'0'0'0'0,"-11"0"0"0,11 0-4 0</inkml:trace>
  <inkml:trace contextRef="#ctx0" brushRef="#br0">19582 13592 4 0,'0'0'0'0,"0"0"1"0,0 0-1 0,-11 0 0 0,22 0 0 0,-11-11 0 0,11 0 1 0,-1 11 0 0,2-11 1 0,-1 0-1 0,11 0 1 0,-2 0-1 0,3-10 0 0,10 10 0 0,-1-11-1 0,11-1 0 0,1 3 0 0,0-2 0 0,10-11 0 0,-11 1 0 0,1-1 0 0,-11 12 0 0,10-13 1 0,-21 24-1 0,11-11 0 0,-13-2 0 0,3 13 0 0,-1-12 0 0,-11 10 0 0,21 2-1 0,-10-11 0 0,-1 9 0 0,2-10 0 0,-2 12-3 0,12-11 1 0,-22 9 2 0,11 1 1 0,-2 0 0 0,-8 0 0 0,-1 0 0 0,0 11 0 0,10-9 0 0,-9-3 0 0,9 1 0 0,-10 0 0 0,10 0-1 0,2 0 1 0,-13-11 0 0,-10 22-3 0</inkml:trace>
  <inkml:trace contextRef="#ctx0" brushRef="#br0">21888 12058 4 0,'0'0'0'0,"21"-10"0"0,-10-1-4 0</inkml:trace>
  <inkml:trace contextRef="#ctx0" brushRef="#br0">22225 11971 2 0,'43'-10'1'0,"11"10"-1"0,12 0 0 0,-13 0-1 0,24 0 1 0,-12 0 0 0,12-11 0 0,-1 0 0 0,-11 0 0 0,11 11 0 0,-11-11 0 0,0 11 0 0,-10 0 0 0,10 0-2 0</inkml:trace>
  <inkml:trace contextRef="#ctx0" brushRef="#br0">24236 11852 4 0,'11'-11'0'0,"-11"11"-4"0</inkml:trace>
  <inkml:trace contextRef="#ctx0" brushRef="#br0">24399 11830 4 0,'21'0'0'0,"13"-11"0"0,-13 11 0 0,1 0 0 0,-11 0 0 0</inkml:trace>
  <inkml:trace contextRef="#ctx0" brushRef="#br0">23692 11885 2 0,'0'0'0'0,"11"0"0"0,11-11 1 0,-1 11-1 0,44-11 0 0,12-11 1 0,9 11-1 0,-9 0 0 0,-11 11 0 0,-12 0 0 0,-11 0 0 0,-10 11 0 0,0-11 0 0,-1 11 0 0,-10-11 0 0,11 0 0 0,10 0 0 0,-10 0 0 0,-1 11 0 0,-10-11 0 0,0 0-1 0,-11 0-2 0</inkml:trace>
  <inkml:trace contextRef="#ctx0" brushRef="#br0">24182 11961 4 0,'0'0'0'0,"10"-33"2"0,12 33-3 0,21 0 0 0,22 0 0 0,12 0 1 0,-56 0-3 0</inkml:trace>
  <inkml:trace contextRef="#ctx0" brushRef="#br0">5490 13689 7 0,'55'-43'3'0,"20"-1"1"0,56 12-3 0,-11-1-3 0,0 10-2 0,10 3-3 0,-22 9 5 0</inkml:trace>
  <inkml:trace contextRef="#ctx0" brushRef="#br0">23388 12048 1 0,'0'-11'1'0,"33"11"-1"0,-23 0 0 0,34 0-1 0,0-11 1 0,-2 11 0 0,13-11 0 0,0 0 1 0,-1 11-1 0,-10-11 0 0,10 11 0 0,-1 0 0 0,3 0 1 0,-2 0-1 0,-1 11 0 0,14 0 0 0,-2 0 0 0,0 0 0 0,21-11 0 0,24 11 0 0,-34-11 0 0,-11 10 0 0,-10 1 1 0,-1-11-1 0,-11 11 0 0,-10-11 0 0,0 11 0 0,-23-11 0 0,12 11 0 0,-12 0-4 0</inkml:trace>
  <inkml:trace contextRef="#ctx0" brushRef="#br0">22801 11982 2 0,'0'0'0'0,"0"0"0"0,11 0 0 0,-1 0 0 0,12 0 0 0,0 0 0 0,-1 0 0 0,11 0 1 0,-9 0-1 0,-1 0 1 0,11 0 0 0,-1 0 2 0,1-11-1 0,10 1 1 0,1-1-1 0,-1 0-1 0,12 11 1 0,-12-11-1 0,0 0 0 0,-11 0 1 0,13 11-1 0,-13 0 0 0,1 0 0 0,0 0-1 0,10 11 0 0,1-11 0 0,-1 11 0 0,11-11 1 0,-10 11 0 0,-2-11-1 0,3 0 1 0,8-11 0 0,3 11-1 0,-14 0 1 0,3 0-1 0,-25 0 0 0,25 0 0 0,-23 11 0 0,-1-11 0 0,1 11 0 0,11-11 0 0,-1 0 1 0,1 0-1 0,10 0 0 0,1 0 0 0,0 0 0 0,-2 11 0 0,3-11 0 0,-13 0 0 0,1 0-1 0,-23 10 0 0,0-10 0 0,2 11-2 0,-1-11-3 0,-11 11 2 0,11 0-1 0,10 0 0 0,2-11 4 0,-13 11 1 0,1-11-4 0</inkml:trace>
  <inkml:trace contextRef="#ctx0" brushRef="#br0">22834 12015 1 0,'10'0'0'0,"12"-11"0"0,-1 11 0 0,23 0 0 0,10 0 0 0,11 0 1 0,0 0-1 0,23 0 0 0,-1 0 1 0,-12 0-1 0,2-11 0 0,0 11 0 0,-12 0 1 0,0 0-1 0,11 0 1 0,-23 11 1 0,25-11-1 0,-13 0 0 0,11 11-1 0,0-11 1 0,0 0 0 0,-11 0-1 0,11 0 0 0,1 0 0 0,-1 0 1 0,-22-11 0 0,11 11-1 0,-10 0 1 0,-2 0-1 0,2 0 1 0,-22 0-1 0,10 0 0 0,-21 0 0 0,11 0 0 0,-33 11 0 0,22-11 1 0,-22 0-1 0,11-11 0 0,-11 11 1 0,0 0-1 0,0-11-1 0,0 11-3 0,0 0-3 0,0-11 2 0</inkml:trace>
</inkml:ink>
</file>

<file path=ppt/ink/ink25.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context>
    <inkml:brush xml:id="br0">
      <inkml:brushProperty name="width" value="0.05292" units="cm"/>
      <inkml:brushProperty name="height" value="0.05292" units="cm"/>
      <inkml:brushProperty name="color" value="#FF0000"/>
      <inkml:brushProperty name="antiAliased" value="0"/>
    </inkml:brush>
  </inkml:definitions>
  <inkml:trace contextRef="#ctx0" brushRef="#br0">2033 7742 19 0,'0'0'0'0,"-45"-76"32"0,25 43-24 0,8 11-5 0,2 11 0 0,10 11-3 0,10 22 0 0,13 43 2 0,19 33 2 0,23 22-3 0,2 21-1 0,29 1 0 0,14 21-1 0,21 0 0 0,-1 11 1 0,0 10 2 0,0-21-3 0,-9 1 1 0,-14-12-1 0,-19-11 1 0,-12-21 0 0,-22-11 2 0,-10-11 0 0,-11-11 1 0,-12-22 0 0,-9-22-1 0,8-21-1 0,-20-11-2 0,-10-22-38 0,-12-32 3 0,-21-55 32 0,20 0 1 0</inkml:trace>
  <inkml:trace contextRef="#ctx0" brushRef="#br0">3153 7307 58 0,'-11'-33'31'0,"0"23"-32"0,-12 20-7 0,13 23 5 0,10 20 2 0,-10 24 1 0,10 43 2 0,0 54-1 0,0 0 1 0,-11 21 3 0,-11 12-2 0,-11 43-2 0,-21 22 2 0,-1 11-1 0,-31 10 1 0,-12-21 5 0,11-33 3 0,10-21-5 0,11-55-1 0,13-33-4 0,31-53 1 0,11-45-1 0,11-21-9 0,21-22-3 0,24-21-24 0,20-23-31 0,0-43 54 0</inkml:trace>
  <inkml:trace contextRef="#ctx0" brushRef="#br0">13590 8916 5 0,'0'0'1'0,"-21"-22"1"0,11 11-2 0,-1 11-1 0,22 0 2 0,-1 0 1 0,1 0 2 0,11 23 2 0,11 8 2 0,32 36-2 0,0-2-4 0,10 31-1 0,2-8 0 0,9 21-2 0,2-11 1 0,-23 0 0 0,0-10 0 0,-21-13 1 0,0-10 0 0,-2-10 0 0,-9-12-2 0,0-11-2 0,-22-21-13 0,0-1 1 0,-1-31 14 0,-20-11-3 0</inkml:trace>
  <inkml:trace contextRef="#ctx0" brushRef="#br0">14233 8644 67 0,'-12'-11'47'0,"-21"11"-53"0,1 55-9 0,-1 21 8 0,1 22 1 0,-11 11 5 0,-2-1 3 0,-8 1 3 0,-12 11 8 0,-12-1 4 0,2 1-4 0,-13 10-7 0,12 12-5 0,11-12-2 0,21-32-2 0,1-11-8 0,32-33-18 0,22-32-28 0,32-11 26 0,1-55 27 0</inkml:trace>
</inkml:ink>
</file>

<file path=ppt/ink/ink26.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context>
    <inkml:brush xml:id="br0">
      <inkml:brushProperty name="width" value="0.05292" units="cm"/>
      <inkml:brushProperty name="height" value="0.05292" units="cm"/>
      <inkml:brushProperty name="color" value="#FF0000"/>
      <inkml:brushProperty name="antiAliased" value="0"/>
    </inkml:brush>
  </inkml:definitions>
  <inkml:trace contextRef="#ctx0" brushRef="#br0">2968 10471 1 0,'-11'0'2'0,"-11"-11"-2"0,12 22 0 0,-12-11 0 0,11 22 4 0,11-11 6 0,-12-11-1 0,12 10-5 0,12-10-1 0,9 0-2 0,11 0 0 0,13 0 0 0,8-10-1 0,2 10 1 0,22-11-1 0,9 11 1 0,-9 0-1 0,21 0 1 0,-11-10-1 0,9-13 0 0,3 1 0 0,-13-10-1 0,2 10 0 0,-13-11-2 0,2 1-8 0,-11-1-7 0,-1 1 15 0,-32 21 1 0</inkml:trace>
</inkml:ink>
</file>

<file path=ppt/ink/ink27.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context>
    <inkml:brush xml:id="br0">
      <inkml:brushProperty name="width" value="0.05292" units="cm"/>
      <inkml:brushProperty name="height" value="0.05292" units="cm"/>
      <inkml:brushProperty name="color" value="#FF0000"/>
      <inkml:brushProperty name="antiAliased" value="0"/>
    </inkml:brush>
  </inkml:definitions>
  <inkml:trace contextRef="#ctx0" brushRef="#br0">14689 4795 3 0,'-10'0'0'0,"10"-12"0"0,-12 12 0 0,12 0 1 0,0 0-1 0,0-10 0 0,0 10 0 0,22-10 0 0,-12-12 0 0,13 11 0 0,10-1 1 0,-1-9-1 0,-10 21 1 0,11 0 0 0,-1 11 0 0,1-1 1 0,0 24 0 0,-13-23-1 0,14-1 0 0,-3 0 1 0,14-10 2 0,-12-10 3 0,9-11-1 0,3-1-2 0,-13 10-1 0,1-9-1 0,-12 21 0 0,-10 0 0 0,0 0-1 0,-1 0-1 0,-10 0 1 0,12 11-3 0,-12-11-7 0,11 0-18 0,-11-21 20 0,0 10 4 0</inkml:trace>
  <inkml:trace contextRef="#ctx0" brushRef="#br0">8372 4763 3 0,'0'0'0'0,"0"-11"0"0,0 11 0 0,0 0 0 0,11-11 0 0,-11 11 0 0,22 0 0 0,-11 0 1 0,-2 0-1 0,24 0 1 0,-10-11 0 0,9-1 0 0,12 12 2 0,-11-10-1 0,-1 10 2 0,1 0-1 0,-1 0 0 0,12 0 0 0,-34 10-1 0,34-10 3 0,-23 12-3 0,12-12-1 0,-22 11 1 0,10-11-1 0,-9 0 0 0,-1 0-1 0,-11 0 1 0,0-11 0 0,0 11 2 0,-23-12-2 0,2 12 1 0,0 0-1 0,-2-10 0 0,-10 10 0 0,13 0-1 0,-13 0 1 0,21-11-1 0,-9 11 0 0,0-10 0 0,-2 10 0 0,13-11 0 0,-1 11 0 0,-11-11 0 0,12 11 0 0,10 0 0 0,-12 11-1 0,12-11 1 0,-10 11-2 0,10-1 1 0,10-10 0 0,2 0 0 0,9 11 0 0,11-11 0 0,1 0 0 0,-1 0 0 0,1 0 0 0,11 0 0 0,-11-11 0 0,-1 11 0 0,1 0 0 0,-12 11 1 0,2-11 0 0,-14 10 0 0,14-10 0 0,-23 0 0 0,0 0 1 0,0 0-1 0,-11 0 1 0,-1 0-2 0,-8 0 2 0,-2 0-1 0,-11 0 0 0,1 0 1 0,-1 0 0 0,0 0 0 0,1 0-1 0,9 0 0 0,-9 12 0 0,11-1 0 0,9 0-1 0,12 0-1 0,0-11 0 0,0 10-2 0,23-10-1 0,19 10-4 0,3-10-1 0,8 0 6 0,2-10 3 0,0-11-2 0</inkml:trace>
  <inkml:trace contextRef="#ctx0" brushRef="#br0">2870 7360 5 0,'0'0'2'0,"10"12"-1"0,13-12-2 0,9 11 0 0,-10-11 1 0,11 11-1 0,10-11 1 0,-21 0 0 0,21 0 0 0,-21 0 1 0,11 11 0 0,-11-11-1 0,-1 0 0 0,-10 0-1 0,0-11 1 0,-11 11 0 0,0-11 0 0,-11 0 0 0,-11-1 0 0,0 12 0 0,-10-10 0 0,-11 10 0 0,10 0 1 0,-11 0 0 0,11 10 0 0,-42-10 7 0,52 12-4 0,-10-12-1 0,24 0-2 0,-14 0-1 0,13 0 0 0,-1 0 0 0,11 0 0 0,0 0-1 0,21 0 0 0,-9 0 1 0,20 0-1 0,1 0 0 0,0 0 0 0,10 0 1 0,0 0 0 0,12 0-1 0,-1 0 1 0,-11-12 0 0,1 12 1 0,-11 0-1 0,-1 0 1 0,-11 0 0 0,-9 0-1 0,-1-10 0 0,-11 10 1 0,0 0 0 0,-11-11 0 0,-11 1 0 0,-10 10-1 0,-12-11 1 0,0 11-2 0,1 0 0 0,0 0 0 0,9 11-2 0,13 10-7 0,0-11 3 0,21-10 3 0</inkml:trace>
  <inkml:trace contextRef="#ctx0" brushRef="#br0">18191 6111 4 0,'0'11'0'0,"0"-11"0"0,0 0 0 0,21 0 0 0,0 12 0 0,34-12 0 0,-12 0 0 0,12 0 0 0,-12 0 0 0,1 0 0 0,0 0 0 0,-22 0 0 0,-2 0 0 0,-8 0 0 0,-12 0 1 0,0 9 0 0,0-9 0 0,-12 0-2 0,2 0 0 0,-12 0 1 0,1 11-1 0,-1-11 2 0,-10 0-1 0,-1 0 1 0,10 0 1 0,2 0 0 0,0 0-1 0,10 0-2 0,-1 0 1 0,12 0 0 0,0 0 0 0,0 0-1 0,12 0 2 0,-1 0 0 0,10 11 0 0,0-11-1 0,12 11 0 0,11-11 0 0,-11 0 1 0,0 0-1 0,-1-11 0 0,-10 11 0 0,-1 0 0 0,-9-11 1 0,-12 11 0 0,-12 0 1 0,2 0-1 0,-12 0-2 0,-1 0 0 0,-9 0 0 0,-1 0 1 0,-9 0 0 0,9 0 0 0,10 11 0 0,2-11 1 0,10 0 0 0,1 0-1 0,20 0-3 0,1 0 1 0,22 0 0 0,-12 0 0 0,11 0 0 0,13 11 0 0,-2 0 1 0,-21-11-2 0</inkml:trace>
  <inkml:trace contextRef="#ctx0" brushRef="#br0">22453 5502 6 0,'-12'-10'3'0,"-9"-2"6"0,0 1-6 0,-2 11 0 0,-10 0 2 0,1 11-1 0,0 11 0 0,9-1-1 0,-8 13 3 0,9 9 2 0,-11-11 3 0,21 12-3 0,2-12-2 0,10 1-4 0,22-11 0 0,-1 0 0 0,2-12 0 0,19-10 3 0,3-10 0 0,-3-12-1 0,-9 0-2 0,-21-1 1 0,-1-8 2 0,-11-13-1 0,0 1-1 0,-11-22 0 0,-11-22-2 0,11 10 1 0,-1-31-3 0,2 10 1 0,10 22 0 0,0 21-3 0,10 12-2 0,13 10-4 0,-1 11-4 0,-2 12-13 0,13 10-13 0,0 10 17 0,-1 0 21 0,-20 2-4 0</inkml:trace>
  <inkml:trace contextRef="#ctx0" brushRef="#br0">22919 5480 3 0,'0'0'2'0,"0"-22"-2"0,0 1 0 0,0 11 6 0,0-24 5 0,0 12 1 0,0 1-5 0,-9-1-3 0,9 11-2 0,-11 11 0 0,-1 0-2 0,-9 11-2 0,-11 23 1 0,-13 8 0 0,13 12 1 0,-1 1 0 0,12 10 0 0,21-21 1 0,-11-1-2 0,22-10 0 0,10-13-1 0,2-8 0 0,19-12-1 0,-9 11-3 0,-1-22-8 0,13-1 3 0,-25 2 10 0,-8 10-4 0</inkml:trace>
  <inkml:trace contextRef="#ctx0" brushRef="#br0">22747 5676 8 0,'-11'0'3'0,"22"-23"5"0,-1 13-11 0,34-11-3 0,-1 10 3 0,-21 0 1 0,11 11 1 0,-13-12 1 0,-20 12-4 0</inkml:trace>
  <inkml:trace contextRef="#ctx0" brushRef="#br0">23410 5034 4 0,'0'0'3'0,"-22"0"8"0,11 11-10 0,-11 0 0 0,12 11 3 0,-12 21-1 0,-11 12-2 0,1 10 1 0,9 0 2 0,-9 0 0 0,32 12-2 0,-11-12-2 0,22 0 0 0,21-21-2 0,1-13-1 0,11 3-5 0,9-23-5 0,3-1 3 0,-2 0 9 0,-33-10-2 0</inkml:trace>
  <inkml:trace contextRef="#ctx0" brushRef="#br0">23475 5404 4 0,'0'11'0'0,"-12"22"0"0,2 11 1 0,10 9 2 0,0 13 2 0,22-24-1 0,-11 3-2 0,11-25 0 0,10-8 1 0,12-12-1 0,-22-12 0 0,10-8 1 0,-10-13-1 0,-11 0 1 0,-11 1 1 0,-11-1 0 0,-11-11-1 0,-10 23 0 0,-1-23-1 0,0 23-1 0,1-12-1 0,10 22-3 0,-1 0-5 0,13 11-7 0,-1 0-3 0,11 0 13 0,0 22 5 0,0-11-4 0</inkml:trace>
  <inkml:trace contextRef="#ctx0" brushRef="#br0">23811 5567 22 0,'0'0'0'0,"-10"0"22"0,10 11-29 0,0 22 2 0,0-12 5 0,0 12 2 0,0 0-1 0,-11 10 0 0,11-10-1 0,0-1 0 0,0 1-3 0,0-11-11 0,0-1 1 0,11-21 10 0,-11 0 0 0</inkml:trace>
  <inkml:trace contextRef="#ctx0" brushRef="#br0">23942 5339 12 0,'0'-11'9'0,"-21"-11"19"0,21 11-24 0,0 11-5 0,11 11 3 0,-1 11 2 0,1 12-1 0,0 8-2 0,-11 2-1 0,10 0 0 0,2-1 0 0,-12-21-2 0,11-1-5 0,-1-21-13 0,2 0-5 0,8-33 20 0,-20 11 2 0</inkml:trace>
  <inkml:trace contextRef="#ctx0" brushRef="#br0">24149 4806 5 0,'0'0'8'0,"10"-11"-5"0,23 11-2 0,22 21 8 0,-1 23 4 0,0 0-4 0,1 21-4 0,-11 11-2 0,-23 11 1 0,-11-11-1 0,-10 22-1 0,-20-11-3 0,-13-11 2 0,0 0 0 0,1-21-1 0,10-2 0 0,-1 2 0 0,13-22-3 0,-1 0-11 0,11-1-25 0,11-10 31 0,-1-22 6 0</inkml:trace>
  <inkml:trace contextRef="#ctx0" brushRef="#br0">24921 5632 86 0,'-11'0'34'0,"-21"-21"-18"0,20 32-61 0,2-1-12 0,10 1 26 0,0-11 28 0</inkml:trace>
  <inkml:trace contextRef="#ctx0" brushRef="#br0">15983 8731 5 0,'0'0'0'0,"-21"11"0"0,-2 0 0 0,13 0 0 0,-12-11 0 0,11 12 0 0,11-12 0 0,-12 0 0 0,12 10 0 0,0-10 0 0,0 0 0 0,0 0 0 0,23 0 0 0,-1 10 0 0,0-10 0 0,10 0 0 0,1 0 0 0,0-10 0 0,-1 0 0 0,1-2 0 0,-12 1 0 0,1 0 0 0,0-11 0 0,-1 13 0 0,-9-3 0 0,-1 12 0 0,-11 0 0 0,0 0 0 0,-11 12 0 0,-1-12 0 0,2 9 0 0,-13 2 0 0,13-11 0 0,-1 11 1 0,-10-11-1 0,10 0 0 0,-11 11 0 0,-11-11 0 0,1 11 0 0,9 1 0 0,13-12 0 0,-12 10 0 0,12-10 0 0,10 0 0 0,-11 0 1 0,11 0-1 0,0 0 0 0,0 0-1 0,11 0 1 0,-1-10 0 0,12 10 0 0,0-12 0 0,-1 1 0 0,1 0 0 0,11 11 0 0,-11 0 0 0,10-11 0 0,-21 11 0 0,11 0 0 0,-11 0 0 0,-11 11 0 0,10-11 0 0,-10 0 0 0,0 11 0 0,-10-11 0 0,10 11 0 0,-11-11 0 0,-11 0 0 0,0 12-1 0,-11-2 1 0,0 0 0 0,1 12 0 0,-1-11 1 0,12 1-1 0,0-2 0 0,-2 1 1 0,13-11-1 0,10 0 0 0,10-11-2 0,13 1 2 0,19-13-1 0,-19 23-3 0</inkml:trace>
  <inkml:trace contextRef="#ctx0" brushRef="#br0">3043 11439 4 0,'0'0'0'0,"-10"-33"4"0,10 33-2 0,-11 12-2 0,22-2-1 0,11 1 1 0,11-11 1 0,10 10 0 0,22-10 1 0,0-21 4 0,12 11 0 0,-12-2-2 0,11 1-1 0,-22 11-3 0,-10 0 0 0,-22 11 0 0,-12-11 0 0,0 0 1 0,-10 0 2 0,-10 0-1 0,-11 0-2 0,-13-11-1 0,-19 11-2 0,-12 11 0 0,-22 11-1 0,10-1-1 0,1 13 2 0,22-24 3 0,32-10 0 0,10-10-2 0,46-13-1 0,31-19 0 0,11-3-1 0,11 13 0 0,-1 10 4 0,-41 22-3 0</inkml:trace>
  <inkml:trace contextRef="#ctx0" brushRef="#br0">9622 11265 5 0,'-10'11'0'0,"-2"-11"0"0,2 0 0 0,-1 10 1 0,11-10-1 0,0 0 0 0,0-10 2 0,0 10 2 0,11 0 0 0,11 0 0 0,10 0 0 0,1 0-2 0,20 0-1 0,12 10 0 0,-9-10 0 0,9 0 0 0,0 0 0 0,-21 0-1 0,-1 0 1 0,0 11-1 0,-20-11 1 0,-14 0-1 0,3 0 0 0,-24 0 3 0,3-11-3 0,-24 11-3 0,0 0 0 0,-10 0-1 0,-1-10 0 0,11 10 0 0,12 0-3 0,10 10 2 0,22-10-1 0</inkml:trace>
  <inkml:trace contextRef="#ctx0" brushRef="#br0">19343 11395 4 0,'0'0'1'0,"0"-22"-1"0,0 12 0 0,0 10 1 0,10 0-1 0,23 0 0 0,-1-10 0 0,13-2 0 0,8 12 1 0,13-11 1 0,-12 0 0 0,11 11 0 0,-10-11 0 0,-12 0-2 0,1 11 1 0,-11-11-1 0,-22 11 1 0,-1 0 0 0,-20 0 7 0,-13 0-6 0,-19 0 0 0,-2 0-2 0,-21 0 1 0,0 0-1 0,-1 11 0 0,0-11 1 0,24 0-1 0,9-11 2 0,22 1 2 0,11 10-3 0,0-11-1 0,0 11 0 0,11 0 0 0,11 0 0 0,21 0 1 0,12 0 0 0,43 0-1 0,21 0-2 0,22 0-21 0,-21 11 7 0</inkml:trace>
  <inkml:trace contextRef="#ctx0" brushRef="#br0">8187 10254 7 0,'0'0'0'0,"0"-22"0"0,0 11 0 0,10-11 0 0,2 0 1 0,9-10 1 0,1 10 1 0,0 0 0 0,-1 1-2 0,2-1 0 0,9 0 0 0,1-12-1 0,9 3 1 0,14-13-1 0,-24 23 0 0,1-13-1 0,-22 13-5 0,0 11 0 0,-11 10 5 0,-11 0-5 0</inkml:trace>
  <inkml:trace contextRef="#ctx0" brushRef="#br0">8513 9841 7 0,'0'-22'2'0,"0"10"0"0,0 12-1 0,10-10 0 0,-10 10-1 0,12-11 0 0,-1 11 0 0,0 21 0 0,0 1 2 0,-11 11 0 0,-11 11-1 0,11-1 0 0,0-21-1 0,-11 9 0 0,11-19 0 0,-11-1 1 0,11 0-2 0,11-11-2 0,11-11-5 0,10-21 7 0,-21 32-6 0</inkml:trace>
  <inkml:trace contextRef="#ctx0" brushRef="#br0">8992 9492 7 0,'-11'-32'1'0,"11"10"2"0,0 0 0 0,0 11-1 0,0 1 0 0,0 10 1 0,0 0 1 0,0 21 3 0,0 23-1 0,0-1-2 0,-12 12-4 0,35-12-2 0,-1 11-21 0,21-21 6 0</inkml:trace>
  <inkml:trace contextRef="#ctx0" brushRef="#br0">17832 10090 9 0,'21'-65'7'0,"1"42"-7"0,21 3 0 0,1-13 0 0,-11-10 0 0,10 9 0 0,-10 3 0 0,-23 9 0 0,2 0 0 0,10 11-5 0,-22 1 1 0,10-2-3 0</inkml:trace>
  <inkml:trace contextRef="#ctx0" brushRef="#br0">18115 9677 7 0,'0'-11'1'0,"-11"0"-1"0,11 11-1 0,11 0 1 0,10-9 0 0,1 9 1 0,-11 0 0 0,-11 0 1 0,0 0 1 0,0 9-1 0,0 13-1 0,0 0-1 0,0 0-1 0,0-1 1 0,-11 1 0 0,11-10-1 0,-12-2 1 0,12-10-1 0,0 0-3 0,12 0-6 0</inkml:trace>
  <inkml:trace contextRef="#ctx0" brushRef="#br0">18604 9482 6 0,'0'0'0'0,"10"-22"1"0,2 11-1 0,-2 11 0 0,1-11 0 0,-11 11 0 0,11 11 1 0,-11 0 0 0,-11 0 0 0,-10 10 1 0,-1 1-1 0,0 11 0 0,-1-12 0 0,3 1-1 0,20-11 1 0,0 0-1 0,0 0 0 0,32-11 1 0,-10 0-1 0,21-11 1 0,0-11-1 0,1 11 0 0,0 0 0 0,-22 1 0 0,-11-1-1 0,-2 0-1 0,-9 11-4 0,0 0 4 0,-9 0 1 0,-2 0-5 0</inkml:trace>
  <inkml:trace contextRef="#ctx0" brushRef="#br0">18767 9230 8 0,'0'-9'0'0,"0"-2"3"0,-11 11-4 0,11 0 0 0,0 32 1 0,-12 23 0 0,-9 10 0 0,0 22 0 0,-2 0 0 0,13 0 0 0,-1-11 0 0,22-11-1 0,-1 0-7 0</inkml:trace>
  <inkml:trace contextRef="#ctx0" brushRef="#br0">3120 11526 5 0,'0'0'0'0,"0"-33"0"0,0 23 0 0,22-2 0 0,11 12 0 0,10-11-1 0,11 0 1 0,12 1 1 0,-13 10 0 0,2-11 2 0,0 1-1 0,-12 10 0 0,1 0-1 0,-13 0 0 0,-8 0 0 0,-12 0-1 0,0 0 1 0,-11 0 2 0,0-12-1 0,-22 12-1 0,-1-11 0 0,-19 0-1 0,-23 0-1 0,9 11 1 0,3 0 0 0,8 0 0 0,-8 0 0 0,20 11 0 0,12-11-1 0,10 11 1 0,-1-11 0 0,24 0-2 0,20-11 2 0,34-20 1 0,32 8 0 0,32-10-3 0,1 12-10 0,9 21 9 0,-96-11-2 0</inkml:trace>
  <inkml:trace contextRef="#ctx0" brushRef="#br0">8773 13689 0 0,'0'0'0'0,"0"-10"0"0,0 10 0 0,0-11 0 0,-20 11 0 0,-13 0 1 0,0-11-1 0,-21 11 0 0,11-11 0 0,-12 0 0 0,11 0 0 0,1 0 0 0,0 11 0 0,10 0 0 0,0 0 0 0,1 11 0 0,20-11 0 0,2 0 0 0,10 0 0 0,0 0 0 0,0-11 0 0,22 0 0 0,10 11 0 0,1-10 0 0,20-1 0 0,13 11 1 0,0 0-1 0,-12-11 1 0,1 0-1 0,-1-11 1 0,-21 11-1 0,-13 11 0 0,3 0 0 0,-13 0 0 0,2 0 0 0,-12 0 0 0,0 11-2 0,-12 0 0 0</inkml:trace>
  <inkml:trace contextRef="#ctx0" brushRef="#br0">21714 12504 2 0,'10'0'0'0,"1"0"0"0,-11 0 1 0,10-11-1 0,-10 11 0 0,12-21 0 0,-1 10 0 0,11-11 1 0,-2 11 0 0,14 1 0 0,-13 10 2 0,23 0 1 0,0 0 1 0,-12 0-1 0,11 0-2 0,1 0-2 0,0 0 0 0,-12-12-1 0,1 12 2 0,0-10-2 0,-12 10 1 0,0-12 0 0,-9 12-1 0,-12-10-1 0,0 10-1 0,0 0 1 0,-12-11 0 0,-19 11 1 0,9-10 1 0,-11 10 0 0,-11 0 0 0,1 0 1 0,0 0 0 0,-12 0-1 0,0 10 1 0,2 1-1 0,-2-1 0 0,1-10 0 0,21 12 1 0,22-12 0 0,1 0 3 0,10 0 1 0,10 0-2 0,11 0-3 0,2 10-1 0,19-10-3 0,13 0-1 0,-11 0 0 0,10 0 2 0,-10 0 2 0,0 0 1 0,-2-10 0 0,-9 10 1 0,-21 0 0 0,-2 0-1 0,-10-12-2 0,-32 2-1 0,-23 10-2 0,-21-11 3 0</inkml:trace>
  <inkml:trace contextRef="#ctx0" brushRef="#br0">3718 11189 3 0,'0'0'0'0,"0"-22"0"0,21 11-1 0,12-11 1 0,-33 11-2 0</inkml:trace>
  <inkml:trace contextRef="#ctx0" brushRef="#br0">2086 7557 4 0,'0'0'0'0,"-20"-22"1"0,8 11-1 0,2 0 0 0,-1 1 0 0,-1-1 0 0,2 11 0 0,10 0 0 0,0-11 0 0,0 22 0 0,0-11 0 0,22 32 0 0,-1 1 1 0,1 21-1 0,21 12 0 0,-9 10 0 0,9-22-1 0,10 11 1 0,-19-10 0 0,9-23 0 0,-10 1-1 0,-11-1 1 0,-11 1 0 0,-1 0-1 0,-10-12-2 0</inkml:trace>
  <inkml:trace contextRef="#ctx0" brushRef="#br0">2131 8155 5 0,'0'0'0'0,"-12"-21"-1"0,12 9 1 0,-10-10 0 0,-1 12 1 0,11-1-1 0,0 1 0 0,11-2 0 0,11 12 0 0,0 0 0 0,9 0 0 0,-8 22 0 0,9-1 0 0,-10 1 0 0,11 11 0 0,-11-11 0 0,-2 0 0 0,3-22 0 0,-13 10 0 0,13-10 0 0,-13 0-1 0,-10 0 1 0,11-10 0 0,-11-1 0 0,-11-22 1 0,1 12 0 0,-13-13 0 0,2 3 1 0,9-3-1 0,2 3-1 0,0 8 0 0,-2 1 0 0,2 11 1 0,10 2-2 0,0 9 1 0,0 0 0 0,22-12-1 0,-2 1-1 0,3 11 1 0,20-11 0 0,-11 11 0 0,1 11-3 0</inkml:trace>
  <inkml:trace contextRef="#ctx0" brushRef="#br0">2218 4915 5 0,'0'0'0'0,"-22"-11"0"0,10 0 0 0,2-1 0 0,-1 2 0 0,1 10 0 0,10-11 0 0,0 1 0 0,0-1 0 0,0 0 0 0,0 11 0 0,-11-12 0 0,11 12 0 0,-11-10 0 0,-1 10 0 0,2-11 0 0,-1 11 0 0,-1-12 0 0,12 12 0 0,0 0 1 0,0 0-1 0,0 0 0 0,0 12 0 0,12 9 0 0,9 2 0 0,2 9 0 0,9 23 0 0,12-12 0 0,-1 11 0 0,-10 1 0 0,9-12 0 0,-9 1-1 0,-10-1 2 0,-2-10-2 0,0 0 1 0,-9-12 0 0,21 1 0 0,-22-11 0 0,-2-11 0 0,14 0-5 0</inkml:trace>
  <inkml:trace contextRef="#ctx0" brushRef="#br0">2283 5339 6 0,'0'-11'0'0,"-11"-11"0"0,0 11 0 0,11-10 1 0,0 10-1 0,0 11 0 0,11 0 0 0,-11 0 0 0,11 0 0 0,0 21 0 0,-1 1 0 0,12 11 0 0,0-1 0 0,-1 1 0 0,12 0 0 0,-1-12 0 0,1 1 0 0,-10-10 0 0,-2-2-1 0,-10-10 2 0,-1 0-1 0,-10-10 0 0,0-2 2 0,0 1-1 0,0-21 0 0,-10 10 0 0,-1-22 0 0,-10 12 2 0,-2-12 0 0,13 12-1 0,-1-1-2 0,-1 0 0 0,12 1-1 0,0 10-1 0,0 22-2 0,12-11-4 0,-1 22 7 0,-1 22 0 0,2-1-3 0</inkml:trace>
  <inkml:trace contextRef="#ctx0" brushRef="#br0">21757 12374 2 0,'0'0'0'0,"0"0"-1"0,-12 0 1 0,2 0 0 0,10 0 1 0,-11-11-1 0,11 11 0 0,-10 0 0 0,-1 0 1 0,11 0 0 0,0 0 0 0,0 0-1 0,11 11 1 0,10-11 0 0,23 10 0 0,10-10 1 0,11 0-1 0,0-10 0 0,-10-1 0 0,10 11-1 0,-22 0 0 0,-11 11-1 0,-9-1 1 0,-1 2-1 0,-11-12 1 0,0 10 0 0,-11-10 1 0,-11 0 1 0,0-10-1 0,-11-2-1 0,-11 12 1 0,-10-10-2 0,-11 10 0 0,-2 0 0 0,-9 0 1 0,23 0 0 0,-2 0 0 0,22 10-2 0,10 2-3 0,12-2 1 0,0 2 3 0,23-2 1 0,-1-10 0 0,0 0-1 0</inkml:trace>
  <inkml:trace contextRef="#ctx0" brushRef="#br0">21975 12461 0 0,'0'0'0'0,"10"-12"0"0,33 2 0 0,22-1 0 0,0 1 0 0,2 10 0 0</inkml:trace>
  <inkml:trace contextRef="#ctx0" brushRef="#br0">8687 13559 0 0,'0'0'0'0,"-32"11"0"0,-1 0 0 0,-11-11 0 0,1 11 0 0,-11-11 0 0,21-11 0 0,1 11 0 0,9-11 1 0,13 11-1 0,10 0 0 0,-11 0 0 0,22 0-1 0,22 0 2 0,-12 11-1 0,33-11 0 0,12 0 1 0,10-11-1 0,-1 0-2 0</inkml:trace>
  <inkml:trace contextRef="#ctx0" brushRef="#br0">8425 13624 0 0,'0'0'1'0,"33"0"2"0,-10 11 0 0,-1 0-2 0,10 11 0 0,1-1-1 0,-1 1 1 0,11-11-1 0,-20 0 1 0,9-11-1 0,-10-11 1 0,-11 0-1 0,11 11 1 0,-12-22 1 0,-20 12 0 0,-12-1-1 0,-22 0 0 0,0 11 0 0,-9 0-2 0,-2 0 0 0,1 11 0 0,21-11 1 0,1 0-1 0,21 0 1 0,-1-11 0 0,12 0 1 0,23 0-1 0,9 0 2 0,11-11 0 0,1 1 1 0,11 10 0 0,-2 0-2 0,-9 11-1 0,0 11-6 0,-12 11-13 0</inkml:trace>
</inkml:ink>
</file>

<file path=ppt/ink/ink3.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timestamp xml:id="ts0" timeString="2023-04-25T05:01:39.490"/>
    </inkml:context>
    <inkml:brush xml:id="br0">
      <inkml:brushProperty name="width" value="0.05292" units="cm"/>
      <inkml:brushProperty name="height" value="0.05292" units="cm"/>
      <inkml:brushProperty name="color" value="#FF0000"/>
      <inkml:brushProperty name="antiAliased" value="0"/>
    </inkml:brush>
  </inkml:definitions>
  <inkml:trace contextRef="#ctx0" brushRef="#br0">16918 6480 9 0,'-10'0'0'0,"-35"0"0"0,13 0 0 0,11 0 0 0,10 12 0 0,11-12 0 0,11 0 1 0,10 0 1 0,-10 0 3 0,10 0-1 0,-9 10-2 0,21 23 0 0,-23 10-2 0,23 1 0 0,0-13 0 0,9 3 0 0,14-12-1 0,-2 0 1 0,11-12 0 0,-10-10-2 0,-12 0-4 0,-10 0 0 0,-1 0 5 0,-22-10-8 0</inkml:trace>
  <inkml:trace contextRef="#ctx0" brushRef="#br0" timeOffset="1">17299 6523 45 0,'-22'-43'32'0,"11"33"-23"0,-21 10-12 0,-13 43-1 0,3 11 1 0,9 1-4 0,-10-12-1 0,-2 1 5 0,3-12 3 0,9 1 0 0,10-11-6 0,13 0-17 0,10-1 4 0,10-10 11 0</inkml:trace>
  <inkml:trace contextRef="#ctx0" brushRef="#br0" timeOffset="2">17234 6883 55 0,'0'-22'12'0,"0"-11"-15"0,0 33-28 0,10 11 7 0,12 0 15 0</inkml:trace>
  <inkml:trace contextRef="#ctx0" brushRef="#br0" timeOffset="3">15733 3338 12 0,'0'0'5'0,"-12"-11"-6"0,-8 11 2 0,8-11 0 0,2 11 6 0,-1-11 0 0,11 11-1 0,0-10-5 0,0-1 0 0,21 0-1 0,2 0 1 0,9 0-1 0,1 0 0 0,-1 11 0 0,1-11 1 0,9 0-1 0,3 11 1 0,-2-10-1 0,1-1 0 0,-11 0 1 0,-1 11-1 0,-11-11 0 0,2 11 1 0,-13 0-1 0,1 0 0 0,-11 11 4 0,-11 11-3 0,1 21 1 0,-13 11-2 0,2 1 0 0,-1 10 1 0,12 0-2 0,-12 11 2 0,11 1-2 0,-1 0 0 0,2 19 2 0,10-19-1 0,0-1 0 0,0-22-1 0,0 44 1 0,10-33 0 0,13-10 0 0,-1-34 0 0,-12 1 0 0,23 0 1 0,-23-22 0 0,13 0 0 0,-2 11 0 0,-10-11-1 0,-11 11 0 0,10-1 0 0,2 23 0 0,-1 11 0 0,-11-1-1 0,0 11 1 0,0 1 1 0,0 0-1 0,0-1 0 0,0 0 0 0,10-1 0 0,-10 3 0 0,12-2 0 0,-1 11-1 0,-11-10 2 0,0 10 0 0,0-22 1 0,-23 12-1 0,2-12 3 0,-12 12 0 0,-11-23-1 0,11 1 1 0,-20-1 1 0,-1-21-1 0,-12-11-2 0,1 0 0 0,0-20 0 0,20-14-1 0,13 23-2 0,11 0 0 0,21 11-5 0,0 0-21 0,0 0-3 0,21 11 20 0,-9-11-5 0</inkml:trace>
</inkml:ink>
</file>

<file path=ppt/ink/ink4.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timestamp xml:id="ts0" timeString="2023-04-25T05:01:39.494"/>
    </inkml:context>
    <inkml:brush xml:id="br0">
      <inkml:brushProperty name="width" value="0.05292" units="cm"/>
      <inkml:brushProperty name="height" value="0.05292" units="cm"/>
      <inkml:brushProperty name="color" value="#FF0000"/>
      <inkml:brushProperty name="antiAliased" value="0"/>
    </inkml:brush>
  </inkml:definitions>
  <inkml:trace contextRef="#ctx0" brushRef="#br0">4490 6894 17 0,'0'0'0'0,"0"0"0"0,11 11 0 0,0-1 0 0,0 1 0 0,22-11 0 0,9 0 0 0,2 0-1 0,10-11 1 0,1 1 1 0,10 10-1 0,-10-11 0 0,10 11 0 0,11 11 1 0,0-11-1 0,0 0-1 0,11 0 1 0,11-11 0 0,10 0 0 0,-10 0 1 0,22 0 0 0,-12 11-1 0,-9-11 0 0,-1 11-1 0,21 0 1 0,1 0 0 0,10-11 0 0,0 0 0 0,12 1 0 0,-23-1 0 0,1 11 0 0,-22 0 0 0,-11 11 0 0,-21-1 1 0,10 1-1 0,-11-11 0 0,0 0 0 0,1 0 0 0,-1-11-1 0,0 1 0 0,-12 10 0 0,3 0 1 0,-14-11 0 0,-19 11 0 0,-1 0 0 0,-12 11-1 0,2-11-14 0</inkml:trace>
  <inkml:trace contextRef="#ctx0" brushRef="#br0" timeOffset="1">4348 6926 18 0,'0'0'0'0,"0"0"0"0,0-11-1 0,0 11 2 0,12 0-1 0,9 0 0 0,1-10 0 0,11 10 0 0,9-11 0 0,13-11 0 0,-11 22 0 0,21-11-1 0,-11 22 1 0,1 0 0 0,10 0 0 0,1 10 0 0,10-10 1 0,0 0-2 0,11 0 2 0,-11-11-1 0,11 11-1 0,-1 0 1 0,-9 0 0 0,-12 0 0 0,1-1 0 0,-12 12 0 0,22 0 0 0,-1-11 0 0,-20 1 0 0,54-12 0 0,-23 0 0 0,24-12-1 0,-12 1 1 0,-11 0 1 0,11 11-1 0,-12-11 0 0,2 0 0 0,-13 11 0 0,2 0 0 0,10-11-1 0,-1 11 2 0,-9-10-1 0,-1 10 0 0,-1-11 0 0,2 0 0 0,-11 0 0 0,9 0 0 0,-10 0 0 0,12-11 0 0,-12 1-1 0,1 10 1 0,-1 0 1 0,-22 0-1 0,1 0 0 0,-1 0 0 0,-10 11 0 0,-1-11 0 0,1 11 0 0,-11 0 0 0,-1 0 0 0,1 0-1 0,-22-10 1 0,0 10 0 0,-32 0-1 0,32 0-14 0</inkml:trace>
  <inkml:trace contextRef="#ctx0" brushRef="#br0" timeOffset="2">5230 7002 13 0,'54'-10'4'0,"44"10"-5"0,-11-11 1 0,-11 11 0 0,22 0 0 0,32-11 0 0,0-11 0 0,23 11 0 0,-1 0-1 0,-1 0 2 0,34 22-1 0,-54 0-16 0</inkml:trace>
  <inkml:trace contextRef="#ctx0" brushRef="#br0" timeOffset="3">3686 8699 10 0,'0'0'0'0,"0"0"0"0,-12 0 0 0,12 0-10 0</inkml:trace>
  <inkml:trace contextRef="#ctx0" brushRef="#br0" timeOffset="4">3925 8753 9 0,'0'0'0'0,"-11"11"0"0,22 11 0 0,-1-1 0 0,12-10 0 0,0 12 0 0,11-13 0 0,-1 1 0 0,-10-11 0 0,11 0 0 0,-12 10 0 0,-10-10 0 0,10-10 0 0,-9-1 0 0,-12 1 0 0,0-2 0 0,-12-10 0 0,2 11 0 0,-12 1 0 0,1 0 0 0,-12-2 0 0,11 12 0 0,-10 0 0 0,-1 12 0 0,11 8 0 0,0 2 0 0,12 1 0 0,10 8 0 0,-11 13 0 0,22 0 0 0,-1 0 0 0,2-1 0 0,8-21 0 0,-8-1 0 0,9-11 0 0,2-10 0 0,-12 0 0 0,-1-10 0 0,-10-1 0 0,0-11 0 0,0 0 0 0,0-9 0 0,-10 8 0 0,-1 2 0 0,-12-2 0 0,13 23 0 0,-13-10 0 0,3-1 0 0,8 11 0 0,2 0 0 0,-1 11 0 0,-1-1 0 0,12 13 0 0,0-2 0 0,12 2 0 0,-1-2 0 0,-1-11 0 0,12 12 0 0,0-22 0 0,-1 0 0 0,2-10 0 0,-12-23 0 0,10 11 0 0,1-10 0 0,-12-12 0 0,2 11 0 0,-1-9 0 0,-11-3 1 0,0 13-1 0,0 21 0 0,0 11 0 0,-11-11 0 0,-1 0 0 0,-9 11 0 0,10 11 0 0,-10 11 0 0,-1 0 0 0,0 10-1 0,11-9 1 0,-1 8 0 0,12 3 0 0,0-3 1 0,0-8-2 0,12-2 1 0,9-10 0 0,-9 1 0 0,10-2 0 0,-1-10 0 0,-10 0 0 0,0-10 1 0,-11-2-1 0,0-9 0 0,0 10-1 0,0-22 2 0,0 12-1 0,-11-2 0 0,-11-9 0 0,12 22 0 0,-12-13-1 0,10 23 2 0,-9 0-1 0,9 0 1 0,2 23-1 0,0 8 0 0,10 3 0 0,10-3 0 0,0-8 0 0,2-12 0 0,9-1 0 0,2 1-1 0,-2-11 1 0,1-11 0 0,-11-10 0 0,-1-2 0 0,2 2 0 0,-12-1 0 0,0-10 0 0,-22 21 0 0,11-11 0 0,-21 11 0 0,10 11 0 0,0 0 1 0,11 0 0 0,-11 23 0 0,12-2-1 0,10-11 0 0,0 12 0 0,0 0-1 0,10-11 1 0,-10-1 0 0,10-10 0 0,2 0-1 0,-12 0 1 0,11 0-1 0,-1 0 1 0,-10 0 0 0,0-10 0 0,0-1 0 0,0-11 0 0,0 11 1 0,-10 0 1 0,10 1-1 0,-11-1 0 0,-1 11-1 0,12 11 1 0,-10-1-1 0,10 12 0 0,-10 0 0 0,10 11 0 0,0-1 0 0,0-21 0 0,0 11 0 0,0-11 0 0,0-1-2 0,10-10 1 0,-10 0-2 0,10 0 2 0,2-10 1 0,-1-11 0 0,11-2-1 0,-11-9-7 0</inkml:trace>
  <inkml:trace contextRef="#ctx0" brushRef="#br0" timeOffset="5">3293 13776 2 0,'-10'0'0'0,"10"44"-1"0,10-1 1 0,23 1 0 0,-1-1 0 0,13-10 1 0,-2-11-1 0,0-11 0 0,12-11 1 0,10 0-1 0,-10-11 0 0,-1-11 0 0,12 0 1 0,-13 1-1 0,2-12-1 0,-12-11 2 0,-21 1-1 0,-12-1 0 0,-10 1 0 0,0-11 0 0,-20-1 0 0,-13-10 0 0,-12 0 1 0,-8 0-1 0,-1 10-1 0,-34 0 1 0,23 24 0 0,0-3 0 0,0 24 0 0,0 10-1 0,9 10 1 0,14 1 0 0,9 22-1 0,1 11 1 0,9-2 0 0,13 23-1 0,10 0 1 0,0 13 0 0,10-2 0 0,13 0 0 0,9 0 0 0,23 11 0 0,-2-11 1 0,12-11-1 0,2-32 1 0,-2-23-1 0,0-10 0 0,0-31 0 0,11-13 1 0,-10-32-1 0,-1-1-1 0,-11-20 2 0,-21-1-1 0,-22 43-4 0</inkml:trace>
  <inkml:trace contextRef="#ctx0" brushRef="#br0" timeOffset="6">3456 14635 3 0,'-10'0'-1'0,"-12"-10"1"0,1 10 0 0,-1-11 0 0,-1 0 0 0,3 0-1 0,-13 0 1 0,0 11 0 0,12 0 0 0,-2 0 0 0,2 11-1 0,-1 11 1 0,0-1 0 0,1 23 0 0,10-1 0 0,0-10 0 0,-1 32 0 0,12-10 0 0,0 0 0 0,23 10 1 0,21 0-1 0,-1-11 1 0,22 0 0 0,22-10 0 0,-1-12-1 0,12-10 1 0,1-22-1 0,-13-11 1 0,12-11-2 0,-10-21 1 0,-13-1 1 0,-9-11-1 0,-12-10 0 0,-10 0 0 0,-23 0 0 0,-9 11 0 0,-12-11-1 0,-33 10 1 0,-32-10 0 0,-11-11-1 0,-22 0 0 0,-11 11 1 0,-1-1 0 0,13 12 0 0,11 22 0 0,-23 32 0 0,44 10 0 0,-1 34-1 0,23 10 0 0,10 11 1 0,11 12 0 0,0-1-1 0,22 11 2 0,12 12-1 0,31-3 0 0,22 3 1 0,22-13 0 0,32-21 0 0,-31-21-5 0</inkml:trace>
</inkml:ink>
</file>

<file path=ppt/ink/ink5.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timestamp xml:id="ts0" timeString="2023-04-25T05:01:39.501"/>
    </inkml:context>
    <inkml:brush xml:id="br0">
      <inkml:brushProperty name="width" value="0.05292" units="cm"/>
      <inkml:brushProperty name="height" value="0.05292" units="cm"/>
      <inkml:brushProperty name="color" value="#FF0000"/>
      <inkml:brushProperty name="antiAliased" value="0"/>
    </inkml:brush>
  </inkml:definitions>
  <inkml:trace contextRef="#ctx0" brushRef="#br0">13820 4512 15 0,'0'0'0'0,"0"0"0"0,0 0 0 0,0 0 0 0,-12 0 0 0,12 0 0 0,-10 0 0 0,10 0 1 0,0 0 0 0,10 0-1 0,2 0 1 0,8 0-1 0,13 0 1 0,0-10-1 0,22 10 0 0,-13-10 1 0,25-2 0 0,9-10 2 0,-1 11-2 0,2 11 1 0,9-11-1 0,13 11-1 0,-1 0 0 0,0-11 0 0,10 11-1 0,12 0 0 0,43 11 1 0,-55-11 1 0,78 11-1 0,-34-11-1 0,11-11 1 0,0 0 0 0,-11 1 1 0,-11-12-2 0,-21 11 1 0,-33 0-1 0,-12 11 1 0,-19 0 1 0,-24 0-1 0,11 0 1 0,-21 0-1 0,11 11 0 0,-11 0 1 0,-1-11-1 0,1 11 0 0,0 0 0 0,-11-11 0 0,-1 0 0 0,2 0 0 0,-12 10 0 0,0-10 0 0,0 0 0 0,0 11 0 0,0-11-1 0,0 0 0 0,0 11 0 0,0-11 1 0,0 11-1 0,0-11-2 0,0 11-2 0,0 0 1 0,0 1 4 0,0-2-3 0,0 0-6 0</inkml:trace>
  <inkml:trace contextRef="#ctx0" brushRef="#br0" timeOffset="1">16928 4523 20 0,'0'0'0'0,"0"-43"13"0,12 43-7 0,-12 0-7 0,21 22 0 0,2 10 1 0,-2-9 0 0,0-13 0 0,-9 1 0 0,-12-11 0 0,0 0 1 0,0 10-2 0,-22 12-6 0,0 11-9 0,12 0 2 0</inkml:trace>
  <inkml:trace contextRef="#ctx0" brushRef="#br0" timeOffset="2">10362 6437 19 0,'22'-75'1'0,"21"10"-1"0,-11 32-1 0,23 21-3 0,-12 12-11 0</inkml:trace>
  <inkml:trace contextRef="#ctx0" brushRef="#br0" timeOffset="3">9525 13983 0 0,'75'22'0'0,"23"-11"1"0,-1-11 2 0,13-44 5 0,-2 2 5 0,13-35-3 0,9 0-3 0,0-20-2 0,23 10-1 0,-1-11-2 0,11 11-4 0,22-11 2 0,-34 33 1 0,-19 11 1 0,-2 10 0 0,-11 11 2 0,1 22 1 0,-11 11-1 0,0 0-3 0,-2 33 0 0,-9 10 1 0,-10 2-2 0,9 8 1 0,-9 13-1 0,-1-12 0 0,-1 11-1 0,-9-21-1 0,-1-1 3 0,-11-10-1 0,0-12 0 0,0 1 0 0,0-11 0 0,1-11-2 0,0 0 1 0,-12-11 0 0,-10 11 0 0,9-11 1 0,-8 11-1 0,8 0 0 0,2 0-2 0,0 0-1 0,-2 0-3 0,2 11 2 0,10 0 1 0,23 11 0 0,-23-22 2 0,0 0 1 0,0-11 0 0,1 0 2 0,-2-11 3 0,-9 11-1 0,-1 1-1 0,0-1-2 0,-10 0-1 0,22 11 0 0,-13 0-1 0,12 0 0 0,12 22 0 0,-1 10 0 0,-11 12 1 0,12-1-1 0,-12 12 0 0,11 10 1 0,-21 0 0 0,10 0 0 0,-23 0-1 0,14 12 1 0,-14-1-1 0,-9 11 1 0,-1-11 1 0,1 0 0 0,-21 0 2 0,-12 0 0 0,-12 0 3 0,-31 11 0 0,-33 22 1 0,-1-21-6 0,-30 8-1 0,-3-8 3 0,12-12 1 0,12 0 1 0,9-11 1 0,34 1 2 0,11-12 1 0,10 11-4 0,11 0-3 0,-1 12 0 0,12-2-1 0,-10 13 1 0,10-12 0 0,-11 0-1 0,-10 11 0 0,10-33-1 0,-11 1-1 0,-11 10 0 0,1-11 1 0,-24-10 2 0,3-12 0 0,-24 1 1 0,2-11 0 0,-23-1 0 0,-12-21-1 0,-8 0-3 0,-14-10 2 0,-8-1 0 0,-1 0 1 0,-12-11 0 0,-10 0 0 0,-44-10 0 0,44 10-1 0,-10-11 1 0,-2 1-1 0,12-1-2 0,0-10 2 0,-54-23 0 0,64 23-1 0,22 9 0 0,13-8-1 0,9-2-6 0,11 1-2 0,0 9 0 0,0 3 1 0,0-3 0 0,-21 24 3 0,-2 10 4 0,-9 10 2 0,-11 24 3 0,-1-3 4 0,2-8-1 0,9-1 0 0,12-12-3 0,10-10 0 0,22-32 1 0,22-33-6 0,10-11-6 0,12-32-4 0,10-13-1 0,1-31 4 0,-1 11 4 0,0-1 4 0,21-21 0 0,3 54 4 0,-2 12-1 0,11 20-1 0,0 12-1 0,20 11 1 0,13 21-1 0,32 22-1 0,23-21 2 0,54-23 3 0,53-42-2 0,23-45-13 0,31-64 6 0</inkml:trace>
  <inkml:trace contextRef="#ctx0" brushRef="#br0" timeOffset="4">10427 14614 1 0,'-23'-22'0'0,"3"0"1"0,-2 11 0 0,11 11 1 0,-1 0 2 0,2 0 0 0,-13 22-1 0,3 22 3 0,-13 10 1 0,11 11-2 0,11-9 0 0,0 9-2 0,11-12-1 0,22 2 0 0,21-12 0 0,12-10 0 0,10-22 0 0,22-11 1 0,11-34-1 0,-11-19 1 0,11-2-2 0,-22-10 0 0,-32 0 0 0,-12-1-1 0,-32-10-2 0,-32 0-1 0,-12-11-4 0,-32 22 3 0,-11 32 2 0,-1 12 1 0,-20 31-2 0,31 23 1 0,24 0-5 0,20 21-11 0,12 0 5 0,21-10 13 0,9-22-1 0</inkml:trace>
  <inkml:trace contextRef="#ctx0" brushRef="#br0" timeOffset="5">10427 14570 26 0,'0'0'0'0,"-54"-22"22"0,32 22-22 0,10 44-1 0,12-11 1 0,34-1 0 0,-13 1 1 0,44-1 0 0,-21-10 5 0,0-11 1 0,21 0 0 0,10 0-4 0,-20 0-3 0,0 1-6 0,-12-3-11 0,-10 2-11 0,-11 0 11 0,-22 0 13 0</inkml:trace>
  <inkml:trace contextRef="#ctx0" brushRef="#br0" timeOffset="6">10742 14440 2 0,'0'-11'0'0,"-10"11"3"0,10 0 2 0,-12 11-2 0,2 10 4 0,-1 12 1 0,-22 11-1 0,1 10 0 0,-23 11-1 0,-10 11-2 0,0 11-2 0,-11 11-2 0,21-11-4 0,23-22-18 0,20-21-2 0,12-33 20 0</inkml:trace>
  <inkml:trace contextRef="#ctx0" brushRef="#br0" timeOffset="7">12122 13950 33 0,'-20'-32'18'0,"8"21"-18"0,-21 44-7 0,12 22 0 0,-11-2 4 0,-1 24 3 0,11 9 1 0,11 1 4 0,11-11 1 0,0-10-1 0,33-12-2 0,11-10-1 0,10-23 2 0,11-10 0 0,11-33-1 0,21-10-1 0,-20-12-1 0,-1-21 0 0,-33 0 0 0,-10 0 0 0,-22-11 0 0,-22-22 0 0,-22 21-1 0,-10 1 0 0,0 33-1 0,-34-11-4 0,12 32 2 0,0 22-3 0,10 32-9 0,2 12-10 0,8 10 13 0,24 1 11 0,9-45-6 0</inkml:trace>
  <inkml:trace contextRef="#ctx0" brushRef="#br0" timeOffset="8">12102 14156 30 0,'-22'-21'27'0,"11"11"-21"0,11 10-7 0,11 21 0 0,11 1 0 0,10 21 1 0,1 1 0 0,20-11 1 0,-8-12-1 0,-3 1 0 0,3 0-1 0,-13-11-10 0,1-1-11 0,-22-10 5 0,11 0 15 0,-22-10-6 0</inkml:trace>
  <inkml:trace contextRef="#ctx0" brushRef="#br0" timeOffset="9">12438 14016 44 0,'0'0'0'0,"-33"-33"47"0,12 33-42 0,-11 22-5 0,10 21-1 0,-11 23-1 0,-10 10-6 0,-12 11-15 0,11-11-8 0,1 0 10 0,33 0 11 0</inkml:trace>
  <inkml:trace contextRef="#ctx0" brushRef="#br0" timeOffset="10">11959 15484 12 0,'0'-22'9'0,"-21"-11"1"0,21 22-10 0,0 11 0 0,-11 0 1 0,11 0 3 0,0 11-1 0,0 33 1 0,0-1 3 0,0 22-1 0,11-9-4 0,10 9-1 0,12-12 0 0,11-20 1 0,0-11 0 0,10-11-1 0,1-11 0 0,10-23-1 0,11-20 0 0,-22-10-1 0,0-12 0 0,-32 0 0 0,0-13-1 0,-22 2 0 0,-22 0 1 0,0 0 0 0,-21 33 1 0,0 21-1 0,-12 11-2 0,-10 22 0 0,11 32-2 0,-12 12-9 0,23-1-3 0,21 11 11 0,11-10 6 0,11-44-8 0</inkml:trace>
  <inkml:trace contextRef="#ctx0" brushRef="#br0" timeOffset="11">12047 15451 25 0,'-11'-11'24'0,"-1"11"-20"0,3 11-3 0,30 43 4 0,0-32-2 0,12 11 0 0,-1-1-1 0,13-21-1 0,-2 11-1 0,12 0-1 0,-23-11-10 0,1-11-5 0,-11-11 1 0,-2-11 1 0,-8 0 12 0,-12 11-7 0</inkml:trace>
  <inkml:trace contextRef="#ctx0" brushRef="#br0" timeOffset="12">12372 15407 31 0,'0'0'0'0,"-20"-10"48"0,-13 20-43 0,0 34-4 0,1 10-1 0,-2 1 0 0,3 22-1 0,9-2-11 0,0-20-24 0,22-12 10 0,0-21 16 0</inkml:trace>
  <inkml:trace contextRef="#ctx0" brushRef="#br0" timeOffset="13">13645 14592 11 0,'-21'-11'12'0,"-1"-11"4"0,0 11-12 0,1 11-1 0,10 0-2 0,-33 77 4 0,22-12 1 0,12 22-1 0,-2-11 0 0,12 11-2 0,22-22 0 0,21 0 0 0,1-21-1 0,11-22-1 0,10-2-1 0,11-30 0 0,-1-11 0 0,-9-23-1 0,-1-11 0 0,-10 2 1 0,0-24-2 0,-23-10 1 0,-22 0-1 0,-10 0 1 0,-10 0 0 0,-33 11 1 0,-12 22 2 0,-10 32-1 0,-22 11-3 0,11 33-2 0,-11 11-9 0,-11 43-20 0,55-33 20 0,-1 33 10 0,21-43-3 0</inkml:trace>
  <inkml:trace contextRef="#ctx0" brushRef="#br0" timeOffset="14">13590 14646 18 0,'-10'-11'19'0,"-11"11"-4"0,-1 0-13 0,22 22-2 0,11 0 3 0,10 0 3 0,12 10-1 0,20-10 0 0,2 11-1 0,0-12-3 0,20 1-2 0,-9-11-9 0,-11-11-30 0,-22 0 20 0,9-11 13 0</inkml:trace>
  <inkml:trace contextRef="#ctx0" brushRef="#br0" timeOffset="15">14015 14516 62 0,'0'0'0'0,"-44"-33"52"0,1 44-48 0,11 33-3 0,-1 21-2 0,-10 11-7 0,-2 0-30 0,3 0-8 0,-2 0 28 0,10-22 10 0</inkml:trace>
  <inkml:trace contextRef="#ctx0" brushRef="#br0" timeOffset="16">10992 14592 10 0,'-10'-11'13'0,"-12"0"-8"0,11 11-3 0,11-11 0 0,0 0-1 0,21 1 2 0,1-1 2 0,0 0 3 0,22 0 3 0,10 11 0 0,11-11-2 0,21 11-3 0,2-11 1 0,9-21-1 0,24-1-2 0,-13-11-2 0,1-10 0 0,-22 0-4 0,-1 21-31 0,-41 11-21 0,-25 22 36 0</inkml:trace>
  <inkml:trace contextRef="#ctx0" brushRef="#br0" timeOffset="17">12515 14179 13 0,'0'0'6'0,"-12"-11"15"0,12 11-15 0,12 0 0 0,9 0-5 0,11 0-1 0,1 11 1 0,-1 11 5 0,13 21 3 0,9 1 1 0,0-1-2 0,11 11-5 0,12 1-2 0,9-12-1 0,2 12 0 0,9-23-1 0,-9 1 0 0,10-1-2 0,-11-21 2 0,-11 0 0 0,-34 0-4 0,-19-11-11 0,-12 0-6 0,-33 11-3 0,-11-11 14 0,1-11 6 0</inkml:trace>
  <inkml:trace contextRef="#ctx0" brushRef="#br0" timeOffset="18">10677 14288 4 0,'0'0'0'0,"-11"-22"10"0,11 11-6 0,0 0-2 0,0 11-2 0,0-11 1 0,33-1 1 0,10-8 6 0,12-2 3 0,21-22-1 0,21-10-1 0,23-1 0 0,11 1-3 0,-22 0 1 0,-1 10-3 0,-21 1-1 0,-11 10-1 0,-21 11-1 0,-12 12 0 0,-10-1-2 0,-11 0-7 0,-22 11-11 0,0 0-7 0,-22 0 3 0,-1 0 17 0,2 0-5 0</inkml:trace>
  <inkml:trace contextRef="#ctx0" brushRef="#br0" timeOffset="19">11406 13722 13 0,'0'-11'10'0,"-23"0"-3"0,2 11-6 0,21 0-1 0,0 0 1 0,11 0 1 0,22 0 0 0,9-11 4 0,14 1 2 0,31-12 2 0,-22 11-6 0,0 0-3 0,-12 11 1 0,-19 0 0 0,-13 11 1 0,-9 11 0 0,-12-1 2 0,-22 23-1 0,-33 10-2 0,-10 1-2 0,10-1-1 0,2-20 1 0,20-14-1 0,11-20-4 0,22 11-30 0,10-11 0 0,2 0 26 0</inkml:trace>
  <inkml:trace contextRef="#ctx0" brushRef="#br0" timeOffset="20">11002 14766 6 0,'0'-11'3'0,"-10"-11"8"0,10 11 0 0,10 1-1 0,2 10-1 0,-1 0-2 0,22 0 1 0,9 32 1 0,-9 1-3 0,22-1-3 0,0 1 1 0,-1 0-1 0,11-1 2 0,11 12 1 0,-10 0-2 0,-1-1-1 0,-11 0-1 0,0-10-1 0,-10 9-1 0,-11-8-1 0,-1-23-9 0,1 11-31 0,-1-1-5 0,-10-21 33 0</inkml:trace>
  <inkml:trace contextRef="#ctx0" brushRef="#br0" timeOffset="21">12776 15484 14 0,'0'0'0'0,"0"-11"28"0,0 11-15 0,10-11 1 0,1 0-4 0,33-22-4 0,21-10-4 0,10-12 0 0,23-10-1 0,1 0 4 0,10 0 2 0,10 0-3 0,-10 10-4 0,11-10-1 0,-22 21-1 0,9 1-7 0,-51 10-14 0,-35 13-8 0,-21 20 3 0,-44 0 21 0,-9 20 2 0</inkml:trace>
  <inkml:trace contextRef="#ctx0" brushRef="#br0" timeOffset="22">10775 15342 6 0,'0'-32'3'0,"-11"10"8"0,11-11-1 0,0 22-3 0,11 0-4 0,-11 1-1 0,10 10-1 0,2 10 1 0,10 12 3 0,21 0 1 0,-10 0-3 0,9 10-2 0,3-10 1 0,-2 11 0 0,0-1-2 0,12-10 1 0,-13 11-1 0,14-12 1 0,-14-10 1 0,-8 11 0 0,-13 0 0 0,-9-11 0 0,-2 21-1 0,-10-10-2 0,-10 1-3 0,10-13-10 0,0 1-7 0,0-11 3 0,0-11 9 0,-12-22 1 0</inkml:trace>
  <inkml:trace contextRef="#ctx0" brushRef="#br0" timeOffset="23">11263 15342 17 0,'-10'-32'19'0,"10"21"-16"0,-10 11 0 0,-2 0-2 0,12 21 0 0,-10 12 2 0,10 0 3 0,10-1 0 0,12-10 2 0,0 0-2 0,0 10-2 0,11-10 0 0,-12 11 1 0,11-10 1 0,1-3-4 0,-11 13-1 0,11-11 1 0,-23 10-2 0,2-21 1 0,-12 1 1 0,0-2 1 0,0-10 4 0,-12 0-2 0,-9 0 0 0,-1 0-1 0,-10-10-1 0,-12-2 0 0,0 1-1 0,1 0-1 0,-1 1-2 0,1-1 2 0,20 11-2 0,3 0-16 0,20 0-40 0,11 11 16 0,10-11 24 0</inkml:trace>
  <inkml:trace contextRef="#ctx0" brushRef="#br0" timeOffset="24">11471 13374 8 0,'0'0'0'0,"-11"-21"0"0,11 21 0 0,11 0 0 0,-11 0 0 0,0 0 1 0,10 0 3 0,-10 10 3 0,12 11 0 0,-1 13-3 0,-2-13-3 0,3 12-1 0,21-11 1 0,-22-2-1 0,11-8 0 0,-12-1 1 0,12-11-1 0,-11 0 0 0,-1 0-1 0,-10 11 0 0,-10-11-3 0,10-11-4 0,-11 0 2 0,-1-10 1 0,-8-12 4 0,8 10 1 0,2-8-1 0,-1-3 2 0,11 13-1 0,-12-11 0 0,2 20 0 0,-1 2 0 0,-10-1 0 0,10 11 0 0,-1 0 0 0,2 0 0 0,10 0 2 0,0 0 0 0,10 11 2 0,13-11-1 0,9 0 0 0,1-11 0 0,9 11 0 0,-9 0-1 0,0-10-1 0,-1 10 0 0,2-12-1 0,-13 1 1 0,12 0-1 0,-11 1 0 0,0-1 0 0,-1 1 1 0,-10-2 0 0,-11 12 0 0,0 0 3 0,-11 12-2 0,0-2 0 0,1 1-1 0,-2-1 0 0,12 12-1 0,0-10-1 0,12 9 1 0,9 1 0 0,1-11 0 0,-12 10 0 0,23-10 0 0,-11-1 1 0,0 2-2 0,-11-1 2 0,11 0 0 0,-22-11 0 0,0 11 3 0,0-1 0 0,-12 0 0 0,-9 2-2 0,9-1 1 0,-20 0-2 0,22-11 1 0,-23 0 0 0,0 0 0 0,1 0 0 0,10 0-1 0,-11 0-1 0,12 11 0 0,-1-11-1 0,10 11 0 0,2-11-1 0,10 0 0 0,0 0 1 0,0 0-21 0,10 0 3 0,2 0 1 0,-1 0 16 0,0 0-5 0</inkml:trace>
  <inkml:trace contextRef="#ctx0" brushRef="#br0" timeOffset="25">10654 15353 5 0,'0'0'0'0,"-9"-22"0"0,9 22-1 0,21-11-3 0</inkml:trace>
  <inkml:trace contextRef="#ctx0" brushRef="#br0" timeOffset="26">10710 15440 7 0,'0'-11'4'0,"0"0"-1"0,-11 11-3 0,22 0 0 0,-1 0 0 0,2 0 2 0,-2 11 1 0,0 0 3 0,2 11 2 0,-12 0 0 0,0 21-3 0,0-10-1 0,-12-1 0 0,12 1 2 0,-10-11-2 0,0-1-3 0,-2-10-1 0,12 0 1 0,0-11-1 0,0-11 0 0,0 0-2 0,0-20 0 0,0-14-1 0,12 2 2 0,-2-1 0 0,0 1 0 0,2 10 1 0,-12 22 0 0,0-10 0 0,0 21 0 0,0-11 0 0,0 11 1 0,-12 0-1 0,12 0 1 0,12 11-1 0,-1 10 0 0,-1 1 1 0,24 0-1 0,-13 0 1 0,12-1-1 0,-11 1 0 0,-1-11 1 0,-10 11-1 0,-1-1 0 0,2-10 1 0,9 0-1 0,-21 0 1 0,12 0-1 0,-12-11 1 0,0 12 0 0,0-12 2 0,-12 10 2 0,-21 1 1 0,1-1 1 0,0-10 1 0,-12 11-3 0,0-11-3 0,11 11-2 0,13-11 0 0,-2 0-2 0,22-11-9 0,10 0-25 0,12 1-3 0,21-11 26 0</inkml:trace>
  <inkml:trace contextRef="#ctx0" brushRef="#br0" timeOffset="27">11112 13548 6 0,'0'0'0'0,"-12"-11"0"0,12 11 0 0,-10-11 0 0,10-10 0 0,10-12 0 0,2 0 1 0,9 1 4 0,-9 9 3 0,8 13-2 0,-20-1 0 0,12 11 0 0,-12 21-1 0,0 24-1 0,0-2-4 0,0 11 0 0,0 1 0 0,0-12-1 0,11-10 1 0,-1-11 0 0,2-12 0 0,9-10 1 0,-9-10 0 0,-2-1 0 0,-10-11 0 0,0-11 0 0,0 1 0 0,-22-12 0 0,12 1 1 0,-13 21 1 0,13-1 0 0,-1 13 0 0,-1 0 1 0,12 10-3 0,-9 0-4 0,18 10-2 0,3 12-16 0,-1 0-4 0,22 21 10 0</inkml:trace>
  <inkml:trace contextRef="#ctx0" brushRef="#br0" timeOffset="28">10209 15386 7 0,'-10'-11'3'0,"10"11"-3"0,0 0-1 0,21-11 1 0,0 11 2 0,2-11 1 0,10 0 2 0,-1-11 1 0,-10 12-4 0,11 10-1 0,-23 0 0 0,0 0 2 0,-10 21 3 0,0 12-2 0,-20 10 0 0,9 1 1 0,-11-1 4 0,0-10 1 0,11-22-5 0,11 0-4 0,11-11 0 0,-1 0 1 0,24-11-1 0,9-22-1 0,0-10-1 0,1 21 0 0,-33 11 0 0,22-11-17 0,9 22-24 0,-19 0 30 0,-13 11 7 0</inkml:trace>
  <inkml:trace contextRef="#ctx0" brushRef="#br0" timeOffset="29">14341 14712 5 0,'-10'-11'8'0,"-2"22"-8"0,12-1 0 0,12-10 1 0,20 11 0 0,1-11 0 0,20 0 2 0,57-11 5 0,-12 1-3 0,32-12-3 0,12 0-1 0,-1 0-1 0,-1-10-5 0,14 21-4 0,-2-11-1 0,11 0 4 0,-11 1 4 0,-11 10 1 0,-44-11 1 0,-31 22 1 0,-34 0-1 0,-20 0-1 0,-1 11-1 0,-11-11 2 0</inkml:trace>
  <inkml:trace contextRef="#ctx0" brushRef="#br0" timeOffset="30">15874 14374 0 0,'-10'0'0'0,"10"22"0"0,0 0 0 0,32 0 1 0,11-1 1 0,22 12 0 0,23-22 1 0,-1-11 0 0,11 0 3 0,-33 0-1 0,0 11-2 0,-22 0 0 0,-20 10-1 0,-13 12 2 0,-20 0-1 0,-13 21 1 0,-30-10-1 0,-2-12-1 0,-22 1-1 0,35-10-2 0,-2-14-3 0,22-9-14 0,11 0-3 0</inkml:trace>
  <inkml:trace contextRef="#ctx0" brushRef="#br0" timeOffset="31">15092 14146 3 0,'0'-11'4'0,"0"-10"-2"0,0 21 0 0,11 0 0 0,-11 0 2 0,9 21 3 0,3 12 1 0,-1 0 1 0,-1 10-1 0,13 11-2 0,-1-10-3 0,-2-1-1 0,-8-21 2 0,9 0 2 0,-9-11-2 0,-1 0-2 0,-1-11-2 0,-10 0 1 0,0 0 0 0,0-11 1 0,-10-11-3 0,-1-11 0 0,-1-10-2 0,2-1 2 0,-1 1 1 0,-1 32 0 0,2-22 1 0,10 12-1 0,0 10 0 0,0 0-1 0,0-1 0 0,10 12-1 0,23-10-1 0,-21-11-1 0,31-1-1 0,0-11-2 0,1 0 0 0,11 1 1 0,-12-12 0 0,0 33 3 0,-31-9 1 0,-2 20 1 0,-10 0 4 0,-10 20-1 0,-12 2 0 0,-1 22 0 0,2-12 0 0,10 11 0 0,11 1-2 0,0-11-1 0,11 10 0 0,10 1-1 0,12-11 0 0,-1 10 0 0,13-21-1 0,-2-1 1 0,0 1 1 0,-20 0 0 0,-14-22 2 0,-9 11 2 0,-20 0 1 0,-13-11 1 0,-11 11 1 0,-22-1 3 0,1 1 1 0,0-11 2 0,10 11-2 0,13-11-2 0,9 0-3 0,22-11-2 0,-10 11-3 0,21 0-12 0,21-11-18 0,12 1-17 0,-22-1 36 0</inkml:trace>
  <inkml:trace contextRef="#ctx0" brushRef="#br0" timeOffset="32">15145 13776 0 0,'0'0'0'0,"0"-10"0"0,-10 10 0 0,10 0 0 0,0 0 0 0,0-11 0 0,0 11 3 0,0-11 4 0,0 11 2 0,0-11 1 0,10 0-5 0,13 0 0 0,9 0-2 0,-10 0-3 0,-1 11-1 0,-9 0 1 0,-12 0 2 0,0 11 4 0,0 11 1 0,-22 11 0 0,-11 10 0 0,11 1-1 0,12-12-2 0,-1-21-2 0,11 0-3 0,21-11 1 0,11-11-2 0,1-11-2 0,11-10 0 0,-11 21 0 0,-12-11-1 0,2 11-11 0,-14 11-17 0,-9 11 20 0</inkml:trace>
  <inkml:trace contextRef="#ctx0" brushRef="#br0" timeOffset="33">14526 14288 1 0,'0'0'0'0,"0"-22"1"0,0 11-1 0,0 0 0 0,0 0 3 0,0-1 3 0,0 12 6 0,0-10 5 0,-12 10-3 0,12 10-6 0,12 13-5 0,-12-1 1 0,11 10-2 0,0 1-1 0,0 0 0 0,-1-1-1 0,2-10 1 0,-1-11-1 0,-1 0 1 0,1 0 1 0,-11-11-1 0,0 0 5 0,0-11-5 0,-11-11-1 0,11 11 0 0,0-22 0 0,-10 1 0 0,-1 10 0 0,11-10 1 0,-12 21 1 0,12 0-2 0,-10 0 1 0,10 11 0 0,0-11-1 0,10 11 0 0,-10-11 0 0,23 11-1 0,9-12 0 0,1-8 1 0,-1-2-1 0,1 11 0 0,0-1 1 0,-23 2-1 0,12-1 2 0,-12 11 0 0,-10-10 2 0,0 10 1 0,12 0 0 0,-12 0 0 0,-12 0-2 0,12 0-1 0,0 10-1 0,0 1 0 0,12 11 0 0,-1 0 0 0,-1 9 0 0,13 3-1 0,9-12 1 0,-22 10 1 0,24 1 0 0,-13-1-2 0,1 1 1 0,-11-11 1 0,11 10-1 0,-22-10 1 0,0-11 1 0,10 0 3 0,-20 11-1 0,10-11-1 0,-11-1 0 0,11 1 0 0,-11 0 0 0,-12-11-2 0,13 11 1 0,-11 0 0 0,-13 0 0 0,1 0-2 0,-9 0 4 0,-2-1 0 0,0 1-2 0,-9 0-1 0,20 0 1 0,11 0-1 0,0-11-4 0,12 11-5 0,-1-11-11 0,11 0-14 0,0 0-16 0,0 0 16 0,21-22 28 0,-21 0 4 0</inkml:trace>
  <inkml:trace contextRef="#ctx0" brushRef="#br0" timeOffset="34">14569 13995 1 0,'0'-23'1'0,"0"1"1"0,0 2 3 0,12-3 11 0,-1 1 8 0,-11 11-3 0,0 11-8 0,0 0-4 0,10 33 0 0,1 0-2 0,-11 22-4 0,11-2-3 0,-1-10-1 0,2 1-9 0,21-23-48 0,-1-9 16 0</inkml:trace>
  <inkml:trace contextRef="#ctx0" brushRef="#br0" timeOffset="35">11797 7981 36 0,'0'-33'5'0,"22"1"-21"0,-12 43-9 0</inkml:trace>
  <inkml:trace contextRef="#ctx0" brushRef="#br0" timeOffset="36">11308 13244 6 0,'0'0'0'0,"-22"0"0"0,22 0 0 0,0 0 1 0,11 0 0 0,0 0 2 0,-1 0 1 0,2 0 2 0,-2 0 1 0,12 10 1 0,-1 24-1 0,12-3-1 0,-1 13-1 0,13 0-2 0,-2-12 0 0,12 12-2 0,-2-13 0 0,-9-8 1 0,11-1-1 0,-12-11 1 0,-10 0-2 0,-11 0 1 0,-1 10-1 0,-10-10 0 0,-11 0 0 0,0 0 0 0,-11-11 0 0,11 11-6 0,-11-22-16 0,11 0-3 0,-10-11 17 0,10 1 1 0</inkml:trace>
  <inkml:trace contextRef="#ctx0" brushRef="#br0" timeOffset="37">11829 13178 14 0,'0'-10'4'0,"0"-33"9"0,0 31-10 0,-10 12-1 0,10 0 1 0,0 0 7 0,-11 22 4 0,0 11 3 0,-12 22-2 0,3 10-8 0,-2 31-7 0,11-8-2 0,-11 10-8 0,0 32-43 0,-11-43 23 0,23-32 23 0</inkml:trace>
  <inkml:trace contextRef="#ctx0" brushRef="#br0" timeOffset="38">7709 14995 0 0,'0'0'0'0,"-11"-12"0"0,11 12 0 0,0 0 0 0,33 0 0 0,-12-10 0 0,23 10 0 0,-12 0 1 0,22 0 2 0,1 0 2 0,20 0-3 0,23 0-2 0,12 0-1 0,30-12 1 0,13-9 1 0,10-12-1 0,0 12 0 0,12 0-1 0,9 9 0 0,0 1 2 0,-31 0-1 0,-44 11 0 0,-23-11 0 0,-21 11 1 0,-32-11 0 0,0 2-1 0,-21-3 0 0,8 1 0 0,-8-11-3 0,-12 0-3 0,0 11 3 0,-12 1 3 0,2 10 0 0</inkml:trace>
  <inkml:trace contextRef="#ctx0" brushRef="#br0" timeOffset="39">9688 14755 0 0,'0'0'0'0,"-11"0"0"0,11 0 0 0</inkml:trace>
  <inkml:trace contextRef="#ctx0" brushRef="#br0" timeOffset="40">9818 14701 0 0,'-11'0'0'0,"-10"0"0"0,10 0 0 0,-11 0 1 0,11 11 2 0,11-11-2 0,-12 10 0 0,12 1 0 0,12 0 0 0,21 22 2 0,-1-10-1 0,1-3 0 0,10 2 1 0,-10-11 0 0,-1 1 0 0,-10-12 0 0,0 10-1 0,-11 1 0 0,-1-11-2 0,-10 10-2 0,-10 12-14 0,-12 0 4 0,1-1 11 0</inkml:trace>
  <inkml:trace contextRef="#ctx0" brushRef="#br0" timeOffset="41">7132 14603 1 0,'-11'0'0'0,"11"0"0"0,-10 11 0 0,-1 0 0 0,11-1 1 0,-12 12-1 0,2-11 0 0,-1 22 1 0,11 10 4 0,0-10 1 0,0 21-2 0,0 11 0 0,11 0-2 0,11-10 0 0,10-11-1 0,12-1 0 0,10-32 0 0,1 0 0 0,-12-11 2 0,0-34 0 0,-11 3-1 0,1-13 0 0,-21 1-1 0,-12-12 0 0,-22 2-2 0,-11-12 1 0,-10-13 1 0,-22 13 0 0,-12 11 3 0,1 32 2 0,11 11-4 0,0 11-5 0,21 33-16 0,11 10-7 0,23 12 21 0,10-34 3 0</inkml:trace>
  <inkml:trace contextRef="#ctx0" brushRef="#br0" timeOffset="42">8481 14701 0 0,'0'0'0'0,"10"11"0"0,-10-11 0 0,12 0 0 0,-12 0 0 0,10-11 0 0,-10 0 0 0,0-33 0 0,-10 12 0 0</inkml:trace>
  <inkml:trace contextRef="#ctx0" brushRef="#br0" timeOffset="43">8448 14451 0 0,'0'0'0'0,"0"0"0"0,10 0 0 0,23 0 0 0,11 0 0 0,11-11 1 0,10 0-1 0,-12 0 0 0,2 0 0 0,0-11 0 0,-12 11-1 0,0 1 1 0,-11 10 0 0,-32 0 0 0,12 10 0 0,-12 1 1 0,-12 0-1 0,3 11 1 0,-2 11 0 0,-1-12 0 0,2 12 0 0,10 0 1 0,0-1-2 0,22 12 2 0,-11-1-1 0,21-10 0 0,1-11-1 0,9-12 1 0,-8 1 1 0,-1 0-1 0,-12 0 0 0,-10-11 1 0,-11 0 4 0,-11-11 1 0,-32 11-2 0,-12-11 4 0,-10 11 2 0,-11 0 2 0,-1 0-3 0,24 0-4 0,-2 11-4 0,12 0-2 0,10-11 0 0,11 0-4 0,22 0-9 0,11 0-11 0,33-11-5 0,-12-11 12 0</inkml:trace>
  <inkml:trace contextRef="#ctx0" brushRef="#br0" timeOffset="44">8600 14070 0 0,'0'44'0'0,"11"-12"0"0,0-10 0 0,10 0 0 0,-21-11 1 0,12-11-1 0,-12 0 1 0,11-11 0 0,-11 0 0 0,0-22 0 0,0-10-1 0,-11 0 0 0,11 9 0 0,-12 13 0 0,-9 21 0 0,21 0 0 0,0 0-1 0,-11 32-1 0,11 1 0 0</inkml:trace>
  <inkml:trace contextRef="#ctx0" brushRef="#br0" timeOffset="45">6948 13961 1 0,'0'-11'0'0,"-11"11"1"0,11-10 0 0,-12 10 1 0,12-10 0 0,0 10 3 0,-10-12 0 0,-13 12 2 0,-9 12 2 0,11-2-1 0,-23 22-3 0,12 12-2 0,-12-12-1 0,32 1-1 0,12-23-1 0,0 2-1 0,45-1 0 0,9-11-1 0,22-23-1 0,0 13 3 0,-11-11-1 0,-10 9 1 0,-33 12 0 0,-11 12 1 0,-11 9 3 0,-33 23 0 0,-10-1 0 0,-2 0 1 0,3-10 1 0,-2-22-1 0,22 0-1 0,0-11-2 0,22 0-1 0,-10 0-4 0,20 0-9 0,12-11-12 0,11-11-4 0,10 0 17 0,1-10 9 0,-1-12 2 0,0 12 0 0</inkml:trace>
  <inkml:trace contextRef="#ctx0" brushRef="#br0" timeOffset="46">7176 13930 0 0,'0'-12'0'0,"-11"1"1"0,-1-11 3 0,2 11 1 0,10 0 2 0,0 11-4 0,0 0-3 0,22 0 2 0,0 0 2 0,9 0 1 0,14 11-2 0,-12 0-1 0,-12 0 0 0,-10 0 0 0,-1-11 2 0,-10 23 4 0,0-13 1 0,-10 0-1 0,-12-10-1 0,12 11-1 0,-13-11-2 0,13-21 0 0,-1 11-1 0,0-24-1 0,0 12-1 0,11 1-1 0,0 10-2 0,0 0-6 0,0 0-11 0,22 11-14 0,-1-11 5 0,2 11 22 0,9-11 6 0,-10 0 0 0</inkml:trace>
  <inkml:trace contextRef="#ctx0" brushRef="#br0" timeOffset="47">7513 13668 0 0,'11'-22'0'0,"-1"11"3"0,-10 0 7 0,-10 11 1 0,-13 0-1 0,2 22-2 0,0 0-4 0,-12 21 0 0,10 1-1 0,23-23-1 0,0 1 0 0,12 11 1 0,9-22-4 0,12 10-2 0,22 1-4 0,-1-22-1 0,22 0-1 0,1 0-6 0,-12 0-2 0</inkml:trace>
  <inkml:trace contextRef="#ctx0" brushRef="#br0" timeOffset="48">17309 14135 0 0,'0'-21'0'0,"-21"10"0"0,10 11 0 0,-10 0 0 0,9 0 0 0,-20 22 0 0,-11 9 0 0,-12 14 2 0,0 31-1 0,22 11 1 0,1 10 0 0,22 1 2 0,31-22 0 0,12-10 0 0,32-12 0 0,11-32 0 0,11-11 1 0,11-11 0 0,-11-33 0 0,-11 0-1 0,-10-10 1 0,-12-11-4 0,-21-12 1 0,-13 1-2 0,-8-11-2 0,-34-11-2 0,-21 0-4 0,-55-22-1 0,11 44 2 0,-33 32 2 0,1 33 0 0,-1 23 1 0,22 20 0 0,21 22-1 0,45-22 4 0</inkml:trace>
  <inkml:trace contextRef="#ctx0" brushRef="#br0" timeOffset="49">17321 15156 3 0,'-12'0'5'0,"-20"0"-4"0,11 23-1 0,9-1 0 0,2 10 0 0,-1 12 1 0,0 10 0 0,11-21 0 0,0 0 0 0,0-12 1 0,22-10-1 0,0 0 1 0,-1-22 1 0,1 0 2 0,0-21 0 0,-11-12-1 0,10-10-2 0,-10-22-1 0,11 0-2 0,-11-34 2 0,-1 45 0 0,2-43-5 0,-2 43-1 0,-10-1 1 0,10 23 1 0,-10 21 0 0,0 11 1 0,0 22-4 0,-10 11 3 0,10 21-1 0,0 1 0 0,0 10 3 0,0-9 1 0,0-14 0 0</inkml:trace>
  <inkml:trace contextRef="#ctx0" brushRef="#br0" timeOffset="50">17777 15168 4 0,'0'0'0'0,"0"-32"2"0,-10 21-3 0,10-11 0 0,0 0 1 0,-12 11 1 0,2 11 1 0,-12 0 1 0,-1 0-1 0,-8 11-1 0,9 11-2 0,0-11 1 0,11 0 0 0,-1 0 0 0,12-11 0 0,12 10 1 0,9 0-1 0,13 2 1 0,9-1 0 0,0 0 0 0,-10 11 1 0,-22-1 0 0,0 1 1 0,-1 0 2 0,-20 0 2 0,-23-1-2 0,1 1 1 0,-1 0 2 0,1-22 3 0,-1 0-6 0,0-11-4 0,12-11-4 0,10-21-7 0,11 21-6 0,11 0-8 0,10 1 10 0,12 10 12 0,-11 0 0 0</inkml:trace>
  <inkml:trace contextRef="#ctx0" brushRef="#br0" timeOffset="51">17962 14559 2 0,'0'-11'5'0,"0"-10"0"0,-12 10-4 0,12 11-1 0,12-11 1 0,-12 11 0 0,11 11-1 0,-1 21 5 0,2 12 1 0,9 21-1 0,11 0-2 0,1 22-1 0,1-10 1 0,-3-12-3 0,-19 0-5 0,10 0-8 0,-1-21 0 0,-21-1 10 0,11-32-2 0</inkml:trace>
  <inkml:trace contextRef="#ctx0" brushRef="#br0" timeOffset="52">18093 15016 46 0,'0'-33'28'0,"0"33"-33"0,32 0-14 0,1 12 0 0,10-12-1 0,12 0 13 0,-13-12 3 0</inkml:trace>
  <inkml:trace contextRef="#ctx0" brushRef="#br0" timeOffset="53">11611 13396 8 0,'-10'0'0'0,"0"0"0"0,-2 11-8 0</inkml:trace>
  <inkml:trace contextRef="#ctx0" brushRef="#br0" timeOffset="54">11558 13396 8 0,'0'0'0'0,"0"0"0"0,-12-12 0 0,12 2 0 0,0 10 0 0,12-11 1 0,-12 1 6 0,11-12 3 0,-11 22-1 0,0-12 1 0,0 12 1 0,-11-10 4 0,11 10-5 0,0 0-3 0,0 0 0 0,11 0-5 0,11 0 2 0,-2 10 0 0,3 13 1 0,-1 9 0 0,-1 1-1 0,1 9-1 0,0 14-1 0,-11-13 0 0,0 1 0 0,10-1-1 0,-11-21-1 0,13 0 2 0,-12-12 0 0,0 1 1 0,-1-22 2 0,2 11 1 0,-12-32-2 0,-12-1-2 0,-9 1 0 0,-13-12-1 0,-8 1 1 0,9-1-1 0,-10 12-1 0,-2 10 0 0,13-1 0 0,-1 13-1 0,12-1 1 0,9 11 0 0,12 0 0 0,0-10 0 0,12 10 0 0,9 10 0 0,2 1 0 0,-13 11 0 0,12 11 0 0,-12-1 0 0,13-10 0 0,-1 9 0 0,-11-8 0 0,10-12 0 0,-10-11-1 0,-1 11-4 0,2-11-18 0,-1-11-18 0,-11-11-4 0,0 10 12 0,0-19 31 0,0 20-6 0</inkml:trace>
  <inkml:trace contextRef="#ctx0" brushRef="#br0" timeOffset="55">11623 13265 15 0,'-12'0'7'0,"-8"0"0"0,8 0-4 0,2 0 6 0,-1 0 4 0,11 0-1 0,0 0 8 0,11 0-11 0,11 0-3 0,-2 0-3 0,3 0 0 0,10 0 0 0,9 0 0 0,-8-11 1 0,20 1-2 0,0-1-1 0,1-22 1 0,-2 1-2 0,3-1 2 0,-14 11-2 0,-9 11 1 0,-21 0-1 0,-2 11 0 0,-20 0 2 0,-12 11-1 0,11 0-1 0,-11 11 0 0,-1-11 0 0,14-1 0 0,9-10 0 0,0 12 0 0,0-12 0 0,0 10 0 0,0-10 0 0,0 12 0 0,9-12 0 0,3 10 1 0,-12-10-2 0,11 11 2 0,-1-11-1 0,2 0 1 0,9 0-1 0,-9 12 1 0,-2-12 0 0,0 10-2 0,2 1 2 0,9 10 0 0,-9 2-1 0,-1-2-1 0,0 1 1 0,10 10 1 0,-11-11-1 0,2-9 0 0,-1 10 0 0,0-11 1 0,10 9-1 0,-10-8 0 0,-11-1 0 0,11-11 0 0,-11 11 1 0,0-11-1 0,0 11 1 0,-11-11 0 0,0 11 0 0,11-11-1 0,-10 0 1 0,-1 0-1 0,0 0 1 0,-12 0-1 0,-19 0 0 0,-2 9 0 0,-21 3 0 0,-12 10 0 0,-21 11 0 0,1 10-1 0,9-10 0 0,13-1 0 0,20 1-1 0,22-11-2 0,33-11-19 0,0 0-17 0,45-1-2 0,8 1 23 0,-20-11 12 0</inkml:trace>
  <inkml:trace contextRef="#ctx0" brushRef="#br0" timeOffset="56">4533 11807 9 0,'0'-9'0'0,"0"-2"0"0,0 11 0 0,-10-11 0 0,10 11 0 0,-11 0 1 0,11 11 0 0,-11-11 1 0,0 11 0 0,11-2 0 0,-12-9 0 0,12 0 3 0,-10 12 0 0,10-12-1 0,0 0-2 0,0 0 0 0,0 11-1 0,0-11 0 0,22 0-1 0,0 0 1 0,11 0-1 0,10 0 0 0,0 11 0 0,12-11 0 0,-1 11 0 0,0-11 1 0,-10 11-1 0,21-11 1 0,-10 0-1 0,-1 0 0 0,-10 0 0 0,-1 0 1 0,-10 0-1 0,-23 11 0 0,2-11 0 0,-12 11 1 0,0-11-1 0,-22 0 1 0,-1 0 0 0,2 0-1 0,-23-11 0 0,12 0 0 0,-11 11-1 0,-12-11 1 0,12 11-1 0,-12 0 0 0,0 11-1 0,-10 11 1 0,0-1 1 0,11-10 0 0,22 0 0 0,-1 0 0 0,22-11 1 0,0 0 1 0,-1 0-1 0,12 0-1 0,0 0 0 0,0 0 0 0,23-11 1 0,-1 0 1 0,21 11-2 0,-11-11 0 0,12 0 1 0,10 1-1 0,-10-1 0 0,0 11 0 0,-2 0 1 0,25-11 0 0,-24 0 0 0,10 11-1 0,-8-11 0 0,-12 11 0 0,-12 0 0 0,-10 0 1 0,-11 0-1 0,-11 11 0 0,-1 0 0 0,-20 0 0 0,0 0 0 0,-11-1 0 0,10 1 0 0,11 0 0 0,-10 0-1 0,9-11 1 0,-10 0 0 0,1 11-2 0,-1 0 2 0,-9 0-1 0,-2-1 1 0,0 1 0 0,1 0 0 0,0 11 0 0,21-11 0 0,0-11 0 0,11 11 0 0,11-11 0 0,11 0 1 0,11-11 0 0,21 11 0 0,22-11-1 0,0 11 0 0,-10 0 1 0,20 0-1 0,-8 0-5 0,-2 22-24 0,-11 10 11 0</inkml:trace>
  <inkml:trace contextRef="#ctx0" brushRef="#br0" timeOffset="57">18136 12080 7 0,'0'0'0'0,"44"0"1"0,-23 11 0 0,23 11 2 0,9-11 0 0,24-11-1 0,9 0-1 0,12 0 0 0,12-11 2 0,-12 0-1 0,10 11 0 0,1 0-2 0,-23 0 1 0,13 0-1 0,-1 11 1 0,0 0 1 0,22 0 0 0,-2-1-1 0,3-10 0 0,-2 11-2 0,1-11 0 0,-22 0 2 0,20 0 0 0,13-21 7 0,11-1-4 0,-11 22-4 0,54-22-1 0,-33 0 3 0,11 11-1 0,0 1-1 0,-11-1-1 0,-1 0 1 0,-20 0-1 0,-1 11 0 0,-31 11 0 0,-13-11-1 0,-9 11 0 0,-23-11-4 0,-22 11-4 0,-9-1 0 0,-23 1 1 0,-11 0 7 0,-33 11-1 0</inkml:trace>
  <inkml:trace contextRef="#ctx0" brushRef="#br0" timeOffset="58">17908 12156 6 0,'0'0'-1'0,"10"0"1"0,-10 11 0 0,12 0 0 0,8-11 0 0,13 11 1 0,0-11 3 0,32 0 4 0,12-11 1 0,21 11-1 0,21-22-4 0,33 1-2 0,12-1 1 0,20 0-2 0,1 0 0 0,0 11-1 0,-12 1-1 0,-30 10-4 0,9 0-8 0,-22 0-1 0,-10 0 10 0,-55-11-5 0</inkml:trace>
</inkml:ink>
</file>

<file path=ppt/ink/ink6.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timestamp xml:id="ts0" timeString="2023-04-25T05:01:39.561"/>
    </inkml:context>
    <inkml:brush xml:id="br0">
      <inkml:brushProperty name="width" value="0.05292" units="cm"/>
      <inkml:brushProperty name="height" value="0.05292" units="cm"/>
      <inkml:brushProperty name="color" value="#FF0000"/>
      <inkml:brushProperty name="antiAliased" value="0"/>
    </inkml:brush>
  </inkml:definitions>
  <inkml:trace contextRef="#ctx0" brushRef="#br0">16646 2555 10 0,'0'0'0'0,"0"-11"15"0,0 11-7 0,0-11-5 0,0 11 0 0,11 0 1 0,0 0 1 0,22 0-1 0,-11-10 0 0,21-1 0 0,1-22 4 0,9 11-5 0,2 1-1 0,0-1-2 0,10-11 1 0,-12 21 0 0,3 3 2 0,9-2 2 0,-11 11 3 0,1-11 0 0,10 11-5 0,11 0-2 0,-11 0-1 0,10 0 0 0,3-11 0 0,9 11 1 0,-1-11 1 0,2-1 1 0,9 2-2 0,-10-1 0 0,11 1-2 0,-33-1 1 0,11 11 0 0,-21 0 3 0,20-11-2 0,-10 11 3 0,12-12 3 0,-1 12-1 0,1 0-3 0,-1 0-4 0,-11-10 1 0,10 10 0 0,-10 0 0 0,2 0-2 0,-14-11 3 0,12 11-2 0,-9 0 1 0,-2-10-1 0,-1 10 0 0,3-12 1 0,-2 12 0 0,0 0-1 0,-10 0 1 0,-2 0-1 0,14 0 1 0,-24 0-2 0,1 0 3 0,0 0-1 0,-1 0 0 0,-10 0-1 0,-1 0 0 0,11 0 2 0,-20 0-1 0,10 0 0 0,-1 0 0 0,1-10 1 0,-11 10-2 0,0 0 0 0,0 0 2 0,-1 0-3 0,2 0-3 0,-1 0-3 0,-1 0-6 0,-10 0-6 0,11 0-9 0,0 0-8 0,-11 10 28 0</inkml:trace>
</inkml:ink>
</file>

<file path=ppt/ink/ink7.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timestamp xml:id="ts0" timeString="2023-04-25T05:01:39.563"/>
    </inkml:context>
    <inkml:brush xml:id="br0">
      <inkml:brushProperty name="width" value="0.05292" units="cm"/>
      <inkml:brushProperty name="height" value="0.05292" units="cm"/>
      <inkml:brushProperty name="color" value="#FF0000"/>
      <inkml:brushProperty name="antiAliased" value="0"/>
    </inkml:brush>
  </inkml:definitions>
  <inkml:trace contextRef="#ctx0" brushRef="#br0">8871 5980 29 0,'23'0'3'0,"86"-11"-3"0,10 11-2 0,-32-10 3 0,-12 10-1 0,-9-11 0 0,-11 11 0 0,-22 0 0 0,-12-11 0 0,-10 11 0 0,-1 0 1 0,-10 0-1 0,0 0-1 0,-10 0 1 0,-1 0 0 0,-10 11 0 0,-2-11 0 0,2 11 0 0,-1-1 0 0,12-10 0 0,-12 11 0 0,-1-11 0 0,13 0 0 0,-1 11-1 0,-1-11 2 0,12 11-2 0,-9-11 1 0,9 11 0 0,0-11 0 0,-11 11 0 0,11 0 0 0,0 0-1 0,-12-1-23 0</inkml:trace>
  <inkml:trace contextRef="#ctx0" brushRef="#br0" timeOffset="1">8393 6078 28 0,'44'-11'3'0,"32"11"-3"0,-21-11 1 0,10 11-1 0,-11 0 0 0,-10 0 0 0,21-10 0 0,-32 10 0 0,-1-11 0 0,-22 11 0 0,13-11 0 0,-23 11 0 0,0 0 0 0,-11 0 0 0,-11 11 0 0,0 0 0 0,12 10 0 0,-13-10 0 0,23-11 0 0,-10 11 0 0,10-11 0 0,0 0 0 0,0 0 0 0,0 11 0 0,0-11-1 0,0 11 1 0,0 12 0 0,-11-14 0 0,11 2-1 0,0 11-29 0</inkml:trace>
  <inkml:trace contextRef="#ctx0" brushRef="#br0" timeOffset="2">14461 5959 14 0,'0'0'11'0,"11"10"-10"0,11 12-1 0,-12-22 0 0,12 11 0 0,11-11 0 0,21 11 0 0,-10-11 0 0,10 0 0 0,11 11-1 0,21-11 1 0,12 0-1 0,1 0 2 0,-1-11-1 0,0 11 0 0,-12-11 0 0,-9 11 0 0,-12-11 0 0,-22 11 0 0,1 0 0 0,-23-11 0 0,2 11-1 0,-13 0 1 0,1-11 0 0,-11 11 1 0,11 0-1 0,-22 0 0 0,11 11 0 0,-11 0-1 0,1 0 2 0,10 0-1 0,-11 0 0 0,11-11 0 0,0 11 0 0,-12 0 0 0,12-11 0 0,0 10 0 0,-10 12-1 0,10-11 1 0,0 11 0 0,-23 10-24 0</inkml:trace>
  <inkml:trace contextRef="#ctx0" brushRef="#br0" timeOffset="3">8274 7655 23 0,'0'0'0'0,"98"-22"0"0,-45 22 0 0,-8 0 1 0,-12 11-1 0,21 0 0 0,-21 11 0 0,20-22-1 0,2 10 2 0,0-10-1 0,-2 0 0 0,2-10 0 0,11-1-1 0,-12 0 1 0,-1 11-1 0,-8 0 1 0,-13 0 1 0,-10 11-1 0,-1-11 0 0,2 11 0 0,-13-11 0 0,-10 0 0 0,11 0 0 0,-11 0 0 0,11 0 0 0,-11 0 0 0,10-11 0 0,-10 11 0 0,0 0 0 0,12 0 0 0,-12 0 0 0,0 0 0 0,0 11 0 0,0-1 0 0,0 12-1 0,0 22-21 0</inkml:trace>
  <inkml:trace contextRef="#ctx0" brushRef="#br0" timeOffset="4">14211 7535 20 0,'10'-22'0'0,"34"-10"0"0,-11-1 1 0,0 22-1 0,10-1 0 0,22 3 0 0,10-2 0 0,24 0 1 0,10 0-1 0,-11 0-1 0,0 11 0 0,-11 22 1 0,-22 9 0 0,0 14 0 0,-32-12-20 0</inkml:trace>
  <inkml:trace contextRef="#ctx0" brushRef="#br0" timeOffset="5">19539 8971 14 0,'-11'-22'0'0,"11"10"0"0,0 12 0 0,11-10 0 0,0 10 0 0,-11-11 0 0,0 11 0 0,0 0 0 0,0 0 1 0,0 0-1 0,-11 0 0 0,11 0 0 0,0 11 0 0,0-1 0 0,0 2 0 0,0 20 0 0,0 1 0 0,0 0 0 0,0-1 2 0,0 12 0 0,0-2 1 0,0 3-1 0,0-2 0 0,0-10-1 0,0-1 1 0,0-10-2 0,0 0 1 0,0-11-1 0,11 0 0 0,-11 0-1 0,0-11-3 0,0 0-5 0,11 0 7 0,-11 0-12 0</inkml:trace>
  <inkml:trace contextRef="#ctx0" brushRef="#br0" timeOffset="6">19430 9004 14 0,'21'-12'0'0,"13"1"0"0,-3 11 0 0,-8 0 0 0,-12 0 0 0,0 0 0 0,-11 11 0 0,0-11 0 0,-11 12 0 0,0 9 0 0,-22 1 0 0,12 0 0 0,10-1 0 0,0 1 0 0,-1-11-1 0,12 10 2 0,12-21-1 0,10 11 0 0,-1-11 0 0,12 0 0 0,-11 0 0 0,-1-11 0 0,-10 11 0 0,-11 11 0 0,0-11 0 0,-11 10 0 0,-10 2 1 0,-1-12-1 0,-1 11 1 0,2 0-2 0,11 0 1 0,10 0-1 0,0-2 0 0,10 3-12 0</inkml:trace>
  <inkml:trace contextRef="#ctx0" brushRef="#br0" timeOffset="7">5088 4946 7 0,'0'0'0'0,"-44"-20"3"0,1 9-3 0,-11 0-1 0,0 11 1 0,-1 0-1 0,-10 0 1 0,0 11-1 0,-12 0 1 0,2-11 0 0,-3 0 3 0,3 0 0 0,-13 0 1 0,2-11-2 0,-12 11-1 0,11 0-2 0,0 0 0 0,-1 0 1 0,3 0-1 0,-2 0 1 0,-1-11 0 0,2 11 0 0,-13 11-2 0,24 0 1 0,-2 9-1 0,12 3 0 0,0-1 1 0,11 10 1 0,9-10-1 0,3 0 1 0,19 0 1 0,13-1-1 0,-1 1-1 0,11 0 1 0,0 0 0 0,11 21 0 0,22 1 0 0,-12 21 0 0,23 22 0 0,-12 21 0 0,12 12 1 0,-11 11-2 0,10 21 1 0,0 11 0 0,12 22 1 0,-1 11-2 0,-10-1 1 0,10 23 0 0,-21 21 0 0,-1-11 0 0,-11-21 0 0,2-11 0 0,-12-10 0 0,-11-14 0 0,0 24-1 0,0-22 1 0,11-11 0 0,-11-11 1 0,0-11 1 0,-11 1 0 0,11 0 0 0,-11 10-2 0,0-22 0 0,-1 1 0 0,2-12 0 0,10-10-1 0,0 11 1 0,10-12 0 0,2-10-1 0,10-11 1 0,-11 0 1 0,9-11-1 0,3-10 0 0,-12-1-1 0,0 0 1 0,11-11 0 0,-11-10 0 0,-2 0-1 0,24-1 1 0,-21-10-1 0,9-1 1 0,1 12 0 0,-12-12 0 0,13 1 1 0,-1 0 1 0,-2-1 1 0,13 1-2 0,-10-11-1 0,31-1 0 0,-10-10-1 0,20 0 1 0,1 0 0 0,12-11 0 0,9 0 1 0,2 0-2 0,-1 0 1 0,11-11 0 0,10 0 1 0,2 11-1 0,-2-11 0 0,1 0 0 0,0 1-1 0,-1-1-3 0,-11-11 0 0,2 11 2 0,-13-32 2 0,12-1 0 0,-10-21 0 0,-1-11 0 0,-65 54-6 0</inkml:trace>
  <inkml:trace contextRef="#ctx0" brushRef="#br0" timeOffset="8">4283 8481 7 0,'0'0'0'0,"-10"-11"3"0,-1 0-3 0,-1 11-1 0,2 0 1 0,10 11-1 0,-11 0 1 0,11 11 0 0,11-11 1 0,-11 11 1 0,10 10 3 0,2 12-1 0,-1-1-4 0,11 1 0 0,-12 10-1 0,0-11-2 0,2-10-3 0,-1-11 3 0,-1-11 2 0,2-1 1 0,-1-20 0 0,-11-1-6 0</inkml:trace>
  <inkml:trace contextRef="#ctx0" brushRef="#br0" timeOffset="9">4360 8329 7 0,'-12'0'1'0,"2"-11"3"0,-1 11-2 0,11 0-2 0,0 11 0 0,0 0 1 0,0 11-1 0,11-1 1 0,-1 12 0 0,13 0 0 0,-13-1-1 0,1-10 0 0,0-11-1 0,-11 0 1 0,0-11 0 0,10 11-1 0,-20-11 0 0,-1-11 1 0,-10-11-2 0,-2 0 0 0,2-10 0 0,-1-12 1 0,12 11 1 0,10 1 0 0,0-13 0 0,20-8 0 0,-8 20-1 0,9-11 1 0,12 13 0 0,-22 8 0 0,-11 23 0 0,0-11 1 0,0 22-1 0,-11 0 0 0,-22 11 0 0,12 11 0 0,-11-1 0 0,10 1-1 0,11-11 1 0,-1-11 0 0,12-1 0 0,12-10-7 0</inkml:trace>
  <inkml:trace contextRef="#ctx0" brushRef="#br0" timeOffset="10">4577 8295 66 0,'0'0'0'0,"-21"0"57"0,10-10-63 0,11 10-13 0,0 0-67 0,11 10 74 0</inkml:trace>
</inkml:ink>
</file>

<file path=ppt/ink/ink8.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timestamp xml:id="ts0" timeString="2023-04-25T05:01:39.574"/>
    </inkml:context>
    <inkml:brush xml:id="br0">
      <inkml:brushProperty name="width" value="0.05292" units="cm"/>
      <inkml:brushProperty name="height" value="0.05292" units="cm"/>
      <inkml:brushProperty name="color" value="#FF0000"/>
      <inkml:brushProperty name="antiAliased" value="0"/>
    </inkml:brush>
  </inkml:definitions>
  <inkml:trace contextRef="#ctx0" brushRef="#br0">8425 3023 11 0,'0'0'0'0,"0"0"0"0,-9-12 1 0,9 2 3 0,0-1 4 0,-11 11 2 0,11-10 0 0,0 10 1 0,11 0 0 0,-2 0-9 0,3 10 0 0,9 23-1 0,2-11-1 0,-13 9 0 0,22-19 0 0,-20 10 0 0,-1 0 0 0,0-22 1 0,-11 9 0 0,0-18 6 0,0-13-4 0,0-22-1 0,0 12 0 0,-11-12 0 0,11 12-1 0,-11-1-1 0,11 0-1 0,-12 12-3 0,2 21-36 0,10 0 11 0,0 10 25 0,0 1-8 0</inkml:trace>
  <inkml:trace contextRef="#ctx0" brushRef="#br0" timeOffset="1">8633 2881 13 0,'0'0'0'0,"0"0"6"0,0 11-2 0,0 12-1 0,10 8-2 0,2 3-2 0,-1-13 2 0,-1 1-2 0,1 0-1 0,0-12-4 0,-1 1 0 0,2-11-6 0</inkml:trace>
  <inkml:trace contextRef="#ctx0" brushRef="#br0" timeOffset="2">8655 2785 12 0,'0'0'0'0,"-12"0"1"0,12 0-2 0,0 9 1 0,0 2 0 0,12 0-12 0</inkml:trace>
  <inkml:trace contextRef="#ctx0" brushRef="#br0" timeOffset="3">8871 2968 15 0,'0'0'0'0,"0"-10"11"0,0 10-10 0,-10-22 3 0,10 1 2 0,-11-2-2 0,0 12 3 0,11 1 0 0,-10-1-1 0,-1 11-4 0,-1 11-3 0,12 21 0 0,-10 11-1 0,10-9-4 0,10-3-1 0,2-19-3 0,-1-1 0 0,10-11 2 0,-10-23 4 0,11-8 2 0,-11 9 2 0,-11-21 0 0,10-1-1 0,-10 0 1 0,0 2 0 0,-21 8 1 0,9 1-1 0,-9-10 0 0,-11 10 3 0,20 1-1 0,2 10 3 0,-1 11 2 0,11 11-3 0,0 22-1 0,0-1-1 0,0 23-1 0,11 10-1 0,11-10 1 0,-1-1 0 0,11 2-1 0,-9-24-1 0,19 11 0 0,3-10-1 0,-12-11 2 0,-1-11-1 0,1 0 2 0,-11-21 0 0,-12-2 0 0,1 2 0 0,0 0-1 0,-11-13 1 0,0 12 0 0,-11 1 1 0,-10 10 0 0,9 0 0 0,2 11 1 0,-1 0-2 0,11 11-2 0,-11 12-1 0,11-3-2 0,11 2-4 0,0 1-4 0,-1-13 2 0,12 11 6 0,-11-21 4 0,0 0-11 0</inkml:trace>
  <inkml:trace contextRef="#ctx0" brushRef="#br0" timeOffset="4">9252 2751 12 0,'0'11'0'0,"-10"0"0"0,10 1 0 0,0 8 2 0,0 2 1 0,10 1-1 0,2-13 1 0,8 1 0 0,-8-22 0 0,21 1-2 0,-12-24 0 0,11 3 0 0,-32-3 1 0,12 12-1 0,-1-10 3 0,-11 10 0 0,-11 11 0 0,-11 0-3 0,-10 11-6 0,9 0-6 0,2 22-3 0,0 10 8 0,21-21-5 0</inkml:trace>
  <inkml:trace contextRef="#ctx0" brushRef="#br0" timeOffset="5">11536 2980 14 0,'0'0'0'0,"0"-12"0"0,0 12 1 0,0 0 2 0,0-10 2 0,0 10 3 0,10 0-2 0,2 10-2 0,-1 12-1 0,11 11-1 0,-12-1 0 0,0 1 1 0,2-11-1 0,-1 0 0 0,-11-13 1 0,10 3-2 0,-10-12 1 0,0 11-2 0,12-11 0 0,-12-11-1 0,0-1-1 0,11 3 0 0,-11-24 0 0,0 0-2 0,10 1 1 0,-10 9 1 0,0 2 3 0,11 11-1 0,-11-2 0 0,0 12 1 0,11 12 0 0,-11-2 0 0,10 11 0 0,2 2 1 0,-1-2-1 0,-11-10 1 0,11 11 0 0,0-22-1 0,-1 11 1 0,0-11-2 0,-10-11 1 0,12-1-2 0,-1-19 0 0,0 20 0 0,0-22-1 0,-11 12 0 0,0 9 0 0,10-10 0 0,-10 12 2 0,0 10 0 0,0 0 2 0,0 10-1 0,12 24-1 0,-2-13 1 0,1 1-1 0,0-11 0 0,0 0 0 0,-11-1 1 0,10 1 1 0,2-11-1 0,-1-11 1 0,-1 1-2 0,1-1 0 0,0-12 0 0,-1 2 0 0,-10-1-2 0,12 0 0 0,-1 12 0 0,-11-11 1 0,0 9-2 0,0 12 2 0,0-11 0 0,0 22-2 0,0 1 3 0,0-2 0 0,0 1 0 0,10 33-1 0,2-34 1 0,-1 1 0 0,10-1 0 0,0-10-1 0,-9 0 1 0,9 0 0 0,-9-21-1 0,-2 11 2 0,0-2 0 0,2-10-1 0,-12 1 0 0,0-1 0 0,0 0 0 0,0 1-2 0,-12-1-7 0,2 0-2 0,0-9 4 0,-2 19 6 0,12 12-13 0</inkml:trace>
  <inkml:trace contextRef="#ctx0" brushRef="#br0" timeOffset="6">12275 2794 15 0,'0'0'0'0,"0"-9"0"0,0-3 3 0,0 1 2 0,0 11-2 0,-10-11 0 0,10 11 1 0,-11 11-3 0,-11 0 0 0,10 1-1 0,12-3 0 0,0 2-2 0,0 0-6 0,12 0-2 0,-1-11 9 0,11 0 1 0,-1 0 0 0,-10 0-14 0</inkml:trace>
  <inkml:trace contextRef="#ctx0" brushRef="#br0" timeOffset="7">12352 2892 14 0,'0'0'0'0,"0"0"0"0,-22 23 1 0,11-13 0 0,-11 1-1 0,11-11 0 0,0 0 0 0,11-11-1 0,0 11 1 0,0-10 0 0,11-2-1 0,0 1 1 0,11 11 0 0,-11-11 0 0,-1 1-14 0</inkml:trace>
  <inkml:trace contextRef="#ctx0" brushRef="#br0" timeOffset="8">12438 2762 14 0,'0'0'0'0,"0"-11"0"0,0 11 1 0,0-11 8 0,0 11 2 0,0 11-5 0,0 0-2 0,0 0-2 0,0 10 0 0,12-10-1 0,8 11-1 0,-8-11 0 0,-1 11 0 0,11-22-4 0,-11 11-7 0,-1-22-7 0,-10 1 15 0,0-2-11 0</inkml:trace>
  <inkml:trace contextRef="#ctx0" brushRef="#br0" timeOffset="9">12493 2577 17 0,'0'11'2'0,"-11"-11"-1"0,11 0-4 0,0 11 2 0,0-11 0 0,11 11 0 0,-11-1 1 0,10 1-1 0,2-11-12 0</inkml:trace>
  <inkml:trace contextRef="#ctx0" brushRef="#br0" timeOffset="10">12743 2762 16 0,'0'0'6'0,"0"-11"-6"0,0 11-1 0,0-22 2 0,0 11-1 0,0-10 2 0,0 10 3 0,-11 0 2 0,11 11-1 0,-11-11-2 0,0 11-1 0,11 22 0 0,-10-11 0 0,10 10-2 0,0 1-1 0,0 11 1 0,10-21 0 0,12 8-2 0,-1-9 1 0,2-11 1 0,9 0-3 0,-10-11-13 0,-1-9-11 0,2 8 11 0</inkml:trace>
  <inkml:trace contextRef="#ctx0" brushRef="#br0" timeOffset="11">17843 7666 10 0,'0'0'0'0,"0"-22"2"0,0 22 1 0,0-11 0 0,10 11-1 0,-10 0 0 0,11 11 0 0,-11 22 2 0,11 10 2 0,-11 11 0 0,10 23 1 0,-10 11-1 0,0 8-2 0,0 13-1 0,0 0-2 0,0 0 0 0,-10-1 0 0,10-10-1 0,0-22 0 0,10 0 0 0,-10-10 0 0,12-1 1 0,-1-10-1 0,-11-12-1 0,10-11-1 0,-10-9-4 0,12-13-9 0,-12-10-3 0,11 0 6 0,-11-43 11 0,0 21-8 0</inkml:trace>
  <inkml:trace contextRef="#ctx0" brushRef="#br0" timeOffset="12">17885 7557 14 0,'0'0'8'0,"-10"0"-3"0,10 0-4 0,0-11 5 0,10 11-3 0,2 0 1 0,-1-11 1 0,22 0-1 0,-1 0 0 0,11 1-1 0,1-1 1 0,0 11-1 0,-2-11-1 0,13 0-1 0,0 11-1 0,-13-11 0 0,3-11 0 0,-13 10 0 0,34-8 0 0,-55 9-1 0,-2 0 2 0,3 0-1 0,-1 11 1 0,-1 0-1 0,-10 0 1 0,12 0-1 0,-12 0 0 0,0 0 0 0,11 11 0 0,-11 11 0 0,0-11 1 0,10 10-2 0,-10 1 1 0,12 22 0 0,8-1 0 0,-8 11 0 0,10 23-1 0,-1-1 1 0,1 11-1 0,0 12 1 0,-11-3 0 0,-1 13 0 0,13-11 0 0,-13 11 0 0,34 32 0 0,-23-32 0 0,11 1 0 0,1-14 0 0,0-9 0 0,-11 0 0 0,0-11-1 0,-1-10 1 0,2-1 0 0,-2 0 0 0,-10-21 0 0,-1-12-1 0,2 1 1 0,-12-22 0 0,0 0 0 0,0 0 1 0,0-11-2 0,0 10 0 0,0-10 1 0,0 0-1 0,-12 0 0 0,2 11-2 0,-1 0-1 0,-10-11 0 0,-2 11 1 0,-10 0 2 0,-20 0 0 0,-1 0 1 0,-23 10 1 0,-10 1-1 0,10 0 0 0,-21 0 0 0,12-12 1 0,-23 12 1 0,34-22-1 0,-12 0 1 0,21 0 2 0,1 11 0 0,33-11 0 0,-1 11-3 0,22 0-1 0,11-11-5 0,0 0-3 0,21 0-7 0,11-11-9 0,13-22 10 0</inkml:trace>
  <inkml:trace contextRef="#ctx0" brushRef="#br0" timeOffset="13">23225 7165 11 0,'0'0'3'0,"0"0"-3"0,-11 11 0 0,11 22 5 0,-11 22 2 0,11 31-1 0,11 12-2 0,0 0 0 0,-1 22 0 0,2 10-1 0,-1 1 0 0,-1 21-2 0,-10-1 1 0,0 13-1 0,0-1 0 0,0-21 2 0,0-12 0 0,0-22 2 0,0-20-1 0,0-13-2 0,0-20-2 0,0-11 0 0,0-13-2 0,11-19-3 0,-11-12-12 0,11 0-1 0,-11 0 2 0,0-43 14 0,0-1-10 0</inkml:trace>
  <inkml:trace contextRef="#ctx0" brushRef="#br0" timeOffset="14">23214 7295 19 0,'-11'-10'8'0,"11"-1"-8"0,22 1 0 0,0-12 0 0,-11 10 0 0,-1 12 3 0,12-10 2 0,0 10 0 0,21-11-1 0,-10 11 0 0,10-10-1 0,1 10-2 0,9-12 0 0,3-10-1 0,20 1 1 0,10-12 0 0,-9 1-1 0,-1 22 0 0,-11-13-1 0,-10 12-1 0,-23 0-1 0,1 11 2 0,-11 0 1 0,-11 0 0 0,-1 0 0 0,-10 0 1 0,11 11-1 0,-11 0 1 0,0 0-1 0,11 11 1 0,-11 75 0 0,10-43-1 0,13 45-1 0,-13-3 0 0,12 3 1 0,0 10 0 0,-1 22-1 0,12-12 0 0,-1 12 0 0,1-1 0 0,-10-21 1 0,-2 0 0 0,-10-12 0 0,11-10 0 0,-11-10 0 0,0-12 0 0,0 0 0 0,-1-11 0 0,0 1 1 0,2-23-1 0,-12 1 0 0,-12-23 0 0,12 13 0 0,-10-2 0 0,0-10 1 0,-12 1-1 0,-1 9 0 0,-10-11 1 0,1 2-1 0,-11-2 0 0,0 2 1 0,-34 9-1 0,2 1 0 0,-23 10 0 0,-22 1 1 0,-33 11-1 0,33-12 1 0,13 1-1 0,9-11 1 0,0 10-1 0,0-10 1 0,11 11-1 0,11-12 1 0,21-10-4 0,23-11-33 0,9 0 20 0</inkml:trace>
  <inkml:trace contextRef="#ctx0" brushRef="#br0" timeOffset="15">17918 6611 13 0,'0'0'0'0,"0"0"4"0,-10 0 6 0,10-11-4 0,0-1 0 0,-11 12 1 0,11 0-2 0,0 0-1 0,-12 0-2 0,2 0-1 0,-1 12-1 0,-10-1 0 0,10 0 1 0,-1 11-1 0,2-1 0 0,10-10-1 0,0 0 0 0,0 11 0 0,22-11 0 0,-1 0 1 0,11-11 0 0,-9 21 0 0,-1 1-2 0,-2 0 1 0,-8 0 2 0,-12 21 0 0,0-10 1 0,-21-1 3 0,-2 1 2 0,2-11 2 0,-1-11 2 0,0-11-4 0,12 0-3 0,-13 0-4 0,13-11 1 0,-1-11-1 0,0 0-5 0,11 11-5 0,11-21-11 0,10 21-7 0,2-11 4 0,-13 11 12 0</inkml:trace>
  <inkml:trace contextRef="#ctx0" brushRef="#br0" timeOffset="16">17995 6644 10 0,'0'0'0'0,"11"0"0"0,-11 0 0 0,10 9 1 0,2 3 0 0,-2 10 2 0,0 11 1 0,2-1 0 0,-1-10 1 0,-1 0 1 0,-10-11-1 0,0 10 2 0,0-21-1 0,0 11 1 0,0-22 3 0,0 11-7 0,12-21 1 0,-12-12-1 0,0 11-2 0,0-21-1 0,11 10-1 0,-11 1-1 0,11 10-1 0,-11 0-6 0,10 10-7 0,1 2-2 0,-1 10 1 0,2 0 13 0,-1 0-6 0</inkml:trace>
  <inkml:trace contextRef="#ctx0" brushRef="#br0" timeOffset="17">18298 6557 12 0,'0'-11'5'0,"0"11"-5"0,-10-11 0 0,10 11 1 0,0 0 3 0,-10-12 5 0,-2 12 1 0,12 0-2 0,-10 12-4 0,10-1-1 0,-23 0 0 0,23 20 1 0,-10 3-2 0,10 9-1 0,0-21 0 0,10 11 0 0,2-12-1 0,-1-10 1 0,11-11 1 0,-2 0-2 0,13-11 0 0,11-10-2 0,-23-12-11 0,12 22-19 0,-10 0 16 0,-23-1 8 0</inkml:trace>
  <inkml:trace contextRef="#ctx0" brushRef="#br0" timeOffset="18">23290 6317 9 0,'0'0'7'0,"-11"-10"12"0,0 10-6 0,11 0-8 0,-21 10-5 0,21 1 0 0,-12 0-1 0,2 0 1 0,-1 11 0 0,0 10 0 0,11-9 2 0,0-13 0 0,0 11-1 0,0-9 0 0,11-12 1 0,10 0-1 0,-9 0-1 0,9-12 0 0,1 2 0 0,-12-11 0 0,2 9 0 0,-12-10 0 0,0-9 1 0,0-3 0 0,11-9 0 0,-11-12-1 0,0-10-1 0,10-11-3 0,-10-11-5 0,0 11-4 0,0-11 8 0,0 22 5 0,0 9 1 0,0 25-1 0,0 20 1 0,-10 0-1 0,10-1-5 0,-11 24-13 0,-1 21 16 0,2-13-7 0</inkml:trace>
  <inkml:trace contextRef="#ctx0" brushRef="#br0" timeOffset="19">23584 6274 8 0,'0'0'0'0,"-11"0"6"0,11-10-7 0,0-2 0 0,0-10 0 0,0 1 4 0,-12-1 10 0,2 11 10 0,-1 0-1 0,-1 11-18 0,-8 0-5 0,-2 11-2 0,-1 0 2 0,2 11-1 0,10-1 1 0,1-10-1 0,-1 12 0 0,11-23 1 0,0 10 0 0,11 1 0 0,10-11 0 0,0 12 0 0,12-12-2 0,-10 10-1 0,-2 0 1 0,0 1 2 0,2 0 0 0,-12 0 3 0,-11 11 2 0,0-11 3 0,-11-1-1 0,0 1-1 0,-22 12-2 0,1-23 1 0,10 0 0 0,-1 0-3 0,2 0 0 0,10-23-2 0,1 2-1 0,10 10-6 0,0-11-8 0,21 0-12 0,-10 11 7 0,22-21 19 0,-33 21-4 0</inkml:trace>
  <inkml:trace contextRef="#ctx0" brushRef="#br0" timeOffset="20">23692 5785 12 0,'0'0'3'0,"-21"-22"1"0,10-11-12 0,11 21 4 0,11-8 3 0,-1 9 1 0,-10 0 2 0,0 11 17 0,0 0 3 0,-10 11-16 0,20 10-5 0,1 12 0 0,10 11-2 0,-9-1 1 0,9 11 0 0,2 1 0 0,-2-1 1 0,12 22 0 0,-22-21 0 0,-1-12 0 0,2 12-1 0,-12-23 1 0,10 1-4 0,-10-11-17 0,-10-1-7 0,-2 1 22 0,12-22-1 0</inkml:trace>
  <inkml:trace contextRef="#ctx0" brushRef="#br0" timeOffset="21">23595 6134 6 0,'11'-12'0'0,"-1"12"2"0,12-11 2 0,21 0 7 0,1 0-1 0,0 0-3 0,-12 0-7 0,11 11-10 0,-21-11-20 0</inkml:trace>
  <inkml:trace contextRef="#ctx0" brushRef="#br0" timeOffset="22">23160 7644 9 0,'0'0'0'0,"0"0"0"0,0 0 0 0,0 0 0 0,0-11 2 0,0 11 10 0,0 0-7 0,0 0-1 0,-11 0-1 0,11-11-1 0,0 11-1 0,-11 0 1 0,11 0 0 0,-11 11 0 0,-1-11 0 0,12 11 2 0,-10-11-1 0,10 11 1 0,-11 0-2 0,1 0 1 0,10-1 0 0,0 1-2 0,-11 0 0 0,11 0 0 0,0 0 0 0,11 0 1 0,-11 0-1 0,10 0 0 0,1-1 1 0,-1 1 0 0,2 0 0 0,10-11 0 0,-11 11 0 0,-1-11 0 0,0 0 0 0,2 0 1 0,-1-11 0 0,0 11-2 0,0-11 1 0,-1 0-1 0,2 1 0 0,-12-1-1 0,11 0 1 0,-11 0-1 0,10 0 0 0,-10 0 1 0,0 0-1 0,0 0 0 0,0 1 1 0,0-1-1 0,0 0 1 0,0 0-1 0,-10 0 1 0,-13 11 0 0,13-11-1 0,-1 11 0 0,0 0 0 0,0-11 0 0,-1 11 0 0,2 0 0 0,0 0 1 0,-1 0-2 0,0 0 1 0,11 0 0 0,-11 11 0 0,11 0 0 0,-12-11 0 0,12 11 0 0,-10 0 0 0,10 0 0 0,0 10 0 0,-11-10 0 0,11 0 0 0,0 11 0 0,0-11 0 0,0 11 0 0,0-12 0 0,11 1 0 0,-11-11 0 0,10 11 0 0,2 0 1 0,-1-11-1 0,0 11 0 0,0-11 1 0,-1 0-1 0,0 0 1 0,2-11 0 0,10 0-1 0,-11 0 0 0,-1 0 1 0,2 1 0 0,-1-12-1 0,-11 11 0 0,0 0 1 0,0 0-1 0,10 0 1 0,-10 0-1 0,-10 11 0 0,10-10 0 0,0-1 1 0,-11 0-1 0,11 0 0 0,-12 11 0 0,2-11 0 0,-1 11 0 0,0 0 0 0,0 0 0 0,-11 0 0 0,12 0-1 0,-12 11 1 0,11 0 0 0,-1 0 0 0,-9 0 0 0,11 10 0 0,-1-10 0 0,11 0 0 0,-11 11 0 0,11 0 0 0,0-12 0 0,11 1 0 0,-11 11 0 0,11-11 0 0,10-11 1 0,-11 11-1 0,2-11 0 0,-1 0 1 0,11-11-1 0,-12 11 1 0,12-11 0 0,0 0 0 0,-1 0-2 0,-9 0 2 0,-1 1-1 0,-1-1 1 0,-10 0 0 0,0 0-1 0,0 0 1 0,0 0 0 0,-10-11-1 0,-1 12 0 0,-1-1 0 0,2 0 0 0,-1 0 0 0,0 11 0 0,-12 0-1 0,3 0 1 0,9 11 0 0,0 0-1 0,0 10 0 0,11-10 1 0,0 22-3 0,0-22-3 0,22 11-35 0,9-12-8 0,-8 1 30 0</inkml:trace>
  <inkml:trace contextRef="#ctx0" brushRef="#br0" timeOffset="23">23496 7448 10 0,'-10'0'1'0,"10"0"-1"0,0 0 4 0,0 0 2 0,0 0 17 0,10 11-17 0,-10 11-1 0,0 0-1 0,0 10-1 0,0 1-2 0,0-1-1 0,0 1 1 0,0-11 0 0,0 0-1 0,0-1 0 0,0-10 0 0,0-11 0 0,0 0-1 0,0 0-10 0,0 0-8 0,0-11-1 0,0-21 17 0,0 21-8 0</inkml:trace>
  <inkml:trace contextRef="#ctx0" brushRef="#br0" timeOffset="24">23431 7503 12 0,'0'0'0'0,"0"-11"8"0,0 0 0 0,11 0 0 0,0 0 0 0,-1 0-1 0,2-12-2 0,9 14-1 0,-9 9-3 0,-1-11-1 0,-2 11 0 0,-9 0 0 0,0 11-4 0,0-2-12 0,0 3-9 0,0 10 20 0,-9-22-6 0</inkml:trace>
  <inkml:trace contextRef="#ctx0" brushRef="#br0" timeOffset="25">23365 7677 12 0,'0'0'0'0,"0"10"1"0,0-10 2 0,12-10 7 0,-1-1 1 0,11 0-2 0,-1-11-1 0,1 0-2 0,11 11-4 0,-23-10-3 0,2 21-2 0,8 0-20 0,-8 0 0 0,-12 0 11 0</inkml:trace>
  <inkml:trace contextRef="#ctx0" brushRef="#br0" timeOffset="26">23649 7459 10 0,'0'0'-1'0,"0"0"2"0,0-11-1 0,0 0 2 0,0 11 4 0,11-12 0 0,-11 12 0 0,0-9-1 0,11 9-2 0,-11 9 0 0,0 3 2 0,10-1-2 0,-10 22-1 0,0-1-1 0,0-10-1 0,0 11 1 0,0-11-1 0,0-1 0 0,0-10 0 0,0 0 0 0,0-11-2 0,0 0-8 0,11 0-1 0,-11 0 7 0,0-11-10 0,0-11 12 0,0 22-8 0</inkml:trace>
  <inkml:trace contextRef="#ctx0" brushRef="#br0" timeOffset="27">23561 7459 9 0,'0'0'2'0,"12"0"6"0,10-11-1 0,-1 11 0 0,12-11-2 0,-11-1-1 0,-1 3-1 0,0 9-2 0,-9 0-1 0,-1 0-7 0,-11 0-14 0,10 0 13 0,-10 9-2 0</inkml:trace>
  <inkml:trace contextRef="#ctx0" brushRef="#br0" timeOffset="28">23801 7416 9 0,'0'0'0'0,"0"0"1"0,0 0 0 0,0 0 3 0,-11 0 0 0,11 0 1 0,0 0-1 0,0 9-1 0,0 3 0 0,11 10 1 0,-1-11-2 0,-10 11 1 0,12-1-2 0,-1 1 0 0,-11-11-1 0,0 0 1 0,0 0 0 0,0 0-1 0,0 0 1 0,0-11 0 0,-11 0 1 0,11 0-1 0,0 0 0 0,0-11 0 0,0-22-1 0,-12 11 0 0,12 1 0 0,-10-12 1 0,-1 11-1 0,11 11-1 0,0-10 1 0,11-1 0 0,-1 11 0 0,13-12-1 0,-13 13 1 0,22-1 2 0,-20 1-2 0,9 10 0 0,-9 0 0 0,-12 10-2 0,0 1 3 0,0-1 0 0,0 2 1 0,-12-1 1 0,2 0 0 0,-13 11 0 0,3-13-1 0,8 3-1 0,-9-1-1 0,21-11-3 0,-12 11-18 0,12-11-8 0,12 0 13 0</inkml:trace>
  <inkml:trace contextRef="#ctx0" brushRef="#br0" timeOffset="29">23974 7513 24 0,'0'0'23'0,"-10"0"-11"0,10-10-12 0,22-1-8 0,-22 0-27 0,11 11 19 0</inkml:trace>
  <inkml:trace contextRef="#ctx0" brushRef="#br0" timeOffset="30">23551 7872 9 0,'0'0'0'0,"0"0"1"0,0 0-1 0,-11 0 1 0,11 0 3 0,0 0 2 0,0 0 0 0,-12 0-1 0,12 0-1 0,0-11-1 0,12 1-2 0,-12 10 0 0,11-11 0 0,11-11-1 0,-11 22 0 0,0-11 1 0,0 11-1 0,-11-11 0 0,10 11 1 0,-10 11 1 0,0 0 0 0,0 0 0 0,-10 11 0 0,10-1-2 0,-11-10 1 0,0 11 0 0,11 0 0 0,-11-1 0 0,11 1 0 0,0-11-1 0,0 12 0 0,0-13 1 0,11 0-1 0,-11-10 2 0,11 11-1 0,0-11 1 0,-11-11-1 0,20 1 1 0,-8-12-2 0,10 11 1 0,-11 0-1 0,-1-11-1 0,1 13-7 0,-11 9-14 0,-11 0-14 0</inkml:trace>
  <inkml:trace contextRef="#ctx0" brushRef="#br0" timeOffset="31">23703 7796 9 0,'0'0'0'0,"10"-11"1"0,-10 11 1 0,12-11 2 0,-12 11 0 0,11-10 1 0,-11-1-2 0,10 11 1 0,2-11-1 0,-1 0 0 0,-2 11 1 0,3 0-2 0,-12 0-1 0,11 0-1 0,-11 0 1 0,0 11 0 0,-11 0 0 0,11 0-1 0,-12-1 0 0,3 1-1 0,-2 11 2 0,-1-11-3 0,12-11-1 0,-10 11 1 0,10 0 1 0,10-11 0 0,-10 0 1 0,23 0-1 0,-14 0 2 0,24 0-2 0,-21 0 2 0,-1 0 0 0,11 0 1 0,-12 0 1 0,-10 11 0 0,0 10-1 0,-10-10 0 0,-12 11-1 0,11 0 0 0,-11-1 0 0,11-10 0 0,-10 0 2 0,10 0 0 0,-1-11-2 0,12 0-1 0,0-11 1 0,0 0-1 0,0 0-5 0,0 2-15 0,12-3-3 0,-1 12 16 0,-11 0-2 0</inkml:trace>
  <inkml:trace contextRef="#ctx0" brushRef="#br0" timeOffset="32">23235 7677 10 0,'0'0'0'0,"0"-11"1"0,0 0-1 0,-10 0 0 0,10 11 0 0,0-11 0 0,0 11 2 0,-11 0 2 0,11-11 0 0,0 11 1 0,-11-11 0 0,11 11 0 0,0-11 0 0,0 11 0 0,-11 0-2 0,11 0-1 0,-12 0-1 0,2 11-1 0,0 0 1 0,-12 0 0 0,11 22 0 0,-1-12 0 0,2 1 0 0,-1 11 1 0,11-1 1 0,-10-10-1 0,10 11 0 0,10-11-1 0,1-1 0 0,11 1 0 0,-11-11-1 0,21 0 1 0,-22-11 1 0,24 0 1 0,-13-11 0 0,-9-11 0 0,9 11-2 0,-10-21 1 0,0 10-2 0,-11-11 1 0,10 1 0 0,-20-12 0 0,10 12-1 0,-11-1 0 0,-10 22 0 0,-2 0 0 0,2 11 0 0,-13 11-1 0,14 22 0 0,-13-1-1 0,11 1 2 0,11 0-2 0,1-1 0 0,-1-10-1 0,11 0 2 0,11-1 1 0,10 1-1 0,-11-11 1 0,24-11-1 0,-3 0 1 0,3-11 0 0,-13-21 0 0,12 10 1 0,-11-11 0 0,-12 11-1 0,2 1 1 0,-12-12-1 0,-12 11-1 0,-9 11-3 0,-11-10 1 0,-1 21 0 0,-1 0 0 0,3 11 2 0,9 10 0 0,10 12 0 0,2 0 0 0,10-1-1 0,10-10-1 0,2 0-10 0,21-1-4 0,-13-10 5 0,25-11 1 0</inkml:trace>
  <inkml:trace contextRef="#ctx0" brushRef="#br0" timeOffset="33">22866 7318 8 0,'0'0'2'0,"11"0"-2"0,-11-11 2 0,0 11 7 0,0 0 1 0,0-12-1 0,10 12 1 0,2-10 1 0,-12 10-1 0,11-11 0 0,-2 11-3 0,-9 0-1 0,0 0-3 0,12 0 0 0,-12 11-2 0,11-11 0 0,-11 10 1 0,0 2 0 0,-11 10-1 0,-1-12 0 0,-8 23 0 0,8-11-1 0,2 9 1 0,-1-19-1 0,-1-1 0 0,12 11 0 0,0-22 1 0,12 11-2 0,9-11 1 0,-9 0 0 0,8-11 0 0,3 0 1 0,-1 0-1 0,-1 0 0 0,-9-1-1 0,-12 12-1 0,10 0-10 0,-10-9-19 0,-10 9-8 0,-2 0 23 0,2 0 6 0</inkml:trace>
  <inkml:trace contextRef="#ctx0" brushRef="#br0" timeOffset="34">22964 7274 9 0,'0'0'1'0,"0"0"-1"0,0 0 0 0,0-10 0 0,0 10 0 0,0 0 0 0,0 0 0 0,11 0 1 0,-11-12 14 0,0 12-1 0,0 0-7 0,10 0-2 0,-10-10 0 0,12 10-1 0,-2 0 1 0,12-12 0 0,-11 12 1 0,-1 0-1 0,2 0-2 0,-12 0 1 0,0 12 0 0,0-2 0 0,-12 12-2 0,2-1-1 0,-1 2-1 0,-1-12-1 0,2 10 0 0,10-11 1 0,0-10-2 0,0 12 0 0,0-12 1 0,0 11 0 0,10-11 1 0,13 11-1 0,-13-11 1 0,2 0 0 0,-1 0 1 0,-11 11-1 0,0-11 1 0,0 11 0 0,0-2 0 0,-11-9 0 0,-1 12-1 0,2-12 1 0,-1 0-1 0,-1 0 0 0,12 0 0 0,-10-12-2 0,10 12-18 0,0-20-13 0,10 9 5 0,2 0 23 0,-12 11-4 0</inkml:trace>
  <inkml:trace contextRef="#ctx0" brushRef="#br0" timeOffset="35">23235 8416 10 0,'0'-11'0'0,"0"11"1"0,0-11 4 0,0 11 3 0,0-11 1 0,12 11-3 0,-12-11-1 0,0 1 2 0,0 10 0 0,0-11 1 0,11 11-1 0,-11-11 0 0,0 11-1 0,-11 0-2 0,11 0-3 0,0 0 0 0,-12 0-1 0,2 11 1 0,-1 0-1 0,0 21-1 0,0-21 1 0,-1 22 0 0,12-12 0 0,-10 12-1 0,10-22 2 0,10 0-1 0,2 0-1 0,-1 0 2 0,11-11-1 0,-22 10 0 0,22-20 1 0,-11 10 1 0,-1-11-2 0,12 0 2 0,-12-11-1 0,-10 0 0 0,12 1 1 0,-12-1-1 0,0 0 0 0,0 0 1 0,-12 1-2 0,2 10 1 0,-1 0-1 0,0 11 1 0,1 0-1 0,-13 0 0 0,13 11-1 0,-12 0 1 0,11 10-1 0,11 1 0 0,-12-11 1 0,12 22-1 0,12-23 1 0,-1 1-1 0,11 0 1 0,0 0 0 0,-11 0-1 0,-1-11 1 0,1-11 1 0,0 0-1 0,-11 0 1 0,10 0 0 0,-10 1-1 0,0-12 1 0,0 0-1 0,0 0 1 0,-21 1-1 0,10 10 1 0,1 0-1 0,-1 0 0 0,-1 11-1 0,-9 11 0 0,10 0 1 0,0 10-2 0,-1 1 1 0,2 11 0 0,10-11 0 0,0-1 0 0,10-10 1 0,-10 0 0 0,23-11-1 0,-12 0 1 0,0 0 0 0,11-11 0 0,-11-11 1 0,-1 1-1 0,1-1 0 0,0 0 1 0,-1 11 0 0,-10 0-1 0,-10 11-20 0,-1 0-26 0,0 11 21 0,-10 0 15 0</inkml:trace>
  <inkml:trace contextRef="#ctx0" brushRef="#br0" timeOffset="36">23180 9035 9 0,'0'0'0'0,"0"-10"0"0,0 10 2 0,0-11 3 0,0 11 3 0,-10-10 1 0,10 10-3 0,0 0 0 0,-10 0-2 0,10 0 2 0,0 0-1 0,-11 0 0 0,0 10-1 0,0 1-2 0,-1 11-1 0,2-12-1 0,-1 23 0 0,11 0 0 0,11-12-1 0,-1 12 1 0,2-22 0 0,-1 0-1 0,11 0 1 0,-2-11 0 0,3-11 0 0,-1-11 0 0,0 10 0 0,-11-9 1 0,-1-11-1 0,1 10 0 0,-11 1 1 0,11-1-1 0,-11 10-1 0,0 2 2 0,-11-1-1 0,0 1-1 0,1 10-1 0,-1 0-1 0,-1 10-2 0,2 1-1 0,-1-1 4 0,0 12 1 0,0 0 0 0,11-11 0 0,0 11-1 0,0-11 2 0,11 0-1 0,0-11 0 0,10 0 2 0,-9 0-1 0,9-11 1 0,-10-12 1 0,0 13-1 0,-1-11 1 0,-10 9-1 0,0 2 0 0,0-2 0 0,-10 2 0 0,-1-1 1 0,-10 11 0 0,10 0 1 0,-11 0-3 0,11 11 0 0,11-1 0 0,-11 2-3 0,11-2-7 0,11 2-11 0,10-2 3 0,2-10 6 0</inkml:trace>
  <inkml:trace contextRef="#ctx0" brushRef="#br0" timeOffset="37">23508 8351 9 0,'0'0'0'0,"11"-11"0"0,-11 11 3 0,9-11 4 0,3 0 0 0,-1 11 1 0,-1 0-1 0,13-11 1 0,-12 11-1 0,-11 0-3 0,11 0-3 0,-1 0 0 0,-10 11 0 0,0-11 0 0,10 0-1 0,-10 11 2 0,-10 0-2 0,0 11 0 0,-1-12 1 0,-11 12 0 0,0 0-1 0,-1 11 0 0,3-12 0 0,8 12 0 0,2-22 0 0,-1 21 0 0,11-21 0 0,0 0 0 0,11 11 0 0,-11-22 0 0,22 11 0 0,-11-11 1 0,10 0 3 0,0 0 2 0,-9-11-2 0,-1 11-1 0,-11-11-1 0,0 0 1 0,0 0-1 0,-11 0 1 0,-1 1-1 0,2-1 0 0,-1-11-2 0,-10 0 0 0,10 0 0 0,11 1-1 0,-12 10-1 0,12 0-2 0,-10 0-7 0,20 11-37 0,-10 11 26 0,0 0 19 0,12-11-6 0</inkml:trace>
  <inkml:trace contextRef="#ctx0" brushRef="#br0" timeOffset="38">23649 8481 8 0,'0'-11'0'0,"0"0"0"0,0 1 0 0,0 10 1 0,0-11 1 0,0 0 5 0,0 0 1 0,-11 11 2 0,11-11 0 0,0 11-4 0,0 0-2 0,-12 0 1 0,12 0-1 0,0 11 0 0,-10 11-2 0,10-1 0 0,0 12 0 0,0-11 0 0,10 0 0 0,13-12-1 0,-1 1 1 0,-1 0 0 0,0-11 2 0,12 0 0 0,-21-11 0 0,8-10 1 0,-8 10-2 0,-1-11 1 0,-11 11-2 0,-11-11 1 0,-1 1-1 0,-8-1-1 0,-13 0 0 0,11 0-1 0,-10 11-1 0,21 1 1 0,-11 10-4 0,10 0-8 0,2 10-12 0,0 12-7 0,10 0 3 0,0 0 20 0,0-1-1 0</inkml:trace>
  <inkml:trace contextRef="#ctx0" brushRef="#br0" timeOffset="39">18582 7753 9 0,'0'0'0'0,"11"0"0"0,-11-11 0 0,0 11 0 0,0 0 0 0,0-11 1 0,0 11 0 0,-11 0 2 0,11-11-1 0,0 11 0 0,0 0 0 0,-11 0 6 0,11 0-6 0,0 11 0 0,-12-11 0 0,12 0-1 0,0 11-1 0,0 0 0 0,0 0 1 0,0-11 0 0,0 10-1 0,12 1 1 0,-12-11-1 0,0 11 1 0,0 0-1 0,0-11 1 0,0 11 0 0,0-11 0 0,11 11 0 0,-11-11-1 0,11 0 1 0,-11 11 0 0,11-11 1 0,-11 0-1 0,10 0 1 0,2-11-1 0,-2 11 0 0,-10-11 1 0,11 11-2 0,0-11 0 0,-11 11 0 0,11-11 0 0,-11 11 0 0,0-11 0 0,0 11 1 0,0-11-1 0,0 11 0 0,0-10 0 0,0-1 0 0,0 0 0 0,0 11 0 0,-11 0-1 0,11-11 0 0,0 11 1 0,-11 0 0 0,0 0 0 0,11 0 0 0,-10 0-1 0,10 0 2 0,-12 0-1 0,12 0 0 0,-10 11-1 0,10-11 1 0,0 0 0 0,-11 0 0 0,11 11 1 0,-11-11-1 0,0 11 0 0,-1-1 0 0,12 1-1 0,-10 0 1 0,10 0 0 0,0 0 0 0,0 0 0 0,0-11 0 0,0 11 0 0,0 0 0 0,10-11 0 0,-10 10 0 0,0-10 0 0,12 11 0 0,-12-11 0 0,11 0 0 0,0 0 0 0,-11 11 0 0,11-11 0 0,-1 0 0 0,2 0 1 0,-12-11-1 0,10 11 1 0,-10-11-1 0,11 1 1 0,0-1-1 0,-11 0 1 0,0 0-1 0,11 0 0 0,-11 0 0 0,0 11 0 0,0-11 0 0,0 0 0 0,0 11 0 0,0 0 0 0,0-10 0 0,0-1 0 0,0 0 0 0,-11 11 0 0,0-11 0 0,0 11-1 0,1 0 1 0,-2-11 0 0,2 11 0 0,-1 0 0 0,0 0-1 0,-12 0 2 0,13 0-1 0,10 0 0 0,-10 11 0 0,10-11 0 0,-12 0-1 0,12 11 1 0,0-11 0 0,0 11 0 0,-10 0 1 0,10-1-1 0,0-10 0 0,0 11 0 0,0 0 0 0,0-11 1 0,0 11-1 0,0 0 0 0,0 0 0 0,0 0 0 0,10 0 0 0,-10-11 1 0,12 10-1 0,-2 1 2 0,0-11-1 0,2 0 1 0,-1 11 0 0,0-11-1 0,0 0 0 0,-1-11 1 0,2 11-1 0,-2-11 1 0,-10 1-1 0,11-1 1 0,0 11 0 0,-11-22-1 0,0 11 0 0,0 0 0 0,0 0-1 0,0 0 1 0,0 1-1 0,0-1 0 0,-11 11-1 0,11-11 1 0,0 11-1 0,-11-11 2 0,11 11-2 0,0 0 1 0,0 0 0 0,-10 0 0 0,10 0-1 0,-12 0 1 0,2 0-1 0,-1 0 0 0,0 0 0 0,11 0 1 0,-11 11 0 0,-1-11 0 0,12 11 0 0,-10-11 0 0,10 11 0 0,-10-11-1 0,10 10 2 0,0-10-1 0,0 11-1 0,-12 0 1 0,12-11 0 0,0 11 0 0,0-11 0 0,0 11 0 0,0-11-1 0,0 11 2 0,12-11-2 0,-12 0 2 0,0 11-1 0,0-11 1 0,10 0-1 0,-10 0 0 0,10 0 0 0,-10 11-1 0,12-11 1 0,-12 0 0 0,22 0-5 0,-11 0-15 0,21 0-14 0,-21 0 20 0</inkml:trace>
  <inkml:trace contextRef="#ctx0" brushRef="#br0" timeOffset="40">18626 7818 13 0,'0'0'0'0,"0"-11"0"0,0 11 1 0,0 0-1 0,0 0 0 0,10 0 2 0,-10-11 3 0,0 11-2 0,0 0 1 0,0 0 0 0,11 0 1 0,-11 0-4 0,0 0 0 0,0 11 0 0,11-11 0 0,0 0 0 0,-1 11 0 0,-10-11 0 0,12 0-1 0,9 11 1 0,-10-11 1 0,10 0-1 0,-9 0 0 0,9 0 1 0,-9 0-2 0,8 0 1 0,-8 11-1 0,9-11 0 0,12 0 0 0,-11 0 1 0,11 11-1 0,-11-11 0 0,10 0 0 0,-11 0 0 0,2 10 0 0,-1-10 0 0,-12 11 1 0,12-11-2 0,0 0 1 0,-11 11 0 0,21 0 0 0,-10-11 0 0,-1 11 0 0,12 0 0 0,-1-11 0 0,1 11 0 0,-10 1 0 0,19-3 0 0,-9-9 0 0,-1 11 0 0,-9 0 0 0,10 0 0 0,-12 0 0 0,0 1 0 0,13-2 0 0,-2 0 1 0,12 1-2 0,-11-11 1 0,-1 11 0 0,1 0 0 0,-1-11 0 0,1 12 0 0,-11-2 0 0,10-10 0 0,1 11 0 0,0-1 0 0,10-10 0 0,-11 11-1 0,1-11 1 0,-1 11 1 0,-9 1-1 0,9-2 0 0,1-10 0 0,0 11 0 0,-1-11 0 0,-10 10 1 0,11-10-1 0,-13 12 0 0,13-12 0 0,-10 11-1 0,-2-11 2 0,0 0-1 0,2 0 0 0,9 11 0 0,-10-11-1 0,0 0 2 0,11 0-1 0,-12 10 0 0,11-10 0 0,-20 0 0 0,9 0-1 0,1 11 1 0,0-11 0 0,-1 0 0 0,11 10 0 0,-9-10 0 0,10 0 0 0,-1 12 0 0,-10-12 1 0,11 0-1 0,-22 11 0 0,21-11 0 0,-10 11 0 0,11-11 0 0,-1 11 0 0,-10-11 0 0,22 10 1 0,-12-10-2 0,11 0 2 0,-11 0-1 0,1 0 0 0,22 0 0 0,-22 0 0 0,-11 0 0 0,10 0 0 0,-10 0 0 0,-1 0 0 0,12 0 0 0,-1 0 0 0,-9 0-1 0,9 0 0 0,11 0 1 0,-11 0 0 0,1 0 0 0,0 0 1 0,-1 0-1 0,1 10 0 0,1-10 0 0,9 0 0 0,-10 12 0 0,10-12 0 0,1 11 0 0,-23-11 0 0,11 0 0 0,1 0 0 0,-1 11 0 0,-9-11 0 0,10 0 0 0,-12 0 0 0,0 11-1 0,12-11 1 0,-11 0 0 0,11 11-1 0,-11-11 1 0,0 11 0 0,-1-11 0 0,1 0 0 0,-11 0 0 0,11 10 0 0,-1-10 0 0,12 11 0 0,-22-11 0 0,11 0-1 0,-2 11 1 0,-8-11 0 0,9 11-1 0,2-11 1 0,-13 0 0 0,12 0 0 0,-12 0 0 0,2 0 0 0,9 0 0 0,2 0 0 0,-2 0 0 0,-10 0 0 0,-1 0 0 0,2 0 0 0,-12 0 0 0,11 0 0 0,-11 0 0 0,10 0 0 0,2 0 0 0,-1 0 0 0,10 0 0 0,-10 0 0 0,11 0 0 0,-12 0-1 0,13 0 1 0,-13 0 0 0,-10 0 0 0,11 0 0 0,-11 0 0 0,11 0 0 0,-1 0 0 0,2 0 0 0,9 0 0 0,-9 0-1 0,-12 0 1 0,10 0 0 0,0 11 0 0,-10-11-1 0,12 0 1 0,-12 0-1 0,11 11 0 0,-1-11 0 0,2 0 0 0,-1 0 0 0,-2 0 1 0,14 0 0 0,-23 0 0 0,10 0 0 0,2 0 0 0,-1 0 0 0,-1 0 0 0,2 0 0 0,-2 0 0 0,-10 0 1 0,0 0-1 0,0 0 0 0,10 0 0 0,-10 0 0 0,0 0 0 0,0-11 1 0,0 11-2 0,12 0 2 0,-12 0-1 0,11 0 0 0,-11 0-1 0,0 0 1 0,10 0 1 0,-10 0-1 0,12 0 0 0,-12 0-1 0,0 0 0 0,11 0 0 0,-11 11 0 0,11-11-1 0,-11 11 0 0,0-11 1 0,0 0-2 0,0 0-8 0,0 11 3 0,0-11-5 0</inkml:trace>
  <inkml:trace contextRef="#ctx0" brushRef="#br0" timeOffset="41">22714 8536 13 0,'0'0'0'0,"0"-11"0"0,0 11 0 0,0 0 0 0,0 0 0 0,0-11 0 0,0 11 0 0,10 0 0 0,-10 0 0 0,12 0 0 0,-12 0 0 0,11 0 0 0,-11 0 1 0,10 0-2 0,1 0 2 0,0 0-2 0,-1 0 1 0,2 0 0 0,9 0 0 0,-9 0 0 0,8 0 0 0,3 0 1 0,-13 0-1 0,13 0 1 0,-2 0-1 0,0 0 0 0,2 0 0 0,-13 0-1 0,2 0 1 0,-2 0 0 0,0 0 0 0,-10 0 0 0,0 0 0 0,12 0 0 0,-12 0 0 0,0 0 0 0,11 0 0 0,-11 0 0 0,0 11 0 0,10-11-1 0,-10 0 1 0,12 0 0 0,-12 0 0 0,11 0 1 0,-11 0-2 0,0 0 1 0,11 0 0 0,-11 0 0 0,10 0 0 0,1 0 0 0,-1 0 0 0,2 0 1 0,-12 0-1 0,11 0-1 0,-11 0 2 0,-11 0-1 0,-1 0 0 0,2 0 0 0,-1 0 0 0,1 0-1 0,10 0 1 0,-11 0 0 0,11 0 0 0,0 0 1 0,0-11-1 0,-11 11 0 0,-1 0-1 0,2-11 2 0,10 11-1 0,-11 0 0 0,-1 0 0 0,12-11 0 0,-10 11-1 0,10 0 2 0,0 0-1 0,0 0 0 0,-10 0 0 0,10 0 0 0,10 0 0 0,-10 11 0 0,10-11 0 0,-10 0 0 0,12 0 0 0,-1 0 0 0,-11 0 0 0,10 0 0 0,-10 0 0 0,12 0 0 0,-1 0 0 0,0 0 0 0,10 0 0 0,1 0 0 0,-11 0 1 0,11-11 0 0,-12 11 1 0,0 0-1 0,-10 0-1 0,-20 0 0 0,-2 0 0 0,-11-11 0 0,12 11 1 0,-13 0-2 0,1 0 1 0,1 0 0 0,22 0 0 0,-23 0 0 0,22 0 0 0,-10 0 0 0,10 0 0 0,-1 0 0 0,12 0 0 0,12 0 0 0,-1 0 1 0,10 0-1 0,12 0 0 0,0 0 0 0,-1 0 0 0,1 0 0 0,-11 0 0 0,-1 0 1 0,-21 0-1 0,0 0 0 0,0-11 1 0,-32 0-1 0,-1 11 0 0,-10-10 0 0,-12-1 0 0,-10 11 0 0,22 0 1 0,21 0-1 0,11-11 0 0,-11 22-1 0,11-11-2 0,-10 21-16 0</inkml:trace>
  <inkml:trace contextRef="#ctx0" brushRef="#br0" timeOffset="42">14449 2816 23 0,'0'0'16'0,"-21"0"-3"0,10 11-13 0,11 22-1 0,0 10 1 0,22 12-2 0,11 42 2 0,-11-20 0 0,-12-12 1 0,-10 0 2 0,0 0 4 0,-10-21 2 0,-1-1-1 0,11-21-1 0,0-11-3 0,0-11-2 0,0 0-1 0,21-33-2 0,-11-10 0 0,13-12 1 0,-1 12-1 0,0-1 1 0,-11 23-2 0,10 21 2 0,-21 0-1 0,21 21 1 0,-21-10 0 0,12 11 1 0,-1-11 0 0,-1 11 0 0,12-12-1 0,0 12 0 0,-1-11-1 0,2-11 1 0,-2 11-3 0,12-11 0 0,-12-11-9 0,11 0-5 0,-9-21 0 0,-1-1 6 0,-11-11 4 0,0-10 4 0,10 0 1 0,-21-11 2 0,0 21 0 0,0-21 1 0,-10 0 4 0,-1 21 8 0,0 11-1 0,0 1-5 0,-1 10-1 0,12 11-1 0,0 0-5 0,12 22 1 0,-1 11 1 0,0 21-1 0,10 13-1 0,-11-3 1 0,13 12-2 0,-12 12 1 0,10-34 0 0,-11-10-5 0,-10-1-5 0,12-21-3 0,-12 0 1 0,0-11 1 0,-12 0 9 0,2-11 1 0,-22-12 1 0,-1 3 0 0,1-2 0 0,-1 11 4 0,22-1 9 0,-1 12-4 0,12 0-4 0,0 0-2 0,12-10 2 0,21-1-3 0,-11 1 1 0,9-1-2 0,3-12-2 0,9-8-10 0,-10 9-13 0,0 10 16 0,-12 2-4 0</inkml:trace>
  <inkml:trace contextRef="#ctx0" brushRef="#br0" timeOffset="43">15243 2566 12 0,'0'-11'0'0,"0"-11"6"0,-10-10 9 0,10 21-7 0,-11 11-3 0,11 0-4 0,0 22-1 0,0 10 0 0,11 34 0 0,-1-1-1 0,13 0 1 0,-2 11-1 0,-10-11 1 0,11-10-1 0,-11-1 0 0,-1 1 1 0,2-34-2 0,-12-11-3 0,-12 2-5 0,12-1-2 0,-10-11 10 0,-13 0 1 0,13-23-10 0</inkml:trace>
  <inkml:trace contextRef="#ctx0" brushRef="#br0" timeOffset="44">15255 3011 12 0,'0'0'0'0,"-12"-10"7"0,12 10 0 0,0 0-5 0,12-11-1 0,9 11-1 0,-10-10 0 0,22-2 0 0,0 2-3 0,-13-12-3 0,13 1 0 0,-11 9 4 0,1-10 2 0,-2 1-1 0,-10 11 1 0,-1 10 1 0,-10 0-1 0,0 0 2 0,0 21 4 0,0-11-1 0,12 24-2 0,-1-3-2 0,-1 13-1 0,22 0-1 0,-9-12 1 0,-1 1 0 0,-1-22-1 0,-10 0 2 0,0 0 0 0,-11-2 2 0,0-18 7 0,-11-2-8 0,0-11-2 0,11-11-1 0,-10 12 0 0,-1-13-2 0,-1-9 1 0,2 0 0 0,-1-1 2 0,-1 13 1 0,2 8 1 0,0 12-2 0,10 0-1 0,10 0 1 0,0 2-1 0,13-3 1 0,10 1 0 0,-12 0 0 0,0 11 0 0,-9 0 0 0,-1 0 1 0,-11 11 2 0,-11 0-1 0,-11 10-1 0,0 1-4 0,1 12-11 0,9-24-1 0,12 1 4 0</inkml:trace>
  <inkml:trace contextRef="#ctx0" brushRef="#br0" timeOffset="45">15798 5404 9 0,'0'0'0'0,"11"-33"5"0,-1 12-3 0,2-1-2 0,10 0 0 0,-1 0 0 0,1 1 4 0,11 10 2 0,-23 11-2 0,2 0-1 0,-1 0-2 0,-1 0 0 0,1 11 0 0,-11 0-1 0,0 10 2 0,-11 1 0 0,-10 23-2 0,-12-3 1 0,-1 2-1 0,3 0 1 0,9-13 0 0,10 3 0 0,2-13 1 0,10-11-1 0,10 2 0 0,24-12 1 0,-3 0 0 0,3-22-1 0,-13 1 1 0,2-1-1 0,-23-11 2 0,0 11 1 0,-23 0-1 0,-20 1-1 0,0-12-2 0,-1 22-2 0,1-11 0 0,10 13-2 0,12-3-1 0,10 1-4 0,-1 11-6 0,24 0-1 0,8-11 9 0,13 11 7 0,0-11-8 0</inkml:trace>
  <inkml:trace contextRef="#ctx0" brushRef="#br0" timeOffset="46">16179 5274 49 0,'-12'0'23'0,"-30"0"3"0,9 10-46 0,22 23-10 0,-1 0 11 0,2-1 8 0,10-10 8 0,10 11 6 0,2-22 11 0,-12 10 2 0,11-10-7 0,11 1-7 0,-1-12 0 0,-10 0-1 0,10-23 0 0,-9 2 0 0,-1 0 1 0,-11-13 2 0,-11 12 1 0,-11 1-2 0,0 10-3 0,-11 11-1 0,12 0-5 0,-11 11-3 0,10 1 0 0,-1 8 2 0,13 2-2 0,10-11-8 0,0 1 5 0,22-2 4 0</inkml:trace>
  <inkml:trace contextRef="#ctx0" brushRef="#br0" timeOffset="47">18626 7851 6 0,'0'0'0'0,"-12"10"0"0,2-10-6 0</inkml:trace>
  <inkml:trace contextRef="#ctx0" brushRef="#br0" timeOffset="48">18626 7764 6 0,'-12'0'0'0,"12"0"0"0,0 0 0 0,0 0 0 0,0 0 0 0,-10 0 0 0,10-11 0 0,0 11 0 0,0 0 0 0,0 0 0 0,0-11 0 0,-11 11 1 0,11 0 0 0,0 0-1 0,0-11 0 0,0 11 0 0,0 0 0 0,-11 0 1 0,11 0 0 0,0 0 3 0,-11 11-1 0,11 0 0 0,-12 0-2 0,12-11-1 0,0 10 0 0,0 1 0 0,-10-11 0 0,10 11 0 0,0-11 1 0,10 11 2 0,-10 0-1 0,12 0-1 0,-1 0 0 0,0 0 0 0,0-1-1 0,-1 1 0 0,2 0 0 0,-2 0 0 0,1-11 0 0,-11 0 1 0,11 0-1 0,-11 0 1 0,11 0-1 0,-11-11 1 0,10 11-1 0,-10-11 1 0,0 0 0 0,0 1 0 0,0-1-1 0,0 0 1 0,0 0 0 0,0 11-1 0,0-11 1 0,0 0-1 0,-10 0 0 0,10 11 1 0,-11-11-1 0,11 11 0 0,-11 0 1 0,0-10-1 0,11 10 0 0,-10 10-1 0,-2-10 1 0,-9 11 0 0,10 0 0 0,0-11 0 0,11 11 0 0,-12-11 0 0,12 0-2 0,0 11 0 0,12-11-3 0,-12 0-3 0,22 0-6 0,-11 11 11 0,-1-11-3 0</inkml:trace>
  <inkml:trace contextRef="#ctx0" brushRef="#br0" timeOffset="49">18604 7742 10 0,'0'0'1'0,"0"0"-1"0,10 0 0 0,-10-11 0 0,0 11 0 0,0 0 0 0,0 0 0 0,0 0 0 0,0 0 0 0,0 0 0 0,0 0 0 0,-10 11 0 0,-1-11 0 0,0 11 0 0,0 0 0 0,-11-1 0 0,12 1 0 0,-12 0 0 0,11 11 1 0,-1-11-1 0,12 0 0 0,0 10 1 0,12 1-2 0,-12 0 1 0,11 0-1 0,-11-1 2 0,10 1-2 0,2-11 1 0,-2-11 0 0,-10 0 1 0,10 0-1 0,13 0 1 0,-12-22-1 0,10 11 0 0,1-21 1 0,0 10-1 0,-11 0 1 0,-1-10 1 0,2 10 0 0,-12 0 0 0,0 11-1 0,-12 0 0 0,12 1-1 0,-10 10 0 0,-1 0 0 0,0 0-1 0,-10 0 1 0,9 0 0 0,2 0 0 0,-1 10 0 0,0-10 0 0,0 11 0 0,-1-11 0 0,2 11 0 0,0 0 1 0,-2-11-1 0,12 11 1 0,0 0-1 0,0 0 1 0,0 0-1 0,12 10 0 0,8-10 0 0,-8-11 0 0,10 11 0 0,-1-11 1 0,-9 11-1 0,-2-11 0 0,1 0 1 0,0-11 0 0,-11 0-1 0,0 11 1 0,11-11-1 0,-11-10 1 0,0-1-1 0,-11 11 1 0,11 0-1 0,-11 0 0 0,11-11 0 0,-11 12 0 0,1 10 1 0,-2 0-1 0,2 0 1 0,-1 0-1 0,0 10 0 0,0 12 0 0,-11 0-1 0,22-11 1 0,-10 11 0 0,10-12 0 0,0 1 0 0,10 0 1 0,12-11-2 0,-11 11 2 0,0-11-1 0,10 0 1 0,-9-11-1 0,-12 0 1 0,10 0 0 0,-10 1 0 0,0-23-1 0,0 22 1 0,-10-11-1 0,-2 22 1 0,-9 0-1 0,-1 0-1 0,0 11 1 0,12 11-13 0,10 0-1 0,0-22 3 0</inkml:trace>
  <inkml:trace contextRef="#ctx0" brushRef="#br0" timeOffset="50">18679 7568 9 0,'0'0'0'0,"0"-11"-1"0,0-11 2 0,0 11-1 0,0 0 1 0,12-10 7 0,-12 10 2 0,0-11 1 0,11 0 4 0,-11 10 2 0,0 3 0 0,0-2-1 0,0 0-2 0,0 11-3 0,0 0-7 0,0 11 0 0,0 21 0 0,10 1 1 0,-10 10-2 0,11 1 0 0,-11-11 0 0,11-12-3 0,-1 1 1 0,2-11 0 0,-1 0-1 0,-1-11-1 0,-10 0-4 0,12-11-15 0,-1-11-21 0,10-21-4 0,-10 10 13 0,-11-10 22 0</inkml:trace>
  <inkml:trace contextRef="#ctx0" brushRef="#br0" timeOffset="51">18887 7437 9 0,'0'0'0'0,"0"-12"-1"0,0 12 2 0,0 0-1 0,0 0-1 0,0-9 1 0</inkml:trace>
  <inkml:trace contextRef="#ctx0" brushRef="#br0" timeOffset="52">18887 7394 9 0,'0'0'0'0,"0"0"-1"0,0 0 2 0,0 0-1 0,-12 0 0 0,12 0 3 0,0-11 5 0,0 0 2 0,0 11 4 0,0 0-1 0,-10 0 0 0,-1 0-1 0,-1 22-1 0,2 0-2 0,-1-1-3 0,-1 23 0 0,3-1-2 0,18 1-2 0,3-22-2 0,9-12 1 0,12 1 0 0,11-22 1 0,-11-10 0 0,-13-1 0 0,13-11 1 0,-21 1-2 0,-1-1 2 0,-11 11-1 0,-11 1 1 0,-11-1-3 0,-1 11 1 0,3 0-1 0,-2-1-1 0,-1 12-3 0,13 0-2 0,0 12-7 0,-2 10-11 0,2 9-8 0,10-8 3 0,0-1 9 0,10-11 17 0,2 11 3 0,-12-22-9 0</inkml:trace>
  <inkml:trace contextRef="#ctx0" brushRef="#br0" timeOffset="53">19180 7350 8 0,'0'0'0'0,"0"0"0"0,-11 0 0 0,11 0 0 0,0 0 0 0,0 10 0 0,-11-10 0 0,11 0 0 0,0-10 0 0,0 10 1 0,0 0 0 0,-11-11 7 0,11 11 3 0,0-10 3 0,0 10 3 0,0-11 2 0,0 11-1 0,0-11-3 0,0 11 4 0,0 22-13 0,0-1-1 0,0 12-2 0,11-11-2 0,-11 10-1 0,0 1 0 0,11-22 0 0,-11 11-2 0,11-22-3 0,-1 0-13 0,2 0-32 0,9-22 10 0,-10 0 18 0,10-21 21 0,-21 43-7 0</inkml:trace>
  <inkml:trace contextRef="#ctx0" brushRef="#br0" timeOffset="54">19311 7230 9 0,'0'0'6'0,"-11"0"17"0,11 0 31 0,0 22-25 0,0 11-10 0,0 11-9 0,0 10-6 0,11 0-5 0,-11 1-30 0,0-1-72 0,0-32 84 0</inkml:trace>
  <inkml:trace contextRef="#ctx0" brushRef="#br0" timeOffset="55">16004 2338 11 0,'0'0'0'0,"-10"0"0"0,10-11 0 0,0 11 0 0,0 0 0 0,0-11 0 0,0-1 0 0,0 12 1 0,10-10-1 0,-10-1 0 0,0-10 1 0,12 10 0 0,-12 11 0 0,0 0 2 0,0 22-1 0,0 32 0 0,0-12 1 0,0 25 1 0,0-2 0 0,0 22-1 0,-12 0-2 0,-9 23 0 0,0-14-1 0,10 24-1 0,-1-22-2 0,24-33-15 0,-1-32 2 0</inkml:trace>
  <inkml:trace contextRef="#ctx0" brushRef="#br0" timeOffset="56">16190 2566 11 0,'0'-11'-1'0,"-11"0"2"0,-1 0-1 0,2 1 0 0,10-1 0 0,0 0 0 0,0 11 0 0,0 0 0 0,0 0 1 0,0 11-1 0,0 21 2 0,10 23 0 0,13 21-1 0,-13 0-1 0,13 0 0 0,-2 0 0 0,0-11-1 0,13-10 1 0,-23-23 0 0,9-11 1 0,-8-9-2 0,10-24 2 0,-11-9-1 0,-1 11 0 0,2-12 0 0,-2-21 1 0,0 9-1 0,-10 3 0 0,12 19-1 0,-12 1 1 0,0 11 0 0,0 0 0 0,11 0 0 0,-11 11 0 0,0 11 0 0,10-1 0 0,2 1 0 0,-1 0 0 0,10 22 0 0,-10-23 0 0,11 0 0 0,-11 2 0 0,11-12-1 0,-12 0-1 0,12 0-1 0,-1-11 1 0,-9-22 2 0,20 0 0 0,-32 10-9 0</inkml:trace>
  <inkml:trace contextRef="#ctx0" brushRef="#br0" timeOffset="57">16701 2381 12 0,'0'0'2'0,"-11"-21"2"0,-1-1-4 0,2 11-1 0,10 0 1 0,0 11-1 0,0 0 1 0,0 11 1 0,0 11 0 0,10 21-1 0,13 22 1 0,-1 11-1 0,-2 11 0 0,3 0-1 0,-1 0 0 0,0-10 0 0,10-2-1 0,-11 13 0 0,-9-56 0 0,-1-10 1 0,-11-22 1 0,0-12-1 0,-11 12-7 0</inkml:trace>
  <inkml:trace contextRef="#ctx0" brushRef="#br0" timeOffset="58">16646 2903 21 0,'0'0'14'0,"0"-22"-7"0,0 12-9 0,11-1 1 0,10-11-2 0,24 0 0 0,-13 0-3 0,12-10-4 0,-12 21 3 0,0 11 6 0,-9 0-8 0</inkml:trace>
  <inkml:trace contextRef="#ctx0" brushRef="#br0" timeOffset="59">16940 2392 14 0,'0'-11'3'0,"-12"-1"5"0,2 3-9 0,0 9-2 0,10 0 2 0,0 9 0 0,10 14 1 0,0 10 0 0,2 10 0 0,9 12 0 0,2-1 0 0,-2 11 0 0,0 0 0 0,-9 1 0 0,9-1-1 0,-9-22-1 0,-1 1-3 0,-2-11 2 0,-9-11 3 0,0-1-8 0</inkml:trace>
  <inkml:trace contextRef="#ctx0" brushRef="#br0" timeOffset="60">17005 2785 26 0,'-11'0'19'0,"11"-12"-20"0,11 1-6 0,0 0 2 0,11 0-3 0,11-11 2 0,10-10 2 0,-10-1 0 0,21-21 2 0,-43 54-6 0</inkml:trace>
  <inkml:trace contextRef="#ctx0" brushRef="#br0" timeOffset="61">17386 2718 10 0,'0'0'0'0,"0"-11"5"0,0-21-4 0,0 21-2 0,11 0 0 0,-1 11 1 0,12 0-1 0,-12 33 1 0,13-1 0 0,-13 12 0 0,13 21 0 0,-13 0 0 0,12 1 0 0,0 31-1 0,-11-31 1 0,-1-1 0 0,2-11-1 0,-12 1 1 0,0-34 0 0,0 12 0 0,0-22-2 0,0-11 1 0,0-11 1 0,0-11-1 0,-12-32 1 0,12 32-7 0</inkml:trace>
  <inkml:trace contextRef="#ctx0" brushRef="#br0" timeOffset="62">17386 2642 9 0,'0'-11'2'0,"0"-10"2"0,11-12-4 0,-1 22-1 0,12 0 0 0,0 11 0 0,11 11 1 0,-1 11 0 0,-11 0 0 0,-9 10 0 0,9-10 0 0,-21 11 1 0,12-1-1 0,-12 1 0 0,0-10 0 0,0-3 0 0,0 2-3 0,-12 1 2 0,12-13 0 0,-10-10 1 0,10-10 0 0,0 10-8 0</inkml:trace>
  <inkml:trace contextRef="#ctx0" brushRef="#br0" timeOffset="63">17853 2512 9 0,'0'0'0'0,"0"-22"11"0,0 0-9 0,0 22-3 0,0 0 1 0,-10 0 1 0,-1 11-1 0,-11-11 1 0,0 11-1 0,1 0 2 0,9 0 0 0,2 0 0 0,-1-11-2 0,11 0-3 0,0 10 0 0,11-10 1 0,11 11 1 0,21-11-1 0,-21 0 0 0,21 0 2 0,-10 0 0 0,-11 11 1 0,-11 0 0 0,-2 0 2 0,3 11 2 0,-12-11 4 0,-12 10 1 0,3-10-1 0,-2 11-2 0,-11-11-3 0,11 0-2 0,-11-11-2 0,11 0-2 0,11 0-8 0,-11-11-14 0,11 0 3 0,0 0 16 0,0 11 0 0</inkml:trace>
  <inkml:trace contextRef="#ctx0" brushRef="#br0" timeOffset="64">18233 2620 107 0,'0'0'0'0,"-10"-32"30"0,-12 21-60 0,12 11-29 0,10 22 21 0,0-1 28 0</inkml:trace>
  <inkml:trace contextRef="#ctx0" brushRef="#br0" timeOffset="65">18821 3740 7 0,'0'0'0'0,"-12"-10"0"0,12 0 0 0,0-2 0 0,0 1 0 0,0 11 0 0,0-11 0 0,0 11 0 0,0 0-7 0</inkml:trace>
  <inkml:trace contextRef="#ctx0" brushRef="#br0" timeOffset="66">18744 3762 7 0,'0'0'0'0,"0"-11"0"0,0 11 0 0,0-11 0 0,0 11 0 0,0-20 0 0,0 8 0 0,12 1 3 0,-12 0 6 0,-12 11-2 0,12 0-5 0,-10 0-2 0,10 0-2 0,-11 22 0 0,0 10-1 0,-10 13 2 0,9-3 0 0,2-9 1 0,10 0 0 0,-11-11 0 0,11-12 0 0,11 1 0 0,-11-11 1 0,0-11 0 0,10 1-1 0,2-1 0 0,9 0-1 0,-10-1-3 0,0 2 1 0,-11-1 1 0,10 1 1 0,2 10 1 0,-12-12-1 0,11 12 0 0,-11 0 0 0,0 0 1 0,0 0 0 0,10 0-7 0</inkml:trace>
  <inkml:trace contextRef="#ctx0" brushRef="#br0" timeOffset="67">18679 3720 8 0,'0'0'0'0,"0"0"1"0,0 0 1 0,0 10-2 0,12 22 1 0,-12 1-1 0,0-1 0 0,0 1 3 0,0-12 3 0,11-9 1 0,-11-1-1 0,10-11-4 0,1 11 0 0,0-11-1 0,-1 0-1 0,2-11 1 0,9-12 0 0,-9 2-1 0,-1-1 0 0,10 0 0 0,-10-9 0 0,-1 8 0 0,-10 1 0 0,0 12-1 0,0 10-1 0,-10 0 0 0,10 0 0 0,-11 10 0 0,11 12 2 0,0 11-1 0,0-1 1 0,11-9-1 0,11-13 1 0,-11 1 0 0,11-1 0 0,-12-10 2 0,0 0 2 0,2-10 0 0,-1-11 0 0,-11 9-1 0,0-10 0 0,0-9-2 0,0-3-1 0,0 3 0 0,0-3 0 0,-11 1-4 0,11 12-4 0,-12-1-4 0,12 11-3 0,0 11 11 0,12 0 4 0,-12 0-8 0</inkml:trace>
  <inkml:trace contextRef="#ctx0" brushRef="#br0" timeOffset="68">19005 3708 17 0,'0'-11'7'0,"-10"0"9"0,10 11-18 0,10-11-16 0,2 11 9 0,-12 22 6 0,11 11 3 0,-11-1 0 0,-11 1 4 0,11-12 0 0,0-10-1 0,11 0-2 0,0-11 1 0,0 0-1 0,-1-11 0 0,0 0 0 0,2-20 2 0,-1 8-1 0,0-9-2 0,-11 10 1 0,11 0 0 0,-11 11-1 0,0 0 0 0,0 0 0 0,0 11-2 0,0 11 1 0,0 0 0 0,10 0-1 0,2 11 2 0,-12-10 0 0,10 8 0 0,1-20 0 0,0 11 1 0,0-11 1 0,-1-11 0 0,2 1 0 0,-1-12-1 0,10 0 0 0,-21 0 0 0,11 1 0 0,-11-1 0 0,0-11 0 0,0 22-1 0,-11 0 0 0,11 11-1 0,-11 0-4 0,11 11-1 0,-10 0-2 0,10 0 2 0,0 22 2 0,0-22 3 0,0-1 0 0,0 12 1 0,0-22 0 0,10 11-7 0</inkml:trace>
  <inkml:trace contextRef="#ctx0" brushRef="#br0" timeOffset="69">19300 3653 7 0,'0'0'1'0,"0"11"-2"0,0-11-6 0</inkml:trace>
  <inkml:trace contextRef="#ctx0" brushRef="#br0" timeOffset="70">19332 3697 8 0,'0'0'1'0,"11"11"9"0,-11 11 4 0,10-12-6 0,-10 1-2 0,12-11-3 0,21-11 0 0,-23 1-3 0,23-12 1 0,-11-11-2 0,-11 11 0 0,10-10 0 0,-10-1 0 0,-11 11 0 0,0 1 2 0,-11 10 0 0,1 11 0 0,-1 0-1 0,0 0 1 0,11 23-2 0,0-14 1 0,0 24-2 0,11-11 1 0,0-11 1 0,20 10-1 0,-19-21 0 0,10 11 1 0,-11-11 1 0,10-11 0 0,-10 1 2 0,-1-12-1 0,2 0 1 0,-1 0 0 0,-11 2 1 0,0-14 0 0,0 12-2 0,0-10-2 0,0 21-1 0,0-11-2 0,10 11-9 0,2 11-12 0,-1 0 5 0,-2 11 16 0,3 0 2 0,-12 11-6 0</inkml:trace>
  <inkml:trace contextRef="#ctx0" brushRef="#br0" timeOffset="71">19854 3664 23 0,'0'0'12'0,"-11"0"19"0,-1-11-26 0,12 11-5 0,12 0-7 0,9-21-18 0,12 10-5 0,-21-11 21 0</inkml:trace>
  <inkml:trace contextRef="#ctx0" brushRef="#br0" timeOffset="72">20159 3632 5 0,'0'0'0'0,"-22"0"2"0,-1 0-2 0,13 0 0 0,-1 0 0 0,11 0 2 0,-11 0 5 0,1 0 6 0,10 0-1 0,-11-11-5 0,11 11-4 0,11 0-2 0,21 0 0 0,11-11-1 0,12-22 1 0,32 13-2 0,22-14 0 0,10-10 0 0,1-10 0 0,-1 21 0 0,-10 1 1 0,-1 10-4 0,-43 11-15 0,-32 11 2 0,-10 0 13 0,-13 11 4 0,-10-11 0 0,0 0-5 0</inkml:trace>
  <inkml:trace contextRef="#ctx0" brushRef="#br0" timeOffset="73">21344 3360 85 0,'-33'-11'38'0,"21"0"-55"0,12 22-26 0,0-11 19 0,23 0-6 0,-1 0 21 0</inkml:trace>
  <inkml:trace contextRef="#ctx0" brushRef="#br0" timeOffset="74">21647 3055 57 0,'0'0'0'0,"-32"-32"45"0,22 20-47 0,-1 2-12 0,11-1 3 0,0 1-3 0,-12 10 0 0,12-12 11 0,-10 24 6 0,-1-2 3 0,-1 11-2 0,3 13-2 0,9-3-2 0,-11 14 1 0,11-13 0 0,0-10-1 0,11-11 0 0,10 0-1 0,0-11 0 0,12 0-2 0,-11-11-2 0,0 0 1 0,-1 0 2 0,-9 0 2 0,-1-10 1 0,0 10-2 0,-1 0 1 0,-10 0 0 0,0 22-1 0,0-11 1 0,0 11 0 0,11 0 0 0,-1-11 0 0,2 9 0 0,10-9 0 0,-1 0 0 0,-11 0 1 0,2 0 1 0,-1-9 1 0,-11-2 1 0,11 0-1 0,-11 0-1 0,11 0 0 0,-22-1 0 0,11 2-1 0,-11 10 0 0,0-11 0 0,-11 11-3 0,12 0-3 0,-12 11 0 0,11-11 0 0,-1 10-3 0,12-10-3 0,12 12-9 0,-1-1 14 0,11-11 2 0</inkml:trace>
  <inkml:trace contextRef="#ctx0" brushRef="#br0" timeOffset="75">21975 3088 24 0,'0'0'12'0,"-12"-22"2"0,2 22-37 0,20-11 5 0,12 1 13 0,0 10 4 0,-11 0 2 0,-11 0 10 0,0 0 14 0,-11 21-10 0,-1-11-10 0,12 2-5 0,0-1-1 0,12 0-3 0,-1-11-1 0,-1-11 3 0,13-12-2 0,-2 2 2 0,-10-11 0 0,11 10 0 0,-11 1 1 0,-11 21 3 0,0-12 5 0,0 12 0 0,0 0-1 0,-11 0 0 0,11 12-1 0,-12-2 0 0,12 1-2 0,12-1-2 0,-1 2-2 0,11-12 0 0,-2-12-1 0,13 2-2 0,-10-1 0 0,-2 1 1 0,-10-2 2 0,-11 12 1 0,10-10 1 0,-10-2 1 0,0 12-1 0,0 0-1 0,0 0-1 0,-10 0-7 0,10 22-22 0,10-10 7 0,2-2 21 0,-1-10-1 0</inkml:trace>
  <inkml:trace contextRef="#ctx0" brushRef="#br0" timeOffset="76">22518 2794 19 0,'0'-9'38'0,"-12"9"-16"0,2-12-20 0,10 12-2 0,0 12-1 0,0-12 2 0,0 0-2 0,0 0-10 0,0 0-26 0,10 9 7 0,-10-9 28 0</inkml:trace>
  <inkml:trace contextRef="#ctx0" brushRef="#br0" timeOffset="77">22518 2925 95 0,'0'-10'46'0,"-22"-2"-42"0,12 1-9 0,20 11-4 0,23-11-11 0,0 1-22 0,-12-1 8 0,-10 11 8 0,-11 0 19 0,0 0 5 0</inkml:trace>
  <inkml:trace contextRef="#ctx0" brushRef="#br0" timeOffset="78">22768 2686 3 0,'0'0'0'0,"0"0"-1"0,0 0 1 0,0 0 0 0,0-11 0 0,-11 11-2 0</inkml:trace>
  <inkml:trace contextRef="#ctx0" brushRef="#br0" timeOffset="79">22747 2675 2 0,'0'0'0'0,"0"-11"0"0,0 11 1 0,-11-11 1 0,11 0 2 0,0 11 0 0,0-11-2 0,0 11-1 0,0 0-1 0,0 0 0 0,11 0 0 0,10 0 0 0,12 0 2 0,-12-11 0 0,11 11 1 0,1 0 3 0,-1 0-1 0,-20 0-3 0,9 0-1 0,-9 0 1 0,-1 11 0 0,-11 0 2 0,-11 0-2 0,-22 11-1 0,1 0 2 0,10-1 1 0,-11 1-2 0,11 11-2 0,1-1 1 0,21-10-3 0,0 1 1 0,11-2 0 0,11-11-1 0,-2 1 0 0,13 0 3 0,-10-11 0 0,-14-11 2 0,3 11 4 0,-12-11 0 0,0 1-1 0,0-11-3 0,-12-2 0 0,3 1-3 0,-2-10 0 0,11 32 0 0,-12-33-2 0,12 0-1 0,0 12-3 0,0 10-6 0,0 11-5 0,0-11-3 0,-10 11 5 0,10 11 11 0,0 0 4 0,0 0-2 0</inkml:trace>
  <inkml:trace contextRef="#ctx0" brushRef="#br0" timeOffset="80">23050 2675 6 0,'0'0'11'0,"-10"-11"-6"0,10 11-8 0,0-11-2 0,0 0 2 0,0 11 3 0,0-11 4 0,0 11 1 0,0 0-1 0,10-11-2 0,13 11 1 0,-12 0-1 0,10-10 0 0,1 10-1 0,0 10 0 0,-11 1 0 0,-11 0 0 0,0 0 1 0,0 11 0 0,-11 0 2 0,-11-1 0 0,0 12-1 0,1-11-2 0,-1 10 0 0,0 1 0 0,11 10-2 0,-1-9 1 0,12-13 0 0,12 1-1 0,-1-12 1 0,-1 2 1 0,13-12 2 0,-2-12 1 0,0 12-3 0,-9-10 0 0,-1-2-1 0,-11 2 0 0,0-1 0 0,0 11-1 0,0-10 0 0,0-2 1 0,-11 1 0 0,11 0-1 0,-12 1 2 0,12 10 0 0,0-11 2 0,0 1 1 0,0 10-3 0,0-12 0 0,12 12 0 0,-1 0 0 0,-11-11-1 0,11 11 2 0,0 0 0 0,-1-11 1 0,-10 0 0 0,10 0-1 0,-10 2-2 0,0-3 0 0,0 1 0 0,0 0-1 0,0 0-4 0,0 0-3 0,-10 0-1 0,0 11 1 0,-12-11 2 0,-1 1 0 0,2-12-5 0,0 11-5 0,10 11 3 0,-1 0 11 0</inkml:trace>
  <inkml:trace contextRef="#ctx0" brushRef="#br0" timeOffset="81">23345 2620 2 0,'0'0'0'0,"0"0"0"0,-22-10 3 0,11 10 5 0,-1-11 2 0,12 0-2 0,-10 0-4 0,10 0-4 0,0 11 0 0,10 0-1 0,13 0 1 0,-1-11-1 0,-2 11-1 0,3 0 0 0,-1 11 1 0,-11 0 0 0,-1 0 2 0,-10 0-1 0,0 10 1 0,-10 1-1 0,-13 11 1 0,2 10 0 0,9-21-1 0,-8 11 1 0,8-1-1 0,12-21 1 0,0 11 0 0,12-10-1 0,-2-2 1 0,12-10-1 0,-11 0 1 0,-1 0-1 0,2 0 0 0,-1-10 2 0,-11-2-1 0,-11 1 0 0,-1-22 0 0,-21 12-1 0,13-12-1 0,-2 11 0 0,11-10-3 0,-1-1-6 0,2 11-2 0,10 11 3 0,10 1 7 0,13 10 2 0,-13-11-2 0</inkml:trace>
  <inkml:trace contextRef="#ctx0" brushRef="#br0" timeOffset="82">23551 2566 2 0,'0'0'1'0,"-11"0"4"0,-1-11-4 0,12 11-3 0,0-11 1 0,23 0 1 0,10 1-1 0,9-1 2 0,3 0-1 0,-13 0 0 0,1 11 0 0,-23 11-1 0,2 11 0 0,-12-1 1 0,-12 23 0 0,-9-1 1 0,9 1 0 0,2-1 1 0,10 1-2 0,0-12 1 0,10-10 1 0,13-11 0 0,-13 12 0 0,13-23 1 0,-2 0 1 0,-10-12 1 0,-1-10 0 0,-10 11-2 0,-10-21 1 0,-22-1-1 0,-12-10-3 0,0 10-3 0,-11 0-7 0,2 1-9 0,8 21 10 0,36-11 8 0</inkml:trace>
  <inkml:trace contextRef="#ctx0" brushRef="#br0" timeOffset="83">22736 3392 5 0,'0'0'0'0,"-12"-10"0"0,2 10 1 0,-1 0 0 0,11-11 7 0,0 11 5 0,0 0-5 0,0-11-3 0,21 11-2 0,2-11-2 0,9 11 0 0,-10-11 1 0,-1 11-2 0,1 0-1 0,-12 11 2 0,-10 11 0 0,0-1 0 0,-20 1 0 0,-2 11 0 0,-1-11 0 0,13-1 1 0,-12 12-2 0,12-22 0 0,10 21 1 0,0-10-2 0,10 0 2 0,12-11-2 0,0 0 1 0,-1 0 1 0,1-1-1 0,-12-10 0 0,2-10 1 0,-1 10 0 0,-11-11 0 0,0-11 0 0,-11 0-1 0,-1-9 0 0,2-14 1 0,-22 2-7 0,9-1-2 0,13 11 3 0,-1 12 0 0,0-1-3 0,11 22-1 0,0 0 2 0,0 0 3 0,22 0 0 0,0 11 4 0,-1 0 0 0,11 10-1 0,1-10-3 0</inkml:trace>
  <inkml:trace contextRef="#ctx0" brushRef="#br0" timeOffset="84">23029 3392 5 0,'0'0'1'0,"0"-10"6"0,-12 10-1 0,12-11-4 0,-10 11-1 0,10 0 0 0,-10 11-1 0,10-1 0 0,0 12 0 0,10 0 0 0,-10 11 0 0,22-12 0 0,-1 1 0 0,13-11 1 0,-3 0 1 0,-8 0 2 0,-1-22 1 0,-2 0 0 0,3-22-1 0,-12 12 1 0,-11-12 0 0,-11 11 0 0,-12-10-3 0,3-1-1 0,-2 22-1 0,-1 0 0 0,2 11-1 0,11 0-2 0,-1 11-6 0,11 0-3 0,0 0-2 0,0 0 1 0,21 0 8 0,0-1 0 0</inkml:trace>
  <inkml:trace contextRef="#ctx0" brushRef="#br0" timeOffset="85">23300 3305 4 0,'0'0'2'0,"0"0"1"0,0 0-1 0,12-10-1 0,9 10 2 0,-9 0 1 0,8-11-2 0,13 11 0 0,-10 0 0 0,-13 0-2 0,12 0 1 0,-12 0 0 0,-10 0 0 0,0 11-1 0,0-1 2 0,-21 12-1 0,0 0-1 0,10 0 0 0,-11-1 0 0,22 1 0 0,-11 11 0 0,11-11-1 0,0-12 1 0,11 12 0 0,-1-22 0 0,13 11 1 0,-23-11 1 0,21-11 0 0,-21-11 0 0,0 1 0 0,0-1 0 0,0-11 0 0,-21 1-1 0,-12-1 2 0,0 0-2 0,11 12 0 0,1-1-2 0,-1 11 1 0,11 0-6 0,11 11-5 0,11 0-12 0,11 0 19 0,11 0 4 0,-33 0-4 0</inkml:trace>
  <inkml:trace contextRef="#ctx0" brushRef="#br0" timeOffset="86">23703 3240 3 0,'-11'0'0'0,"-21"11"0"0,-2 0 0 0,24 0 1 0,-11 11 6 0,21-12-1 0,0 12-2 0,0 0-1 0,21 0 0 0,12-1-1 0,-1-10 0 0,0 0 0 0,1-11 1 0,-10-11 1 0,-14 0-1 0,-9 1 2 0,0-12 2 0,-9 0 0 0,-14-11-1 0,-10-10-1 0,1 10-5 0,0 22-1 0,-1-10-1 0,12 10-4 0,-13 11-6 0,24 0-8 0,-1 0-4 0,11 0 19 0,0 0 2 0</inkml:trace>
  <inkml:trace contextRef="#ctx0" brushRef="#br0" timeOffset="87">22747 1946 7 0,'0'0'0'0,"0"-11"10"0,0 1-11 0,0 0 0 0,21-13 0 0,12 12 0 0,0 0 1 0,-1 0 1 0,-11 0 0 0,-9 11 0 0,-1 0 0 0,-2 11-1 0,-18 11 0 0,-2 0 0 0,-11 21 2 0,-11-9-2 0,1 8 1 0,9 12-1 0,13-10 0 0,-1 0 0 0,11 0 0 0,11-13 2 0,11-8 3 0,-1-12 4 0,1-11 1 0,0 0-3 0,-11-11 0 0,-1 0 1 0,-10-11-1 0,0 1-4 0,-10-1-3 0,-13-11 0 0,-9 0-2 0,11 1-1 0,-1 10 1 0,0-11-4 0,12 1-1 0,-1 21-3 0,11 1-3 0,0 10-1 0,11 0 1 0,-1 0 6 0,12 0 6 0,11 0 1 0,-33 10 0 0</inkml:trace>
  <inkml:trace contextRef="#ctx0" brushRef="#br0" timeOffset="88">23029 1980 2 0,'0'0'11'0,"0"0"7"0,0-12-7 0,0 12-8 0,-12-11-2 0,2 11-3 0,0 11 1 0,-2 1 0 0,2 19 1 0,10-9 0 0,-11 11-2 0,22 0 2 0,-1-12 0 0,2 2 1 0,20-13 0 0,-11 1 3 0,2-11 3 0,-2-11-1 0,-10-11 2 0,-1 0-2 0,2 1-1 0,-12-1-3 0,-12-11-3 0,-9 11 1 0,0 1-5 0,10-1-4 0,-11 11-5 0,11 0 1 0,-1 11-4 0,12 0 2 0,0 0 9 0,0 11 6 0</inkml:trace>
  <inkml:trace contextRef="#ctx0" brushRef="#br0" timeOffset="89">23268 1925 31 0,'0'0'28'0,"-10"0"-27"0,-1-10-13 0,-1-2-3 0,12 12 7 0,0-11 9 0,12 11 4 0,-1 0 3 0,-1-11-3 0,12 11-3 0,0 0-2 0,-1 0 0 0,1 0 1 0,-12 11 2 0,-10 0-2 0,-10 21 1 0,0-10-2 0,-12 11 1 0,11-1 0 0,-11-9-1 0,11-2 2 0,11-11-1 0,0 13 0 0,11-23 0 0,-1 10-2 0,13-10 1 0,-1 0-4 0,10 0-4 0,-11-10-10 0,2-1-3 0,-2 11 13 0,-10-12 8 0</inkml:trace>
  <inkml:trace contextRef="#ctx0" brushRef="#br0" timeOffset="90">23508 1859 15 0,'0'0'0'0,"0"-11"23"0,0 1-21 0,0 10-5 0,0-22 0 0,20 22 1 0,3-11 1 0,-1-11 2 0,11 11 1 0,-13 0-2 0,3 11 0 0,-12 0 0 0,10 0 0 0,-21 11 0 0,-10 0 1 0,-1 11-1 0,-23 0 0 0,24-1 0 0,-11 1-1 0,-1-11 0 0,10 11 0 0,12-10-1 0,0 8 1 0,0-9-1 0,12 0 2 0,21 0 0 0,-13 1 1 0,-8-2 2 0,10 1 4 0,-11 10 9 0,-11-10-2 0,0 1-3 0,-22-2-2 0,-1 11-1 0,3-9-4 0,-13-1-2 0,11-11-3 0,11 10-5 0,-1-10-26 0,3 0-10 0,18 0 21 0</inkml:trace>
  <inkml:trace contextRef="#ctx0" brushRef="#br0" timeOffset="91">23876 2066 62 0,'0'0'0'0,"-10"-11"55"0,0 11-60 0,-2-10-33 0,2 10-24 0,20 0 50 0,-10 0 12 0</inkml:trace>
  <inkml:trace contextRef="#ctx0" brushRef="#br0" timeOffset="92">24117 2892 1 0,'0'-11'0'0,"10"1"1"0,1-1 6 0,0 1 6 0,-11-2 4 0,0 12-5 0,0 0-8 0,0 0-1 0,0 12 2 0,0-2-2 0,0 1 0 0,0-1 0 0,0 12 3 0,0-10 2 0,-11 31 1 0,-10 0 3 0,10 11 1 0,-22 1-1 0,11 10-2 0,-10 11-3 0,-1 11 0 0,11 0 0 0,-21-11-1 0,10 0 1 0,11 0-2 0,0-21-2 0,12-12 2 0,-13 1-2 0,23-12-1 0,-10-9-1 0,10-13 0 0,0 1 0 0,0-11-3 0,10 0 2 0,-10 0-3 0,12-11-1 0,-1 1-5 0,-1-2-16 0,2 1-31 0,8 0-15 0,-8-10 44 0</inkml:trace>
</inkml:ink>
</file>

<file path=ppt/ink/ink9.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timestamp xml:id="ts0" timeString="2023-04-25T05:01:39.667"/>
    </inkml:context>
    <inkml:brush xml:id="br0">
      <inkml:brushProperty name="width" value="0.05292" units="cm"/>
      <inkml:brushProperty name="height" value="0.05292" units="cm"/>
      <inkml:brushProperty name="color" value="#FF0000"/>
      <inkml:brushProperty name="antiAliased" value="0"/>
    </inkml:brush>
  </inkml:definitions>
  <inkml:trace contextRef="#ctx0" brushRef="#br0">8242 6437 7 0,'0'0'0'0,"-12"-10"2"0,-9 10 0 0,9-12-1 0,2 12-1 0,-1 0 1 0,11 0-1 0,-11 12 0 0,11-12 0 0,-10 0-1 0,10 10 2 0,10 1-1 0,-10-11 0 0,11 10 1 0,10 2 1 0,2-12-1 0,-1 10 0 0,10-10 1 0,1-10 0 0,-1-2 0 0,1 2 0 0,-22-1-1 0,22-11 1 0,-24 11-1 0,3-10 0 0,-12 10-2 0,0-11 0 0,0 0 0 0,0 1 1 0,-21 11 0 0,10-13 2 0,-1 1 2 0,-9 11 2 0,9 0 0 0,2 11 0 0,-12 0-3 0,12 0-2 0,10 11-1 0,0 0-1 0,-11 1 0 0,11 9 1 0,11 1 0 0,-1 10-2 0,1-9-1 0,0 8 0 0,11-20 1 0,-11 0-1 0,-1-11 1 0,13-11 2 0,-14-10 1 0,-9-12-1 0,12 0 1 0,-12 1 1 0,0 11-2 0,-12-2-1 0,3 23-4 0,-14 0-2 0,2 23-3 0,-1 30-1 0,0 23 8 0,22-54-3 0</inkml:trace>
  <inkml:trace contextRef="#ctx0" brushRef="#br0" timeOffset="1">12340 7666 8 0,'0'11'0'0,"-10"-11"0"0,10 0 0 0,0-11 0 0,0 0 0 0,0 11 0 0,0-22 0 0,0 11 2 0,0 0 3 0,0 0 1 0,0 1-1 0,-11-1-1 0,11 0-1 0,0 0 1 0,0 0-1 0,0 11 1 0,0-11 1 0,0 11-2 0,0 11 3 0,0-11-3 0,0 11 0 0,11 0-1 0,-11 0-2 0,10 0 0 0,13-1 0 0,-14-10 1 0,14 0-1 0,-13 0 3 0,13 0 0 0,-1-10 1 0,-12-12-1 0,12 0 0 0,-11 0-1 0,-11 11 0 0,0-10 0 0,0-1 1 0,0 0-1 0,-11-1 0 0,-1 3-1 0,2 9 2 0,0 0-2 0,-2 0-1 0,-9 11 2 0,9 0 1 0,2 0 1 0,-1 11-1 0,-1 11-1 0,12 10 0 0,0-10-2 0,12 11 0 0,-1-12 0 0,11-10 1 0,-11 11-1 0,21-22 0 0,-10 0 2 0,11 0 0 0,-12-22 0 0,-10 11 1 0,10-10 0 0,-21-1 1 0,12 11-1 0,-12-11-2 0,-12 1 2 0,2 10-2 0,-12 0 0 0,1 0-1 0,-1 0 1 0,11 11 0 0,-11 0-2 0,12 11 3 0,-2 0-1 0,12 11-1 0,0-13 0 0,0 14-1 0,12-1 1 0,-2-11 0 0,0 0-1 0,13-11 1 0,-13 0-1 0,13 0 2 0,-13-11-2 0,12-22 2 0,-12 22-1 0,2-21 0 0,-12 10 1 0,-12-1-1 0,2 2 1 0,-12 21 0 0,12 0 1 0,-13 21 1 0,13 13 0 0,-1-3-4 0,11 14-2 0,0-23-11 0,21-1-41 0,12-31-14 0,-11-23 55 0</inkml:trace>
  <inkml:trace contextRef="#ctx0" brushRef="#br0" timeOffset="2">12319 8688 10 0,'0'0'3'0,"-12"-11"7"0,2 11-9 0,-1 0 0 0,0 0 4 0,11-11 1 0,-10 11-2 0,-1 0 1 0,0 0 3 0,11 11 1 0,-11 0-2 0,11 0-4 0,0 10-1 0,0 1 0 0,11 0-2 0,0-10 0 0,10 8-1 0,-10-20 1 0,10 11 0 0,2-11 0 0,-13 0 0 0,13-11 1 0,-14 1-1 0,3 0 2 0,-1-13 0 0,-11 12 1 0,0 0-1 0,-11 0 1 0,-1 2-1 0,-8-3 0 0,-2 12-2 0,-1 0 1 0,2 12 0 0,0-12-1 0,21 9 1 0,-11 2-1 0,11 0 0 0,0 11 0 0,11 0-1 0,-1-12 1 0,12 12 0 0,-12-11 0 0,13 1-1 0,-13-12 1 0,2 0 0 0,-1 0 0 0,-2-12 2 0,-9-10 0 0,0 11 0 0,-9 1 1 0,-2 0-1 0,-1-2 0 0,-9 12 1 0,9 0 0 0,2 0 0 0,-1 12-3 0,11-2-7 0,0 0-26 0,0 12-25 0,0 1 41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DDDFE07A-593C-7047-9461-EA270F8A22FA}"/>
              </a:ext>
            </a:extLst>
          </p:cNvPr>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0" hangingPunct="0">
              <a:spcBef>
                <a:spcPct val="0"/>
              </a:spcBef>
              <a:buClrTx/>
              <a:buSzTx/>
              <a:buFontTx/>
              <a:buNone/>
              <a:defRPr sz="1300">
                <a:latin typeface="Times New Roman" pitchFamily="18" charset="0"/>
              </a:defRPr>
            </a:lvl1pPr>
          </a:lstStyle>
          <a:p>
            <a:pPr>
              <a:defRPr/>
            </a:pPr>
            <a:r>
              <a:rPr lang="en-US"/>
              <a:t>The University of Adelaide, School of Computer Science</a:t>
            </a:r>
          </a:p>
        </p:txBody>
      </p:sp>
      <p:sp>
        <p:nvSpPr>
          <p:cNvPr id="8195" name="Rectangle 3">
            <a:extLst>
              <a:ext uri="{FF2B5EF4-FFF2-40B4-BE49-F238E27FC236}">
                <a16:creationId xmlns:a16="http://schemas.microsoft.com/office/drawing/2014/main" id="{92515D4C-DCBD-B349-945E-A17D0E9D44BA}"/>
              </a:ext>
            </a:extLst>
          </p:cNvPr>
          <p:cNvSpPr>
            <a:spLocks noGrp="1" noChangeArrowheads="1"/>
          </p:cNvSpPr>
          <p:nvPr>
            <p:ph type="dt" idx="1"/>
          </p:nvPr>
        </p:nvSpPr>
        <p:spPr bwMode="auto">
          <a:xfrm>
            <a:off x="4022725"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0" hangingPunct="0">
              <a:spcBef>
                <a:spcPct val="0"/>
              </a:spcBef>
              <a:buClrTx/>
              <a:buSzTx/>
              <a:buFontTx/>
              <a:buNone/>
              <a:defRPr sz="1300">
                <a:latin typeface="Times New Roman" pitchFamily="18" charset="0"/>
              </a:defRPr>
            </a:lvl1pPr>
          </a:lstStyle>
          <a:p>
            <a:pPr>
              <a:defRPr/>
            </a:pPr>
            <a:fld id="{FB901501-2CF4-47BF-AD33-3CC14C40B0E4}" type="datetime3">
              <a:rPr lang="en-US"/>
              <a:pPr>
                <a:defRPr/>
              </a:pPr>
              <a:t>24 April 2023</a:t>
            </a:fld>
            <a:endParaRPr lang="en-US"/>
          </a:p>
        </p:txBody>
      </p:sp>
      <p:sp>
        <p:nvSpPr>
          <p:cNvPr id="3076" name="Rectangle 4">
            <a:extLst>
              <a:ext uri="{FF2B5EF4-FFF2-40B4-BE49-F238E27FC236}">
                <a16:creationId xmlns:a16="http://schemas.microsoft.com/office/drawing/2014/main" id="{31AE779D-32B7-56EF-12B2-6A858DB0AD3B}"/>
              </a:ext>
            </a:extLst>
          </p:cNvPr>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a:extLst>
              <a:ext uri="{FF2B5EF4-FFF2-40B4-BE49-F238E27FC236}">
                <a16:creationId xmlns:a16="http://schemas.microsoft.com/office/drawing/2014/main" id="{769F9114-B27E-F244-B4AC-129DEA1BA4F0}"/>
              </a:ext>
            </a:extLst>
          </p:cNvPr>
          <p:cNvSpPr>
            <a:spLocks noGrp="1" noChangeArrowheads="1"/>
          </p:cNvSpPr>
          <p:nvPr>
            <p:ph type="body" sz="quarter" idx="3"/>
          </p:nvPr>
        </p:nvSpPr>
        <p:spPr bwMode="auto">
          <a:xfrm>
            <a:off x="946150" y="4862513"/>
            <a:ext cx="5207000" cy="4603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198" name="Rectangle 6">
            <a:extLst>
              <a:ext uri="{FF2B5EF4-FFF2-40B4-BE49-F238E27FC236}">
                <a16:creationId xmlns:a16="http://schemas.microsoft.com/office/drawing/2014/main" id="{0E59378F-B1C7-FB46-B9B4-134FA57F5F84}"/>
              </a:ext>
            </a:extLst>
          </p:cNvPr>
          <p:cNvSpPr>
            <a:spLocks noGrp="1" noChangeArrowheads="1"/>
          </p:cNvSpPr>
          <p:nvPr>
            <p:ph type="ftr" sz="quarter" idx="4"/>
          </p:nvPr>
        </p:nvSpPr>
        <p:spPr bwMode="auto">
          <a:xfrm>
            <a:off x="0" y="9723438"/>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0" hangingPunct="0">
              <a:spcBef>
                <a:spcPct val="0"/>
              </a:spcBef>
              <a:buClrTx/>
              <a:buSzTx/>
              <a:buFontTx/>
              <a:buNone/>
              <a:defRPr sz="1300">
                <a:latin typeface="Times New Roman" pitchFamily="18" charset="0"/>
              </a:defRPr>
            </a:lvl1pPr>
          </a:lstStyle>
          <a:p>
            <a:pPr>
              <a:defRPr/>
            </a:pPr>
            <a:r>
              <a:rPr lang="en-US"/>
              <a:t>Chapter 2 — Instructions: Language of the Computer</a:t>
            </a:r>
          </a:p>
        </p:txBody>
      </p:sp>
      <p:sp>
        <p:nvSpPr>
          <p:cNvPr id="8199" name="Rectangle 7">
            <a:extLst>
              <a:ext uri="{FF2B5EF4-FFF2-40B4-BE49-F238E27FC236}">
                <a16:creationId xmlns:a16="http://schemas.microsoft.com/office/drawing/2014/main" id="{51F0EE46-E683-9F4E-9268-FD63B4593E42}"/>
              </a:ext>
            </a:extLst>
          </p:cNvPr>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Times New Roman" panose="02020603050405020304" pitchFamily="18" charset="0"/>
              </a:defRPr>
            </a:lvl1pPr>
          </a:lstStyle>
          <a:p>
            <a:fld id="{423067DB-4332-4706-BA40-AA2D9BAC0F4D}" type="slidenum">
              <a:rPr lang="en-US" altLang="en-US"/>
              <a:pPr/>
              <a:t>‹#›</a:t>
            </a:fld>
            <a:endParaRPr lang="en-US" altLang="en-US"/>
          </a:p>
        </p:txBody>
      </p:sp>
    </p:spTree>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 /><Relationship Id="rId1" Type="http://schemas.openxmlformats.org/officeDocument/2006/relationships/notesMaster" Target="../notesMasters/notesMaster1.xml" /></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a:extLst>
              <a:ext uri="{FF2B5EF4-FFF2-40B4-BE49-F238E27FC236}">
                <a16:creationId xmlns:a16="http://schemas.microsoft.com/office/drawing/2014/main" id="{3385B0F6-8969-C9E5-F90E-68B3934EC553}"/>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a:t>The University of Adelaide, School of Computer Science</a:t>
            </a:r>
          </a:p>
        </p:txBody>
      </p:sp>
      <p:sp>
        <p:nvSpPr>
          <p:cNvPr id="6146" name="Rectangle 3">
            <a:extLst>
              <a:ext uri="{FF2B5EF4-FFF2-40B4-BE49-F238E27FC236}">
                <a16:creationId xmlns:a16="http://schemas.microsoft.com/office/drawing/2014/main" id="{EF790922-EA4E-383E-C8EC-B4725E84BDD6}"/>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B851E7A-ECEF-47D0-917C-51D11E3D1B9E}" type="datetime3">
              <a:rPr lang="en-US" altLang="en-US" sz="1300" smtClean="0"/>
              <a:pPr>
                <a:spcBef>
                  <a:spcPct val="0"/>
                </a:spcBef>
              </a:pPr>
              <a:t>24 April 2023</a:t>
            </a:fld>
            <a:endParaRPr lang="en-US" altLang="en-US" sz="1300"/>
          </a:p>
        </p:txBody>
      </p:sp>
      <p:sp>
        <p:nvSpPr>
          <p:cNvPr id="6147" name="Rectangle 6">
            <a:extLst>
              <a:ext uri="{FF2B5EF4-FFF2-40B4-BE49-F238E27FC236}">
                <a16:creationId xmlns:a16="http://schemas.microsoft.com/office/drawing/2014/main" id="{23A5E81A-0D72-75AF-B97E-31FDAAD2D594}"/>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a:t>Chapter 2 — Instructions: Language of the Computer</a:t>
            </a:r>
          </a:p>
        </p:txBody>
      </p:sp>
      <p:sp>
        <p:nvSpPr>
          <p:cNvPr id="6148" name="Rectangle 7">
            <a:extLst>
              <a:ext uri="{FF2B5EF4-FFF2-40B4-BE49-F238E27FC236}">
                <a16:creationId xmlns:a16="http://schemas.microsoft.com/office/drawing/2014/main" id="{CE2854F9-DF28-AA5E-CB75-CC60B7646BB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1DCE09C-20F6-4242-8625-551D4BB27FB2}" type="slidenum">
              <a:rPr lang="en-US" altLang="en-US" sz="1300"/>
              <a:pPr>
                <a:spcBef>
                  <a:spcPct val="0"/>
                </a:spcBef>
              </a:pPr>
              <a:t>1</a:t>
            </a:fld>
            <a:endParaRPr lang="en-US" altLang="en-US" sz="1300"/>
          </a:p>
        </p:txBody>
      </p:sp>
      <p:sp>
        <p:nvSpPr>
          <p:cNvPr id="6149" name="Rectangle 2">
            <a:extLst>
              <a:ext uri="{FF2B5EF4-FFF2-40B4-BE49-F238E27FC236}">
                <a16:creationId xmlns:a16="http://schemas.microsoft.com/office/drawing/2014/main" id="{BD32E6BB-E9C4-0754-279E-BA8C29AD1FA4}"/>
              </a:ext>
            </a:extLst>
          </p:cNvPr>
          <p:cNvSpPr>
            <a:spLocks noGrp="1" noRot="1" noChangeAspect="1" noChangeArrowheads="1" noTextEdit="1"/>
          </p:cNvSpPr>
          <p:nvPr>
            <p:ph type="sldImg"/>
          </p:nvPr>
        </p:nvSpPr>
        <p:spPr>
          <a:ln/>
        </p:spPr>
      </p:sp>
      <p:sp>
        <p:nvSpPr>
          <p:cNvPr id="6150" name="Rectangle 3">
            <a:extLst>
              <a:ext uri="{FF2B5EF4-FFF2-40B4-BE49-F238E27FC236}">
                <a16:creationId xmlns:a16="http://schemas.microsoft.com/office/drawing/2014/main" id="{4791FA1B-1428-DEE0-D1CA-9683930AD07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a:extLst>
              <a:ext uri="{FF2B5EF4-FFF2-40B4-BE49-F238E27FC236}">
                <a16:creationId xmlns:a16="http://schemas.microsoft.com/office/drawing/2014/main" id="{AF09A35D-7493-0129-DC39-4D81AD041637}"/>
              </a:ext>
            </a:extLst>
          </p:cNvPr>
          <p:cNvSpPr>
            <a:spLocks noGrp="1" noRot="1" noChangeAspect="1" noChangeArrowheads="1" noTextEdit="1"/>
          </p:cNvSpPr>
          <p:nvPr>
            <p:ph type="sldImg"/>
          </p:nvPr>
        </p:nvSpPr>
        <p:spPr>
          <a:xfrm>
            <a:off x="1000125" y="774700"/>
            <a:ext cx="5099050" cy="3824288"/>
          </a:xfrm>
          <a:ln/>
        </p:spPr>
      </p:sp>
      <p:sp>
        <p:nvSpPr>
          <p:cNvPr id="24578" name="Rectangle 3">
            <a:extLst>
              <a:ext uri="{FF2B5EF4-FFF2-40B4-BE49-F238E27FC236}">
                <a16:creationId xmlns:a16="http://schemas.microsoft.com/office/drawing/2014/main" id="{06997EE4-8031-6410-5B2E-B39CEDDB242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a:extLst>
              <a:ext uri="{FF2B5EF4-FFF2-40B4-BE49-F238E27FC236}">
                <a16:creationId xmlns:a16="http://schemas.microsoft.com/office/drawing/2014/main" id="{83A28948-7DFE-5EB4-6FA1-A13C17BA9D2B}"/>
              </a:ext>
            </a:extLst>
          </p:cNvPr>
          <p:cNvSpPr>
            <a:spLocks noGrp="1" noRot="1" noChangeAspect="1" noChangeArrowheads="1" noTextEdit="1"/>
          </p:cNvSpPr>
          <p:nvPr>
            <p:ph type="sldImg"/>
          </p:nvPr>
        </p:nvSpPr>
        <p:spPr>
          <a:xfrm>
            <a:off x="1000125" y="774700"/>
            <a:ext cx="5099050" cy="3824288"/>
          </a:xfrm>
          <a:ln/>
        </p:spPr>
      </p:sp>
      <p:sp>
        <p:nvSpPr>
          <p:cNvPr id="26626" name="Rectangle 3">
            <a:extLst>
              <a:ext uri="{FF2B5EF4-FFF2-40B4-BE49-F238E27FC236}">
                <a16:creationId xmlns:a16="http://schemas.microsoft.com/office/drawing/2014/main" id="{B477C023-9A0C-E012-F928-87E3042863F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a:extLst>
              <a:ext uri="{FF2B5EF4-FFF2-40B4-BE49-F238E27FC236}">
                <a16:creationId xmlns:a16="http://schemas.microsoft.com/office/drawing/2014/main" id="{8582EB5E-66DD-59A6-3497-2F7B382A1770}"/>
              </a:ext>
            </a:extLst>
          </p:cNvPr>
          <p:cNvSpPr>
            <a:spLocks noGrp="1" noRot="1" noChangeAspect="1" noChangeArrowheads="1" noTextEdit="1"/>
          </p:cNvSpPr>
          <p:nvPr>
            <p:ph type="sldImg"/>
          </p:nvPr>
        </p:nvSpPr>
        <p:spPr>
          <a:xfrm>
            <a:off x="1000125" y="774700"/>
            <a:ext cx="5099050" cy="3824288"/>
          </a:xfrm>
          <a:ln/>
        </p:spPr>
      </p:sp>
      <p:sp>
        <p:nvSpPr>
          <p:cNvPr id="28674" name="Rectangle 3">
            <a:extLst>
              <a:ext uri="{FF2B5EF4-FFF2-40B4-BE49-F238E27FC236}">
                <a16:creationId xmlns:a16="http://schemas.microsoft.com/office/drawing/2014/main" id="{69A637FA-A226-BC4F-8EAE-54337FB5BD0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a:extLst>
              <a:ext uri="{FF2B5EF4-FFF2-40B4-BE49-F238E27FC236}">
                <a16:creationId xmlns:a16="http://schemas.microsoft.com/office/drawing/2014/main" id="{231DF3D2-5907-45E3-4001-61D0A2663E84}"/>
              </a:ext>
            </a:extLst>
          </p:cNvPr>
          <p:cNvSpPr>
            <a:spLocks noGrp="1" noRot="1" noChangeAspect="1" noChangeArrowheads="1" noTextEdit="1"/>
          </p:cNvSpPr>
          <p:nvPr>
            <p:ph type="sldImg"/>
          </p:nvPr>
        </p:nvSpPr>
        <p:spPr>
          <a:xfrm>
            <a:off x="1000125" y="774700"/>
            <a:ext cx="5099050" cy="3824288"/>
          </a:xfrm>
          <a:ln/>
        </p:spPr>
      </p:sp>
      <p:sp>
        <p:nvSpPr>
          <p:cNvPr id="30722" name="Rectangle 3">
            <a:extLst>
              <a:ext uri="{FF2B5EF4-FFF2-40B4-BE49-F238E27FC236}">
                <a16:creationId xmlns:a16="http://schemas.microsoft.com/office/drawing/2014/main" id="{5CB7FF70-EEF9-789B-EF19-9E044184615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a:extLst>
              <a:ext uri="{FF2B5EF4-FFF2-40B4-BE49-F238E27FC236}">
                <a16:creationId xmlns:a16="http://schemas.microsoft.com/office/drawing/2014/main" id="{45483173-1E52-14E2-F492-40DA6DEB247C}"/>
              </a:ext>
            </a:extLst>
          </p:cNvPr>
          <p:cNvSpPr>
            <a:spLocks noGrp="1" noRot="1" noChangeAspect="1" noChangeArrowheads="1" noTextEdit="1"/>
          </p:cNvSpPr>
          <p:nvPr>
            <p:ph type="sldImg"/>
          </p:nvPr>
        </p:nvSpPr>
        <p:spPr>
          <a:xfrm>
            <a:off x="1000125" y="774700"/>
            <a:ext cx="5099050" cy="3824288"/>
          </a:xfrm>
          <a:ln/>
        </p:spPr>
      </p:sp>
      <p:sp>
        <p:nvSpPr>
          <p:cNvPr id="32770" name="Rectangle 3">
            <a:extLst>
              <a:ext uri="{FF2B5EF4-FFF2-40B4-BE49-F238E27FC236}">
                <a16:creationId xmlns:a16="http://schemas.microsoft.com/office/drawing/2014/main" id="{DC4B3CD1-5FE4-7382-B146-85CBF75CF54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a:extLst>
              <a:ext uri="{FF2B5EF4-FFF2-40B4-BE49-F238E27FC236}">
                <a16:creationId xmlns:a16="http://schemas.microsoft.com/office/drawing/2014/main" id="{F5167B01-5338-4B36-FE87-105C69A45F6D}"/>
              </a:ext>
            </a:extLst>
          </p:cNvPr>
          <p:cNvSpPr>
            <a:spLocks noGrp="1" noRot="1" noChangeAspect="1" noChangeArrowheads="1" noTextEdit="1"/>
          </p:cNvSpPr>
          <p:nvPr>
            <p:ph type="sldImg"/>
          </p:nvPr>
        </p:nvSpPr>
        <p:spPr>
          <a:xfrm>
            <a:off x="1000125" y="774700"/>
            <a:ext cx="5099050" cy="3824288"/>
          </a:xfrm>
          <a:ln/>
        </p:spPr>
      </p:sp>
      <p:sp>
        <p:nvSpPr>
          <p:cNvPr id="34818" name="Rectangle 3">
            <a:extLst>
              <a:ext uri="{FF2B5EF4-FFF2-40B4-BE49-F238E27FC236}">
                <a16:creationId xmlns:a16="http://schemas.microsoft.com/office/drawing/2014/main" id="{C0DE172F-7393-D517-5E62-6738734DC34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a:extLst>
              <a:ext uri="{FF2B5EF4-FFF2-40B4-BE49-F238E27FC236}">
                <a16:creationId xmlns:a16="http://schemas.microsoft.com/office/drawing/2014/main" id="{ED714588-4F28-8498-84D6-FC08917D9041}"/>
              </a:ext>
            </a:extLst>
          </p:cNvPr>
          <p:cNvSpPr>
            <a:spLocks noGrp="1" noRot="1" noChangeAspect="1" noChangeArrowheads="1" noTextEdit="1"/>
          </p:cNvSpPr>
          <p:nvPr>
            <p:ph type="sldImg"/>
          </p:nvPr>
        </p:nvSpPr>
        <p:spPr>
          <a:xfrm>
            <a:off x="1000125" y="774700"/>
            <a:ext cx="5099050" cy="3824288"/>
          </a:xfrm>
          <a:ln/>
        </p:spPr>
      </p:sp>
      <p:sp>
        <p:nvSpPr>
          <p:cNvPr id="36866" name="Rectangle 3">
            <a:extLst>
              <a:ext uri="{FF2B5EF4-FFF2-40B4-BE49-F238E27FC236}">
                <a16:creationId xmlns:a16="http://schemas.microsoft.com/office/drawing/2014/main" id="{F69CFCA9-851C-7A42-4419-E1016970C1A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EE6D2755-82DF-E10B-5DA7-59AB3DCBA79A}"/>
              </a:ext>
            </a:extLst>
          </p:cNvPr>
          <p:cNvSpPr>
            <a:spLocks noGrp="1" noRot="1" noChangeAspect="1" noChangeArrowheads="1" noTextEdit="1"/>
          </p:cNvSpPr>
          <p:nvPr>
            <p:ph type="sldImg"/>
          </p:nvPr>
        </p:nvSpPr>
        <p:spPr>
          <a:xfrm>
            <a:off x="1000125" y="774700"/>
            <a:ext cx="5099050" cy="3824288"/>
          </a:xfrm>
          <a:ln/>
        </p:spPr>
      </p:sp>
      <p:sp>
        <p:nvSpPr>
          <p:cNvPr id="38914" name="Rectangle 3">
            <a:extLst>
              <a:ext uri="{FF2B5EF4-FFF2-40B4-BE49-F238E27FC236}">
                <a16:creationId xmlns:a16="http://schemas.microsoft.com/office/drawing/2014/main" id="{3E7D1441-53A7-B6A3-F3D6-127F1AF373E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D52C4157-64BE-8CDA-A1CD-3E22DF91FE0A}"/>
              </a:ext>
            </a:extLst>
          </p:cNvPr>
          <p:cNvSpPr>
            <a:spLocks noGrp="1" noRot="1" noChangeAspect="1" noChangeArrowheads="1" noTextEdit="1"/>
          </p:cNvSpPr>
          <p:nvPr>
            <p:ph type="sldImg"/>
          </p:nvPr>
        </p:nvSpPr>
        <p:spPr>
          <a:xfrm>
            <a:off x="1000125" y="774700"/>
            <a:ext cx="5099050" cy="3824288"/>
          </a:xfrm>
          <a:ln/>
        </p:spPr>
      </p:sp>
      <p:sp>
        <p:nvSpPr>
          <p:cNvPr id="40962" name="Rectangle 3">
            <a:extLst>
              <a:ext uri="{FF2B5EF4-FFF2-40B4-BE49-F238E27FC236}">
                <a16:creationId xmlns:a16="http://schemas.microsoft.com/office/drawing/2014/main" id="{C58E53D9-55F7-4C0E-B9D5-A765E844F5C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a:extLst>
              <a:ext uri="{FF2B5EF4-FFF2-40B4-BE49-F238E27FC236}">
                <a16:creationId xmlns:a16="http://schemas.microsoft.com/office/drawing/2014/main" id="{D36065F3-91DB-22A0-7760-DE5BA1443AD9}"/>
              </a:ext>
            </a:extLst>
          </p:cNvPr>
          <p:cNvSpPr>
            <a:spLocks noGrp="1" noRot="1" noChangeAspect="1" noChangeArrowheads="1" noTextEdit="1"/>
          </p:cNvSpPr>
          <p:nvPr>
            <p:ph type="sldImg"/>
          </p:nvPr>
        </p:nvSpPr>
        <p:spPr>
          <a:xfrm>
            <a:off x="1000125" y="774700"/>
            <a:ext cx="5099050" cy="3824288"/>
          </a:xfrm>
          <a:ln/>
        </p:spPr>
      </p:sp>
      <p:sp>
        <p:nvSpPr>
          <p:cNvPr id="43010" name="Rectangle 3">
            <a:extLst>
              <a:ext uri="{FF2B5EF4-FFF2-40B4-BE49-F238E27FC236}">
                <a16:creationId xmlns:a16="http://schemas.microsoft.com/office/drawing/2014/main" id="{4715362C-8DDE-2F38-C1CA-2E39FCD9FDC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a:extLst>
              <a:ext uri="{FF2B5EF4-FFF2-40B4-BE49-F238E27FC236}">
                <a16:creationId xmlns:a16="http://schemas.microsoft.com/office/drawing/2014/main" id="{5D252E58-56F1-47FB-4CE5-C952A99A3D16}"/>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a:t>The University of Adelaide, School of Computer Science</a:t>
            </a:r>
          </a:p>
        </p:txBody>
      </p:sp>
      <p:sp>
        <p:nvSpPr>
          <p:cNvPr id="8194" name="Rectangle 3">
            <a:extLst>
              <a:ext uri="{FF2B5EF4-FFF2-40B4-BE49-F238E27FC236}">
                <a16:creationId xmlns:a16="http://schemas.microsoft.com/office/drawing/2014/main" id="{5C27DDE5-2E6D-8CEC-6C48-D88BA986F410}"/>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9CE052A-6029-4DB3-B8EA-98B6A15F2925}" type="datetime3">
              <a:rPr lang="en-US" altLang="en-US" sz="1300" smtClean="0"/>
              <a:pPr>
                <a:spcBef>
                  <a:spcPct val="0"/>
                </a:spcBef>
              </a:pPr>
              <a:t>24 April 2023</a:t>
            </a:fld>
            <a:endParaRPr lang="en-US" altLang="en-US" sz="1300"/>
          </a:p>
        </p:txBody>
      </p:sp>
      <p:sp>
        <p:nvSpPr>
          <p:cNvPr id="8195" name="Rectangle 6">
            <a:extLst>
              <a:ext uri="{FF2B5EF4-FFF2-40B4-BE49-F238E27FC236}">
                <a16:creationId xmlns:a16="http://schemas.microsoft.com/office/drawing/2014/main" id="{F66F351E-5B21-A121-566B-4BDA89680A31}"/>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a:t>Chapter 2 — Instructions: Language of the Computer</a:t>
            </a:r>
          </a:p>
        </p:txBody>
      </p:sp>
      <p:sp>
        <p:nvSpPr>
          <p:cNvPr id="8196" name="Rectangle 7">
            <a:extLst>
              <a:ext uri="{FF2B5EF4-FFF2-40B4-BE49-F238E27FC236}">
                <a16:creationId xmlns:a16="http://schemas.microsoft.com/office/drawing/2014/main" id="{2DD2A95B-4123-559B-DEFE-0ED2E54B064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B7A4089-F7B5-4D66-8735-1A84ADC94A8C}" type="slidenum">
              <a:rPr lang="en-US" altLang="en-US" sz="1300"/>
              <a:pPr>
                <a:spcBef>
                  <a:spcPct val="0"/>
                </a:spcBef>
              </a:pPr>
              <a:t>2</a:t>
            </a:fld>
            <a:endParaRPr lang="en-US" altLang="en-US" sz="1300"/>
          </a:p>
        </p:txBody>
      </p:sp>
      <p:sp>
        <p:nvSpPr>
          <p:cNvPr id="8197" name="Rectangle 2">
            <a:extLst>
              <a:ext uri="{FF2B5EF4-FFF2-40B4-BE49-F238E27FC236}">
                <a16:creationId xmlns:a16="http://schemas.microsoft.com/office/drawing/2014/main" id="{D5BFB77F-287C-2C0F-71E9-F0C1CFA6065F}"/>
              </a:ext>
            </a:extLst>
          </p:cNvPr>
          <p:cNvSpPr>
            <a:spLocks noGrp="1" noRot="1" noChangeAspect="1" noChangeArrowheads="1" noTextEdit="1"/>
          </p:cNvSpPr>
          <p:nvPr>
            <p:ph type="sldImg"/>
          </p:nvPr>
        </p:nvSpPr>
        <p:spPr>
          <a:ln/>
        </p:spPr>
      </p:sp>
      <p:sp>
        <p:nvSpPr>
          <p:cNvPr id="8198" name="Rectangle 3">
            <a:extLst>
              <a:ext uri="{FF2B5EF4-FFF2-40B4-BE49-F238E27FC236}">
                <a16:creationId xmlns:a16="http://schemas.microsoft.com/office/drawing/2014/main" id="{D9B25D75-9210-A07E-CC97-BD20C5AEB33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id="{DDDF193F-8E0A-A5DC-F954-F4B220BF4DA0}"/>
              </a:ext>
            </a:extLst>
          </p:cNvPr>
          <p:cNvSpPr>
            <a:spLocks noGrp="1" noRot="1" noChangeAspect="1" noChangeArrowheads="1" noTextEdit="1"/>
          </p:cNvSpPr>
          <p:nvPr>
            <p:ph type="sldImg"/>
          </p:nvPr>
        </p:nvSpPr>
        <p:spPr>
          <a:xfrm>
            <a:off x="1000125" y="774700"/>
            <a:ext cx="5099050" cy="3824288"/>
          </a:xfrm>
          <a:ln/>
        </p:spPr>
      </p:sp>
      <p:sp>
        <p:nvSpPr>
          <p:cNvPr id="45058" name="Rectangle 3">
            <a:extLst>
              <a:ext uri="{FF2B5EF4-FFF2-40B4-BE49-F238E27FC236}">
                <a16:creationId xmlns:a16="http://schemas.microsoft.com/office/drawing/2014/main" id="{6E0A4640-BBFC-BB6E-C0A6-E15DDC0ACAA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C5593509-B6DB-EDA7-9CC9-A188BBEB325F}"/>
              </a:ext>
            </a:extLst>
          </p:cNvPr>
          <p:cNvSpPr>
            <a:spLocks noGrp="1" noRot="1" noChangeAspect="1" noChangeArrowheads="1" noTextEdit="1"/>
          </p:cNvSpPr>
          <p:nvPr>
            <p:ph type="sldImg"/>
          </p:nvPr>
        </p:nvSpPr>
        <p:spPr>
          <a:xfrm>
            <a:off x="1000125" y="774700"/>
            <a:ext cx="5099050" cy="3824288"/>
          </a:xfrm>
          <a:ln/>
        </p:spPr>
      </p:sp>
      <p:sp>
        <p:nvSpPr>
          <p:cNvPr id="47106" name="Rectangle 3">
            <a:extLst>
              <a:ext uri="{FF2B5EF4-FFF2-40B4-BE49-F238E27FC236}">
                <a16:creationId xmlns:a16="http://schemas.microsoft.com/office/drawing/2014/main" id="{0E6902D3-C81E-3806-3F7E-962572D95A4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1C6A7930-D006-6F80-CBA6-579D77C0D77C}"/>
              </a:ext>
            </a:extLst>
          </p:cNvPr>
          <p:cNvSpPr>
            <a:spLocks noGrp="1" noRot="1" noChangeAspect="1" noChangeArrowheads="1" noTextEdit="1"/>
          </p:cNvSpPr>
          <p:nvPr>
            <p:ph type="sldImg"/>
          </p:nvPr>
        </p:nvSpPr>
        <p:spPr>
          <a:xfrm>
            <a:off x="1000125" y="774700"/>
            <a:ext cx="5099050" cy="3824288"/>
          </a:xfrm>
          <a:ln/>
        </p:spPr>
      </p:sp>
      <p:sp>
        <p:nvSpPr>
          <p:cNvPr id="49154" name="Rectangle 3">
            <a:extLst>
              <a:ext uri="{FF2B5EF4-FFF2-40B4-BE49-F238E27FC236}">
                <a16:creationId xmlns:a16="http://schemas.microsoft.com/office/drawing/2014/main" id="{D3CC88EC-EF25-5C9D-3502-51B45793A53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a:extLst>
              <a:ext uri="{FF2B5EF4-FFF2-40B4-BE49-F238E27FC236}">
                <a16:creationId xmlns:a16="http://schemas.microsoft.com/office/drawing/2014/main" id="{BD08E499-4188-B754-D18C-655AF8113D29}"/>
              </a:ext>
            </a:extLst>
          </p:cNvPr>
          <p:cNvSpPr>
            <a:spLocks noGrp="1" noRot="1" noChangeAspect="1" noChangeArrowheads="1" noTextEdit="1"/>
          </p:cNvSpPr>
          <p:nvPr>
            <p:ph type="sldImg"/>
          </p:nvPr>
        </p:nvSpPr>
        <p:spPr>
          <a:xfrm>
            <a:off x="1000125" y="774700"/>
            <a:ext cx="5099050" cy="3824288"/>
          </a:xfrm>
          <a:ln/>
        </p:spPr>
      </p:sp>
      <p:sp>
        <p:nvSpPr>
          <p:cNvPr id="51202" name="Rectangle 3">
            <a:extLst>
              <a:ext uri="{FF2B5EF4-FFF2-40B4-BE49-F238E27FC236}">
                <a16:creationId xmlns:a16="http://schemas.microsoft.com/office/drawing/2014/main" id="{04FEE957-76D4-86B6-F954-7EC9A473582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a:extLst>
              <a:ext uri="{FF2B5EF4-FFF2-40B4-BE49-F238E27FC236}">
                <a16:creationId xmlns:a16="http://schemas.microsoft.com/office/drawing/2014/main" id="{F24F4D6F-2DCF-950F-9045-D8A80839DFCE}"/>
              </a:ext>
            </a:extLst>
          </p:cNvPr>
          <p:cNvSpPr>
            <a:spLocks noGrp="1" noRot="1" noChangeAspect="1" noChangeArrowheads="1" noTextEdit="1"/>
          </p:cNvSpPr>
          <p:nvPr>
            <p:ph type="sldImg"/>
          </p:nvPr>
        </p:nvSpPr>
        <p:spPr>
          <a:xfrm>
            <a:off x="1000125" y="774700"/>
            <a:ext cx="5099050" cy="3824288"/>
          </a:xfrm>
          <a:ln/>
        </p:spPr>
      </p:sp>
      <p:sp>
        <p:nvSpPr>
          <p:cNvPr id="53250" name="Rectangle 3">
            <a:extLst>
              <a:ext uri="{FF2B5EF4-FFF2-40B4-BE49-F238E27FC236}">
                <a16:creationId xmlns:a16="http://schemas.microsoft.com/office/drawing/2014/main" id="{211F8192-FB9C-41C6-F7AF-CE30DDF339A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a:extLst>
              <a:ext uri="{FF2B5EF4-FFF2-40B4-BE49-F238E27FC236}">
                <a16:creationId xmlns:a16="http://schemas.microsoft.com/office/drawing/2014/main" id="{0E3D31F6-6F43-8B3B-3612-54FCE43DA94F}"/>
              </a:ext>
            </a:extLst>
          </p:cNvPr>
          <p:cNvSpPr>
            <a:spLocks noGrp="1" noRot="1" noChangeAspect="1" noChangeArrowheads="1" noTextEdit="1"/>
          </p:cNvSpPr>
          <p:nvPr>
            <p:ph type="sldImg"/>
          </p:nvPr>
        </p:nvSpPr>
        <p:spPr>
          <a:xfrm>
            <a:off x="1000125" y="774700"/>
            <a:ext cx="5099050" cy="3824288"/>
          </a:xfrm>
          <a:ln/>
        </p:spPr>
      </p:sp>
      <p:sp>
        <p:nvSpPr>
          <p:cNvPr id="55298" name="Rectangle 3">
            <a:extLst>
              <a:ext uri="{FF2B5EF4-FFF2-40B4-BE49-F238E27FC236}">
                <a16:creationId xmlns:a16="http://schemas.microsoft.com/office/drawing/2014/main" id="{0D8FB344-DB4C-0786-0F3A-809693DD913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FD6AC122-500C-4A76-7787-93C82FC89230}"/>
              </a:ext>
            </a:extLst>
          </p:cNvPr>
          <p:cNvSpPr>
            <a:spLocks noGrp="1" noRot="1" noChangeAspect="1" noChangeArrowheads="1" noTextEdit="1"/>
          </p:cNvSpPr>
          <p:nvPr>
            <p:ph type="sldImg"/>
          </p:nvPr>
        </p:nvSpPr>
        <p:spPr>
          <a:xfrm>
            <a:off x="1000125" y="774700"/>
            <a:ext cx="5099050" cy="3824288"/>
          </a:xfrm>
          <a:ln/>
        </p:spPr>
      </p:sp>
      <p:sp>
        <p:nvSpPr>
          <p:cNvPr id="57346" name="Rectangle 3">
            <a:extLst>
              <a:ext uri="{FF2B5EF4-FFF2-40B4-BE49-F238E27FC236}">
                <a16:creationId xmlns:a16="http://schemas.microsoft.com/office/drawing/2014/main" id="{1D39721B-FC72-61ED-E847-69A607CBB6D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ED163DA8-2694-78A9-D1C3-D7215C5B8442}"/>
              </a:ext>
            </a:extLst>
          </p:cNvPr>
          <p:cNvSpPr>
            <a:spLocks noGrp="1" noRot="1" noChangeAspect="1" noChangeArrowheads="1" noTextEdit="1"/>
          </p:cNvSpPr>
          <p:nvPr>
            <p:ph type="sldImg"/>
          </p:nvPr>
        </p:nvSpPr>
        <p:spPr>
          <a:xfrm>
            <a:off x="1000125" y="774700"/>
            <a:ext cx="5099050" cy="3824288"/>
          </a:xfrm>
          <a:ln/>
        </p:spPr>
      </p:sp>
      <p:sp>
        <p:nvSpPr>
          <p:cNvPr id="59394" name="Rectangle 3">
            <a:extLst>
              <a:ext uri="{FF2B5EF4-FFF2-40B4-BE49-F238E27FC236}">
                <a16:creationId xmlns:a16="http://schemas.microsoft.com/office/drawing/2014/main" id="{1EB1509E-1BA7-7024-F059-E836B747A18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a:extLst>
              <a:ext uri="{FF2B5EF4-FFF2-40B4-BE49-F238E27FC236}">
                <a16:creationId xmlns:a16="http://schemas.microsoft.com/office/drawing/2014/main" id="{1EC020CB-2321-2DD4-55A6-61C71FB5DA84}"/>
              </a:ext>
            </a:extLst>
          </p:cNvPr>
          <p:cNvSpPr>
            <a:spLocks noGrp="1" noRot="1" noChangeAspect="1" noChangeArrowheads="1" noTextEdit="1"/>
          </p:cNvSpPr>
          <p:nvPr>
            <p:ph type="sldImg"/>
          </p:nvPr>
        </p:nvSpPr>
        <p:spPr>
          <a:xfrm>
            <a:off x="1000125" y="774700"/>
            <a:ext cx="5099050" cy="3824288"/>
          </a:xfrm>
          <a:ln/>
        </p:spPr>
      </p:sp>
      <p:sp>
        <p:nvSpPr>
          <p:cNvPr id="61442" name="Rectangle 3">
            <a:extLst>
              <a:ext uri="{FF2B5EF4-FFF2-40B4-BE49-F238E27FC236}">
                <a16:creationId xmlns:a16="http://schemas.microsoft.com/office/drawing/2014/main" id="{C45CA7C7-4BFA-3635-DA4A-5E96C656EC3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a:extLst>
              <a:ext uri="{FF2B5EF4-FFF2-40B4-BE49-F238E27FC236}">
                <a16:creationId xmlns:a16="http://schemas.microsoft.com/office/drawing/2014/main" id="{8CBD1D32-BE9A-1FB8-F8E0-91177B017E21}"/>
              </a:ext>
            </a:extLst>
          </p:cNvPr>
          <p:cNvSpPr>
            <a:spLocks noGrp="1" noRot="1" noChangeAspect="1" noChangeArrowheads="1" noTextEdit="1"/>
          </p:cNvSpPr>
          <p:nvPr>
            <p:ph type="sldImg"/>
          </p:nvPr>
        </p:nvSpPr>
        <p:spPr>
          <a:xfrm>
            <a:off x="1000125" y="774700"/>
            <a:ext cx="5099050" cy="3824288"/>
          </a:xfrm>
          <a:ln/>
        </p:spPr>
      </p:sp>
      <p:sp>
        <p:nvSpPr>
          <p:cNvPr id="63490" name="Rectangle 3">
            <a:extLst>
              <a:ext uri="{FF2B5EF4-FFF2-40B4-BE49-F238E27FC236}">
                <a16:creationId xmlns:a16="http://schemas.microsoft.com/office/drawing/2014/main" id="{74170F98-5F5B-6D7B-260B-571D7E1EFEF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a:extLst>
              <a:ext uri="{FF2B5EF4-FFF2-40B4-BE49-F238E27FC236}">
                <a16:creationId xmlns:a16="http://schemas.microsoft.com/office/drawing/2014/main" id="{54638E08-2948-2F6A-0184-815DADDD0041}"/>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a:t>The University of Adelaide, School of Computer Science</a:t>
            </a:r>
          </a:p>
        </p:txBody>
      </p:sp>
      <p:sp>
        <p:nvSpPr>
          <p:cNvPr id="10242" name="Rectangle 3">
            <a:extLst>
              <a:ext uri="{FF2B5EF4-FFF2-40B4-BE49-F238E27FC236}">
                <a16:creationId xmlns:a16="http://schemas.microsoft.com/office/drawing/2014/main" id="{0B1A707B-4857-ED26-D747-9EF0EFACBF50}"/>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A93F630-0C46-4BED-B696-B814AD5DEF92}" type="datetime3">
              <a:rPr lang="en-US" altLang="en-US" sz="1300" smtClean="0"/>
              <a:pPr>
                <a:spcBef>
                  <a:spcPct val="0"/>
                </a:spcBef>
              </a:pPr>
              <a:t>24 April 2023</a:t>
            </a:fld>
            <a:endParaRPr lang="en-US" altLang="en-US" sz="1300"/>
          </a:p>
        </p:txBody>
      </p:sp>
      <p:sp>
        <p:nvSpPr>
          <p:cNvPr id="10243" name="Rectangle 6">
            <a:extLst>
              <a:ext uri="{FF2B5EF4-FFF2-40B4-BE49-F238E27FC236}">
                <a16:creationId xmlns:a16="http://schemas.microsoft.com/office/drawing/2014/main" id="{A36D9981-4CB9-03BA-9CF3-021058BA6E10}"/>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a:t>Chapter 2 — Instructions: Language of the Computer</a:t>
            </a:r>
          </a:p>
        </p:txBody>
      </p:sp>
      <p:sp>
        <p:nvSpPr>
          <p:cNvPr id="10244" name="Rectangle 7">
            <a:extLst>
              <a:ext uri="{FF2B5EF4-FFF2-40B4-BE49-F238E27FC236}">
                <a16:creationId xmlns:a16="http://schemas.microsoft.com/office/drawing/2014/main" id="{A94097FA-8DC9-024B-7AB1-393AC8ADD48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1737F86-E01B-415A-AABE-6C1AA727135B}" type="slidenum">
              <a:rPr lang="en-US" altLang="en-US" sz="1300"/>
              <a:pPr>
                <a:spcBef>
                  <a:spcPct val="0"/>
                </a:spcBef>
              </a:pPr>
              <a:t>3</a:t>
            </a:fld>
            <a:endParaRPr lang="en-US" altLang="en-US" sz="1300"/>
          </a:p>
        </p:txBody>
      </p:sp>
      <p:sp>
        <p:nvSpPr>
          <p:cNvPr id="10245" name="Rectangle 2">
            <a:extLst>
              <a:ext uri="{FF2B5EF4-FFF2-40B4-BE49-F238E27FC236}">
                <a16:creationId xmlns:a16="http://schemas.microsoft.com/office/drawing/2014/main" id="{70ED1E17-3E60-644B-9B79-B65861EE4C8E}"/>
              </a:ext>
            </a:extLst>
          </p:cNvPr>
          <p:cNvSpPr>
            <a:spLocks noGrp="1" noRot="1" noChangeAspect="1" noChangeArrowheads="1" noTextEdit="1"/>
          </p:cNvSpPr>
          <p:nvPr>
            <p:ph type="sldImg"/>
          </p:nvPr>
        </p:nvSpPr>
        <p:spPr>
          <a:ln/>
        </p:spPr>
      </p:sp>
      <p:sp>
        <p:nvSpPr>
          <p:cNvPr id="10246" name="Rectangle 3">
            <a:extLst>
              <a:ext uri="{FF2B5EF4-FFF2-40B4-BE49-F238E27FC236}">
                <a16:creationId xmlns:a16="http://schemas.microsoft.com/office/drawing/2014/main" id="{ED3B0FEB-CD75-048D-6047-BC6AA1276F9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a:extLst>
              <a:ext uri="{FF2B5EF4-FFF2-40B4-BE49-F238E27FC236}">
                <a16:creationId xmlns:a16="http://schemas.microsoft.com/office/drawing/2014/main" id="{90F514B5-BF07-9219-08AB-2DD8BF8916C1}"/>
              </a:ext>
            </a:extLst>
          </p:cNvPr>
          <p:cNvSpPr>
            <a:spLocks noGrp="1" noRot="1" noChangeAspect="1" noChangeArrowheads="1" noTextEdit="1"/>
          </p:cNvSpPr>
          <p:nvPr>
            <p:ph type="sldImg"/>
          </p:nvPr>
        </p:nvSpPr>
        <p:spPr>
          <a:xfrm>
            <a:off x="1000125" y="774700"/>
            <a:ext cx="5099050" cy="3824288"/>
          </a:xfrm>
          <a:ln/>
        </p:spPr>
      </p:sp>
      <p:sp>
        <p:nvSpPr>
          <p:cNvPr id="65538" name="Rectangle 3">
            <a:extLst>
              <a:ext uri="{FF2B5EF4-FFF2-40B4-BE49-F238E27FC236}">
                <a16:creationId xmlns:a16="http://schemas.microsoft.com/office/drawing/2014/main" id="{D199EA84-750B-0A73-5C0B-D6D7870CC38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a:extLst>
              <a:ext uri="{FF2B5EF4-FFF2-40B4-BE49-F238E27FC236}">
                <a16:creationId xmlns:a16="http://schemas.microsoft.com/office/drawing/2014/main" id="{D5363990-E5D3-48E7-85DD-8A332911B043}"/>
              </a:ext>
            </a:extLst>
          </p:cNvPr>
          <p:cNvSpPr>
            <a:spLocks noGrp="1" noRot="1" noChangeAspect="1" noChangeArrowheads="1" noTextEdit="1"/>
          </p:cNvSpPr>
          <p:nvPr>
            <p:ph type="sldImg"/>
          </p:nvPr>
        </p:nvSpPr>
        <p:spPr>
          <a:xfrm>
            <a:off x="1000125" y="774700"/>
            <a:ext cx="5099050" cy="3824288"/>
          </a:xfrm>
          <a:ln/>
        </p:spPr>
      </p:sp>
      <p:sp>
        <p:nvSpPr>
          <p:cNvPr id="67586" name="Rectangle 3">
            <a:extLst>
              <a:ext uri="{FF2B5EF4-FFF2-40B4-BE49-F238E27FC236}">
                <a16:creationId xmlns:a16="http://schemas.microsoft.com/office/drawing/2014/main" id="{B0F3628A-1E10-502C-F8CC-156B7E28250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a:extLst>
              <a:ext uri="{FF2B5EF4-FFF2-40B4-BE49-F238E27FC236}">
                <a16:creationId xmlns:a16="http://schemas.microsoft.com/office/drawing/2014/main" id="{C1B4CF34-0381-30C2-4E74-B7679DFEDE43}"/>
              </a:ext>
            </a:extLst>
          </p:cNvPr>
          <p:cNvSpPr>
            <a:spLocks noGrp="1" noRot="1" noChangeAspect="1" noChangeArrowheads="1" noTextEdit="1"/>
          </p:cNvSpPr>
          <p:nvPr>
            <p:ph type="sldImg"/>
          </p:nvPr>
        </p:nvSpPr>
        <p:spPr>
          <a:xfrm>
            <a:off x="1000125" y="774700"/>
            <a:ext cx="5099050" cy="3824288"/>
          </a:xfrm>
          <a:ln/>
        </p:spPr>
      </p:sp>
      <p:sp>
        <p:nvSpPr>
          <p:cNvPr id="69634" name="Rectangle 3">
            <a:extLst>
              <a:ext uri="{FF2B5EF4-FFF2-40B4-BE49-F238E27FC236}">
                <a16:creationId xmlns:a16="http://schemas.microsoft.com/office/drawing/2014/main" id="{DB13833C-DA9C-F583-5FC7-606742489F9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a:extLst>
              <a:ext uri="{FF2B5EF4-FFF2-40B4-BE49-F238E27FC236}">
                <a16:creationId xmlns:a16="http://schemas.microsoft.com/office/drawing/2014/main" id="{A6E41928-4E77-030B-5C30-3F08FDD9E136}"/>
              </a:ext>
            </a:extLst>
          </p:cNvPr>
          <p:cNvSpPr>
            <a:spLocks noGrp="1" noRot="1" noChangeAspect="1" noChangeArrowheads="1" noTextEdit="1"/>
          </p:cNvSpPr>
          <p:nvPr>
            <p:ph type="sldImg"/>
          </p:nvPr>
        </p:nvSpPr>
        <p:spPr>
          <a:xfrm>
            <a:off x="1000125" y="774700"/>
            <a:ext cx="5099050" cy="3824288"/>
          </a:xfrm>
          <a:ln/>
        </p:spPr>
      </p:sp>
      <p:sp>
        <p:nvSpPr>
          <p:cNvPr id="71682" name="Rectangle 3">
            <a:extLst>
              <a:ext uri="{FF2B5EF4-FFF2-40B4-BE49-F238E27FC236}">
                <a16:creationId xmlns:a16="http://schemas.microsoft.com/office/drawing/2014/main" id="{480003D7-EAAF-D968-7099-B5BF278CA33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a:extLst>
              <a:ext uri="{FF2B5EF4-FFF2-40B4-BE49-F238E27FC236}">
                <a16:creationId xmlns:a16="http://schemas.microsoft.com/office/drawing/2014/main" id="{070EF209-9D21-06AF-7242-8F8F73148889}"/>
              </a:ext>
            </a:extLst>
          </p:cNvPr>
          <p:cNvSpPr>
            <a:spLocks noGrp="1" noRot="1" noChangeAspect="1" noChangeArrowheads="1" noTextEdit="1"/>
          </p:cNvSpPr>
          <p:nvPr>
            <p:ph type="sldImg"/>
          </p:nvPr>
        </p:nvSpPr>
        <p:spPr>
          <a:xfrm>
            <a:off x="1000125" y="774700"/>
            <a:ext cx="5099050" cy="3824288"/>
          </a:xfrm>
          <a:ln/>
        </p:spPr>
      </p:sp>
      <p:sp>
        <p:nvSpPr>
          <p:cNvPr id="73730" name="Rectangle 3">
            <a:extLst>
              <a:ext uri="{FF2B5EF4-FFF2-40B4-BE49-F238E27FC236}">
                <a16:creationId xmlns:a16="http://schemas.microsoft.com/office/drawing/2014/main" id="{D009A0B1-0A0D-2216-9B28-BE5B35D8C29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a:extLst>
              <a:ext uri="{FF2B5EF4-FFF2-40B4-BE49-F238E27FC236}">
                <a16:creationId xmlns:a16="http://schemas.microsoft.com/office/drawing/2014/main" id="{96E8B90F-82C1-E96B-14FE-E9F70A0081FE}"/>
              </a:ext>
            </a:extLst>
          </p:cNvPr>
          <p:cNvSpPr>
            <a:spLocks noGrp="1" noRot="1" noChangeAspect="1" noChangeArrowheads="1" noTextEdit="1"/>
          </p:cNvSpPr>
          <p:nvPr>
            <p:ph type="sldImg"/>
          </p:nvPr>
        </p:nvSpPr>
        <p:spPr>
          <a:xfrm>
            <a:off x="1000125" y="774700"/>
            <a:ext cx="5099050" cy="3824288"/>
          </a:xfrm>
          <a:ln/>
        </p:spPr>
      </p:sp>
      <p:sp>
        <p:nvSpPr>
          <p:cNvPr id="75778" name="Rectangle 3">
            <a:extLst>
              <a:ext uri="{FF2B5EF4-FFF2-40B4-BE49-F238E27FC236}">
                <a16:creationId xmlns:a16="http://schemas.microsoft.com/office/drawing/2014/main" id="{173DAA28-0532-3740-D959-659F8172D0A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a:extLst>
              <a:ext uri="{FF2B5EF4-FFF2-40B4-BE49-F238E27FC236}">
                <a16:creationId xmlns:a16="http://schemas.microsoft.com/office/drawing/2014/main" id="{A7F57A67-23E7-5EFF-4D0E-A7439569BB5B}"/>
              </a:ext>
            </a:extLst>
          </p:cNvPr>
          <p:cNvSpPr>
            <a:spLocks noGrp="1" noRot="1" noChangeAspect="1" noChangeArrowheads="1" noTextEdit="1"/>
          </p:cNvSpPr>
          <p:nvPr>
            <p:ph type="sldImg"/>
          </p:nvPr>
        </p:nvSpPr>
        <p:spPr>
          <a:xfrm>
            <a:off x="1000125" y="774700"/>
            <a:ext cx="5099050" cy="3824288"/>
          </a:xfrm>
          <a:ln/>
        </p:spPr>
      </p:sp>
      <p:sp>
        <p:nvSpPr>
          <p:cNvPr id="77826" name="Rectangle 3">
            <a:extLst>
              <a:ext uri="{FF2B5EF4-FFF2-40B4-BE49-F238E27FC236}">
                <a16:creationId xmlns:a16="http://schemas.microsoft.com/office/drawing/2014/main" id="{CDA27F5E-5701-E94A-D39B-B953100D9A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a:extLst>
              <a:ext uri="{FF2B5EF4-FFF2-40B4-BE49-F238E27FC236}">
                <a16:creationId xmlns:a16="http://schemas.microsoft.com/office/drawing/2014/main" id="{FDEEC6B4-EC6C-BFAB-222F-815D908C6923}"/>
              </a:ext>
            </a:extLst>
          </p:cNvPr>
          <p:cNvSpPr>
            <a:spLocks noGrp="1" noRot="1" noChangeAspect="1" noChangeArrowheads="1" noTextEdit="1"/>
          </p:cNvSpPr>
          <p:nvPr>
            <p:ph type="sldImg"/>
          </p:nvPr>
        </p:nvSpPr>
        <p:spPr>
          <a:xfrm>
            <a:off x="1000125" y="774700"/>
            <a:ext cx="5099050" cy="3824288"/>
          </a:xfrm>
          <a:ln/>
        </p:spPr>
      </p:sp>
      <p:sp>
        <p:nvSpPr>
          <p:cNvPr id="79874" name="Rectangle 3">
            <a:extLst>
              <a:ext uri="{FF2B5EF4-FFF2-40B4-BE49-F238E27FC236}">
                <a16:creationId xmlns:a16="http://schemas.microsoft.com/office/drawing/2014/main" id="{1E50F40B-0919-5A3D-C94A-60EBEB8935F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a:extLst>
              <a:ext uri="{FF2B5EF4-FFF2-40B4-BE49-F238E27FC236}">
                <a16:creationId xmlns:a16="http://schemas.microsoft.com/office/drawing/2014/main" id="{609721A7-CC11-FF1E-4FEE-E5C66FB3017A}"/>
              </a:ext>
            </a:extLst>
          </p:cNvPr>
          <p:cNvSpPr>
            <a:spLocks noGrp="1" noRot="1" noChangeAspect="1" noChangeArrowheads="1" noTextEdit="1"/>
          </p:cNvSpPr>
          <p:nvPr>
            <p:ph type="sldImg"/>
          </p:nvPr>
        </p:nvSpPr>
        <p:spPr>
          <a:xfrm>
            <a:off x="1000125" y="774700"/>
            <a:ext cx="5099050" cy="3824288"/>
          </a:xfrm>
          <a:ln/>
        </p:spPr>
      </p:sp>
      <p:sp>
        <p:nvSpPr>
          <p:cNvPr id="81922" name="Rectangle 3">
            <a:extLst>
              <a:ext uri="{FF2B5EF4-FFF2-40B4-BE49-F238E27FC236}">
                <a16:creationId xmlns:a16="http://schemas.microsoft.com/office/drawing/2014/main" id="{682847E1-7D12-5166-06AD-B0CD171B1FC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a:extLst>
              <a:ext uri="{FF2B5EF4-FFF2-40B4-BE49-F238E27FC236}">
                <a16:creationId xmlns:a16="http://schemas.microsoft.com/office/drawing/2014/main" id="{06075AF4-136E-638F-7974-EA8599C82177}"/>
              </a:ext>
            </a:extLst>
          </p:cNvPr>
          <p:cNvSpPr>
            <a:spLocks noGrp="1" noRot="1" noChangeAspect="1" noChangeArrowheads="1" noTextEdit="1"/>
          </p:cNvSpPr>
          <p:nvPr>
            <p:ph type="sldImg"/>
          </p:nvPr>
        </p:nvSpPr>
        <p:spPr>
          <a:xfrm>
            <a:off x="1000125" y="774700"/>
            <a:ext cx="5099050" cy="3824288"/>
          </a:xfrm>
          <a:ln/>
        </p:spPr>
      </p:sp>
      <p:sp>
        <p:nvSpPr>
          <p:cNvPr id="83970" name="Rectangle 3">
            <a:extLst>
              <a:ext uri="{FF2B5EF4-FFF2-40B4-BE49-F238E27FC236}">
                <a16:creationId xmlns:a16="http://schemas.microsoft.com/office/drawing/2014/main" id="{E03706DB-A50A-F11C-20AD-5ED8647C2BD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a:extLst>
              <a:ext uri="{FF2B5EF4-FFF2-40B4-BE49-F238E27FC236}">
                <a16:creationId xmlns:a16="http://schemas.microsoft.com/office/drawing/2014/main" id="{E2373A9F-3967-189C-75B3-220A567791E6}"/>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a:t>The University of Adelaide, School of Computer Science</a:t>
            </a:r>
          </a:p>
        </p:txBody>
      </p:sp>
      <p:sp>
        <p:nvSpPr>
          <p:cNvPr id="12290" name="Rectangle 3">
            <a:extLst>
              <a:ext uri="{FF2B5EF4-FFF2-40B4-BE49-F238E27FC236}">
                <a16:creationId xmlns:a16="http://schemas.microsoft.com/office/drawing/2014/main" id="{1ADE9CB3-794D-9A88-8075-B4B129CD8826}"/>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FC1C4CF-65EE-4361-BE48-66FFC98634EC}" type="datetime3">
              <a:rPr lang="en-US" altLang="en-US" sz="1300" smtClean="0"/>
              <a:pPr>
                <a:spcBef>
                  <a:spcPct val="0"/>
                </a:spcBef>
              </a:pPr>
              <a:t>24 April 2023</a:t>
            </a:fld>
            <a:endParaRPr lang="en-US" altLang="en-US" sz="1300"/>
          </a:p>
        </p:txBody>
      </p:sp>
      <p:sp>
        <p:nvSpPr>
          <p:cNvPr id="12291" name="Rectangle 6">
            <a:extLst>
              <a:ext uri="{FF2B5EF4-FFF2-40B4-BE49-F238E27FC236}">
                <a16:creationId xmlns:a16="http://schemas.microsoft.com/office/drawing/2014/main" id="{E0321F7F-02B1-97FE-5D6C-AB04AC129D6D}"/>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a:t>Chapter 2 — Instructions: Language of the Computer</a:t>
            </a:r>
          </a:p>
        </p:txBody>
      </p:sp>
      <p:sp>
        <p:nvSpPr>
          <p:cNvPr id="12292" name="Rectangle 7">
            <a:extLst>
              <a:ext uri="{FF2B5EF4-FFF2-40B4-BE49-F238E27FC236}">
                <a16:creationId xmlns:a16="http://schemas.microsoft.com/office/drawing/2014/main" id="{D0189690-DA90-4165-3C89-37A984D4E80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E14BAB6-D3CC-4286-B745-5DA1E5C07F5A}" type="slidenum">
              <a:rPr lang="en-US" altLang="en-US" sz="1300"/>
              <a:pPr>
                <a:spcBef>
                  <a:spcPct val="0"/>
                </a:spcBef>
              </a:pPr>
              <a:t>4</a:t>
            </a:fld>
            <a:endParaRPr lang="en-US" altLang="en-US" sz="1300"/>
          </a:p>
        </p:txBody>
      </p:sp>
      <p:sp>
        <p:nvSpPr>
          <p:cNvPr id="12293" name="Rectangle 2">
            <a:extLst>
              <a:ext uri="{FF2B5EF4-FFF2-40B4-BE49-F238E27FC236}">
                <a16:creationId xmlns:a16="http://schemas.microsoft.com/office/drawing/2014/main" id="{7A2462C8-1592-7E36-B653-66DDE272FCB8}"/>
              </a:ext>
            </a:extLst>
          </p:cNvPr>
          <p:cNvSpPr>
            <a:spLocks noGrp="1" noRot="1" noChangeAspect="1" noChangeArrowheads="1" noTextEdit="1"/>
          </p:cNvSpPr>
          <p:nvPr>
            <p:ph type="sldImg"/>
          </p:nvPr>
        </p:nvSpPr>
        <p:spPr>
          <a:ln/>
        </p:spPr>
      </p:sp>
      <p:sp>
        <p:nvSpPr>
          <p:cNvPr id="12294" name="Rectangle 3">
            <a:extLst>
              <a:ext uri="{FF2B5EF4-FFF2-40B4-BE49-F238E27FC236}">
                <a16:creationId xmlns:a16="http://schemas.microsoft.com/office/drawing/2014/main" id="{3985B72C-A897-0979-4B4B-494DC036439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a:extLst>
              <a:ext uri="{FF2B5EF4-FFF2-40B4-BE49-F238E27FC236}">
                <a16:creationId xmlns:a16="http://schemas.microsoft.com/office/drawing/2014/main" id="{E79A8181-6A45-B96D-0734-F171D0EAA43C}"/>
              </a:ext>
            </a:extLst>
          </p:cNvPr>
          <p:cNvSpPr>
            <a:spLocks noGrp="1" noRot="1" noChangeAspect="1" noChangeArrowheads="1" noTextEdit="1"/>
          </p:cNvSpPr>
          <p:nvPr>
            <p:ph type="sldImg"/>
          </p:nvPr>
        </p:nvSpPr>
        <p:spPr>
          <a:xfrm>
            <a:off x="1000125" y="774700"/>
            <a:ext cx="5099050" cy="3824288"/>
          </a:xfrm>
          <a:ln/>
        </p:spPr>
      </p:sp>
      <p:sp>
        <p:nvSpPr>
          <p:cNvPr id="86018" name="Rectangle 3">
            <a:extLst>
              <a:ext uri="{FF2B5EF4-FFF2-40B4-BE49-F238E27FC236}">
                <a16:creationId xmlns:a16="http://schemas.microsoft.com/office/drawing/2014/main" id="{8F615AE7-3C5B-E381-4046-D23894662C7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a:extLst>
              <a:ext uri="{FF2B5EF4-FFF2-40B4-BE49-F238E27FC236}">
                <a16:creationId xmlns:a16="http://schemas.microsoft.com/office/drawing/2014/main" id="{64C90DCD-29F7-EEAB-DEEE-ED3FF1932427}"/>
              </a:ext>
            </a:extLst>
          </p:cNvPr>
          <p:cNvSpPr>
            <a:spLocks noGrp="1" noRot="1" noChangeAspect="1" noChangeArrowheads="1" noTextEdit="1"/>
          </p:cNvSpPr>
          <p:nvPr>
            <p:ph type="sldImg"/>
          </p:nvPr>
        </p:nvSpPr>
        <p:spPr>
          <a:xfrm>
            <a:off x="1000125" y="774700"/>
            <a:ext cx="5099050" cy="3824288"/>
          </a:xfrm>
          <a:ln/>
        </p:spPr>
      </p:sp>
      <p:sp>
        <p:nvSpPr>
          <p:cNvPr id="88066" name="Rectangle 3">
            <a:extLst>
              <a:ext uri="{FF2B5EF4-FFF2-40B4-BE49-F238E27FC236}">
                <a16:creationId xmlns:a16="http://schemas.microsoft.com/office/drawing/2014/main" id="{23D62848-C0F4-27FA-628C-2CE7302A13E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a:extLst>
              <a:ext uri="{FF2B5EF4-FFF2-40B4-BE49-F238E27FC236}">
                <a16:creationId xmlns:a16="http://schemas.microsoft.com/office/drawing/2014/main" id="{05907C5A-460E-0F33-82C1-57D44B57D52C}"/>
              </a:ext>
            </a:extLst>
          </p:cNvPr>
          <p:cNvSpPr>
            <a:spLocks noGrp="1" noRot="1" noChangeAspect="1" noChangeArrowheads="1" noTextEdit="1"/>
          </p:cNvSpPr>
          <p:nvPr>
            <p:ph type="sldImg"/>
          </p:nvPr>
        </p:nvSpPr>
        <p:spPr>
          <a:xfrm>
            <a:off x="1000125" y="774700"/>
            <a:ext cx="5099050" cy="3824288"/>
          </a:xfrm>
          <a:ln/>
        </p:spPr>
      </p:sp>
      <p:sp>
        <p:nvSpPr>
          <p:cNvPr id="90114" name="Rectangle 3">
            <a:extLst>
              <a:ext uri="{FF2B5EF4-FFF2-40B4-BE49-F238E27FC236}">
                <a16:creationId xmlns:a16="http://schemas.microsoft.com/office/drawing/2014/main" id="{69AD3DAE-90E8-6677-7F70-53C284201B2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2">
            <a:extLst>
              <a:ext uri="{FF2B5EF4-FFF2-40B4-BE49-F238E27FC236}">
                <a16:creationId xmlns:a16="http://schemas.microsoft.com/office/drawing/2014/main" id="{DAF00313-9068-8486-E678-4AD7A530962B}"/>
              </a:ext>
            </a:extLst>
          </p:cNvPr>
          <p:cNvSpPr>
            <a:spLocks noGrp="1" noRot="1" noChangeAspect="1" noChangeArrowheads="1" noTextEdit="1"/>
          </p:cNvSpPr>
          <p:nvPr>
            <p:ph type="sldImg"/>
          </p:nvPr>
        </p:nvSpPr>
        <p:spPr>
          <a:xfrm>
            <a:off x="1000125" y="774700"/>
            <a:ext cx="5099050" cy="3824288"/>
          </a:xfrm>
          <a:ln/>
        </p:spPr>
      </p:sp>
      <p:sp>
        <p:nvSpPr>
          <p:cNvPr id="92162" name="Rectangle 3">
            <a:extLst>
              <a:ext uri="{FF2B5EF4-FFF2-40B4-BE49-F238E27FC236}">
                <a16:creationId xmlns:a16="http://schemas.microsoft.com/office/drawing/2014/main" id="{CFC4ECDE-38DB-A34A-DFFE-C6C71C3B335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a:extLst>
              <a:ext uri="{FF2B5EF4-FFF2-40B4-BE49-F238E27FC236}">
                <a16:creationId xmlns:a16="http://schemas.microsoft.com/office/drawing/2014/main" id="{24062EDB-E058-A363-D250-EED076209FFF}"/>
              </a:ext>
            </a:extLst>
          </p:cNvPr>
          <p:cNvSpPr>
            <a:spLocks noGrp="1" noRot="1" noChangeAspect="1" noChangeArrowheads="1" noTextEdit="1"/>
          </p:cNvSpPr>
          <p:nvPr>
            <p:ph type="sldImg"/>
          </p:nvPr>
        </p:nvSpPr>
        <p:spPr>
          <a:xfrm>
            <a:off x="1000125" y="774700"/>
            <a:ext cx="5099050" cy="3824288"/>
          </a:xfrm>
          <a:ln/>
        </p:spPr>
      </p:sp>
      <p:sp>
        <p:nvSpPr>
          <p:cNvPr id="94210" name="Rectangle 3">
            <a:extLst>
              <a:ext uri="{FF2B5EF4-FFF2-40B4-BE49-F238E27FC236}">
                <a16:creationId xmlns:a16="http://schemas.microsoft.com/office/drawing/2014/main" id="{EC8DB3B8-989D-A4A0-CE49-98D63D287AB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2">
            <a:extLst>
              <a:ext uri="{FF2B5EF4-FFF2-40B4-BE49-F238E27FC236}">
                <a16:creationId xmlns:a16="http://schemas.microsoft.com/office/drawing/2014/main" id="{9F78FF65-72E8-58FF-5B1E-AB9A59F10513}"/>
              </a:ext>
            </a:extLst>
          </p:cNvPr>
          <p:cNvSpPr>
            <a:spLocks noGrp="1" noRot="1" noChangeAspect="1" noChangeArrowheads="1" noTextEdit="1"/>
          </p:cNvSpPr>
          <p:nvPr>
            <p:ph type="sldImg"/>
          </p:nvPr>
        </p:nvSpPr>
        <p:spPr>
          <a:xfrm>
            <a:off x="1000125" y="774700"/>
            <a:ext cx="5099050" cy="3824288"/>
          </a:xfrm>
          <a:ln/>
        </p:spPr>
      </p:sp>
      <p:sp>
        <p:nvSpPr>
          <p:cNvPr id="96258" name="Rectangle 3">
            <a:extLst>
              <a:ext uri="{FF2B5EF4-FFF2-40B4-BE49-F238E27FC236}">
                <a16:creationId xmlns:a16="http://schemas.microsoft.com/office/drawing/2014/main" id="{86C6C053-E71B-BBE6-ABC2-18D764088C5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a:extLst>
              <a:ext uri="{FF2B5EF4-FFF2-40B4-BE49-F238E27FC236}">
                <a16:creationId xmlns:a16="http://schemas.microsoft.com/office/drawing/2014/main" id="{F35733E6-9981-C830-14E1-D5F72B550965}"/>
              </a:ext>
            </a:extLst>
          </p:cNvPr>
          <p:cNvSpPr>
            <a:spLocks noGrp="1" noRot="1" noChangeAspect="1" noChangeArrowheads="1" noTextEdit="1"/>
          </p:cNvSpPr>
          <p:nvPr>
            <p:ph type="sldImg"/>
          </p:nvPr>
        </p:nvSpPr>
        <p:spPr>
          <a:xfrm>
            <a:off x="1000125" y="774700"/>
            <a:ext cx="5099050" cy="3824288"/>
          </a:xfrm>
          <a:ln/>
        </p:spPr>
      </p:sp>
      <p:sp>
        <p:nvSpPr>
          <p:cNvPr id="98306" name="Rectangle 3">
            <a:extLst>
              <a:ext uri="{FF2B5EF4-FFF2-40B4-BE49-F238E27FC236}">
                <a16:creationId xmlns:a16="http://schemas.microsoft.com/office/drawing/2014/main" id="{768B9306-19CF-80A5-D702-8E625E08615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2">
            <a:extLst>
              <a:ext uri="{FF2B5EF4-FFF2-40B4-BE49-F238E27FC236}">
                <a16:creationId xmlns:a16="http://schemas.microsoft.com/office/drawing/2014/main" id="{0FFB6171-C0AC-61C3-BEC4-1A216B253C1A}"/>
              </a:ext>
            </a:extLst>
          </p:cNvPr>
          <p:cNvSpPr>
            <a:spLocks noGrp="1" noRot="1" noChangeAspect="1" noChangeArrowheads="1" noTextEdit="1"/>
          </p:cNvSpPr>
          <p:nvPr>
            <p:ph type="sldImg"/>
          </p:nvPr>
        </p:nvSpPr>
        <p:spPr>
          <a:xfrm>
            <a:off x="1000125" y="774700"/>
            <a:ext cx="5099050" cy="3824288"/>
          </a:xfrm>
          <a:ln/>
        </p:spPr>
      </p:sp>
      <p:sp>
        <p:nvSpPr>
          <p:cNvPr id="100354" name="Rectangle 3">
            <a:extLst>
              <a:ext uri="{FF2B5EF4-FFF2-40B4-BE49-F238E27FC236}">
                <a16:creationId xmlns:a16="http://schemas.microsoft.com/office/drawing/2014/main" id="{CCB946F8-4245-AE9C-BE25-C126FDC3874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a:extLst>
              <a:ext uri="{FF2B5EF4-FFF2-40B4-BE49-F238E27FC236}">
                <a16:creationId xmlns:a16="http://schemas.microsoft.com/office/drawing/2014/main" id="{16F7FD16-D25A-8942-2534-67BFCB0FD62B}"/>
              </a:ext>
            </a:extLst>
          </p:cNvPr>
          <p:cNvSpPr>
            <a:spLocks noGrp="1" noRot="1" noChangeAspect="1" noChangeArrowheads="1" noTextEdit="1"/>
          </p:cNvSpPr>
          <p:nvPr>
            <p:ph type="sldImg"/>
          </p:nvPr>
        </p:nvSpPr>
        <p:spPr>
          <a:xfrm>
            <a:off x="1000125" y="774700"/>
            <a:ext cx="5099050" cy="3824288"/>
          </a:xfrm>
          <a:ln/>
        </p:spPr>
      </p:sp>
      <p:sp>
        <p:nvSpPr>
          <p:cNvPr id="105474" name="Rectangle 3">
            <a:extLst>
              <a:ext uri="{FF2B5EF4-FFF2-40B4-BE49-F238E27FC236}">
                <a16:creationId xmlns:a16="http://schemas.microsoft.com/office/drawing/2014/main" id="{FAC43789-CFF8-39E6-DC8D-5AFF17B1060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a:extLst>
              <a:ext uri="{FF2B5EF4-FFF2-40B4-BE49-F238E27FC236}">
                <a16:creationId xmlns:a16="http://schemas.microsoft.com/office/drawing/2014/main" id="{46B10D36-1E4D-E42D-42B4-71B78793C24F}"/>
              </a:ext>
            </a:extLst>
          </p:cNvPr>
          <p:cNvSpPr>
            <a:spLocks noGrp="1" noRot="1" noChangeAspect="1" noChangeArrowheads="1" noTextEdit="1"/>
          </p:cNvSpPr>
          <p:nvPr>
            <p:ph type="sldImg"/>
          </p:nvPr>
        </p:nvSpPr>
        <p:spPr>
          <a:xfrm>
            <a:off x="1000125" y="774700"/>
            <a:ext cx="5099050" cy="3824288"/>
          </a:xfrm>
          <a:ln/>
        </p:spPr>
      </p:sp>
      <p:sp>
        <p:nvSpPr>
          <p:cNvPr id="14338" name="Rectangle 3">
            <a:extLst>
              <a:ext uri="{FF2B5EF4-FFF2-40B4-BE49-F238E27FC236}">
                <a16:creationId xmlns:a16="http://schemas.microsoft.com/office/drawing/2014/main" id="{1A53F572-E206-AF1D-276A-C16D3CAF4EA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F4214FA2-1661-054C-709D-B55844E45D1D}"/>
              </a:ext>
            </a:extLst>
          </p:cNvPr>
          <p:cNvSpPr>
            <a:spLocks noGrp="1" noRot="1" noChangeAspect="1" noChangeArrowheads="1" noTextEdit="1"/>
          </p:cNvSpPr>
          <p:nvPr>
            <p:ph type="sldImg"/>
          </p:nvPr>
        </p:nvSpPr>
        <p:spPr>
          <a:xfrm>
            <a:off x="1000125" y="774700"/>
            <a:ext cx="5099050" cy="3824288"/>
          </a:xfrm>
          <a:ln/>
        </p:spPr>
      </p:sp>
      <p:sp>
        <p:nvSpPr>
          <p:cNvPr id="16386" name="Rectangle 3">
            <a:extLst>
              <a:ext uri="{FF2B5EF4-FFF2-40B4-BE49-F238E27FC236}">
                <a16:creationId xmlns:a16="http://schemas.microsoft.com/office/drawing/2014/main" id="{281BC5A6-D293-3584-A1D9-1B809EC91B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a:extLst>
              <a:ext uri="{FF2B5EF4-FFF2-40B4-BE49-F238E27FC236}">
                <a16:creationId xmlns:a16="http://schemas.microsoft.com/office/drawing/2014/main" id="{86D0E6C7-9842-5433-40D8-11A73E74CF5C}"/>
              </a:ext>
            </a:extLst>
          </p:cNvPr>
          <p:cNvSpPr>
            <a:spLocks noGrp="1" noRot="1" noChangeAspect="1" noChangeArrowheads="1" noTextEdit="1"/>
          </p:cNvSpPr>
          <p:nvPr>
            <p:ph type="sldImg"/>
          </p:nvPr>
        </p:nvSpPr>
        <p:spPr>
          <a:xfrm>
            <a:off x="1000125" y="774700"/>
            <a:ext cx="5099050" cy="3824288"/>
          </a:xfrm>
          <a:ln/>
        </p:spPr>
      </p:sp>
      <p:sp>
        <p:nvSpPr>
          <p:cNvPr id="18434" name="Rectangle 3">
            <a:extLst>
              <a:ext uri="{FF2B5EF4-FFF2-40B4-BE49-F238E27FC236}">
                <a16:creationId xmlns:a16="http://schemas.microsoft.com/office/drawing/2014/main" id="{FF567578-517A-5ED4-DFEC-488958870CC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a:extLst>
              <a:ext uri="{FF2B5EF4-FFF2-40B4-BE49-F238E27FC236}">
                <a16:creationId xmlns:a16="http://schemas.microsoft.com/office/drawing/2014/main" id="{729CEBAD-5120-0541-AFE3-05CEA93DC292}"/>
              </a:ext>
            </a:extLst>
          </p:cNvPr>
          <p:cNvSpPr>
            <a:spLocks noGrp="1" noRot="1" noChangeAspect="1" noChangeArrowheads="1" noTextEdit="1"/>
          </p:cNvSpPr>
          <p:nvPr>
            <p:ph type="sldImg"/>
          </p:nvPr>
        </p:nvSpPr>
        <p:spPr>
          <a:xfrm>
            <a:off x="1000125" y="774700"/>
            <a:ext cx="5099050" cy="3824288"/>
          </a:xfrm>
          <a:ln/>
        </p:spPr>
      </p:sp>
      <p:sp>
        <p:nvSpPr>
          <p:cNvPr id="20482" name="Rectangle 3">
            <a:extLst>
              <a:ext uri="{FF2B5EF4-FFF2-40B4-BE49-F238E27FC236}">
                <a16:creationId xmlns:a16="http://schemas.microsoft.com/office/drawing/2014/main" id="{AAD71D77-6A3B-5595-59EE-A322B50BEAA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2EB3EAB9-4515-A943-CBF9-50713F1581C3}"/>
              </a:ext>
            </a:extLst>
          </p:cNvPr>
          <p:cNvSpPr>
            <a:spLocks noGrp="1" noRot="1" noChangeAspect="1" noChangeArrowheads="1" noTextEdit="1"/>
          </p:cNvSpPr>
          <p:nvPr>
            <p:ph type="sldImg"/>
          </p:nvPr>
        </p:nvSpPr>
        <p:spPr>
          <a:xfrm>
            <a:off x="1000125" y="774700"/>
            <a:ext cx="5099050" cy="3824288"/>
          </a:xfrm>
          <a:ln/>
        </p:spPr>
      </p:sp>
      <p:sp>
        <p:nvSpPr>
          <p:cNvPr id="22530" name="Rectangle 3">
            <a:extLst>
              <a:ext uri="{FF2B5EF4-FFF2-40B4-BE49-F238E27FC236}">
                <a16:creationId xmlns:a16="http://schemas.microsoft.com/office/drawing/2014/main" id="{8D86A235-5C78-C1BE-E932-93DFDECA59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A11169EA-315C-1B30-4252-AFA3F53F48E6}"/>
              </a:ext>
            </a:extLst>
          </p:cNvPr>
          <p:cNvSpPr>
            <a:spLocks noChangeArrowheads="1"/>
          </p:cNvSpPr>
          <p:nvPr userDrawn="1"/>
        </p:nvSpPr>
        <p:spPr bwMode="auto">
          <a:xfrm>
            <a:off x="0" y="0"/>
            <a:ext cx="9144000" cy="765175"/>
          </a:xfrm>
          <a:prstGeom prst="rect">
            <a:avLst/>
          </a:prstGeom>
          <a:solidFill>
            <a:srgbClr val="767D7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SzPct val="60000"/>
              <a:buFont typeface="Wingdings" pitchFamily="2" charset="2"/>
              <a:defRPr sz="3200">
                <a:solidFill>
                  <a:schemeClr val="tx1"/>
                </a:solidFill>
                <a:latin typeface="Arial Black" panose="020B0604020202020204" pitchFamily="34" charset="0"/>
              </a:defRPr>
            </a:lvl1pPr>
            <a:lvl2pPr marL="742950" indent="-285750">
              <a:spcBef>
                <a:spcPct val="20000"/>
              </a:spcBef>
              <a:buClr>
                <a:schemeClr val="tx1"/>
              </a:buClr>
              <a:buSzPct val="60000"/>
              <a:buFont typeface="Wingdings" pitchFamily="2" charset="2"/>
              <a:defRPr sz="3200">
                <a:solidFill>
                  <a:schemeClr val="tx1"/>
                </a:solidFill>
                <a:latin typeface="Arial Black" panose="020B0604020202020204" pitchFamily="34" charset="0"/>
              </a:defRPr>
            </a:lvl2pPr>
            <a:lvl3pPr marL="1143000" indent="-228600">
              <a:spcBef>
                <a:spcPct val="20000"/>
              </a:spcBef>
              <a:buClr>
                <a:schemeClr val="tx1"/>
              </a:buClr>
              <a:buSzPct val="60000"/>
              <a:buFont typeface="Wingdings" pitchFamily="2" charset="2"/>
              <a:defRPr sz="3200">
                <a:solidFill>
                  <a:schemeClr val="tx1"/>
                </a:solidFill>
                <a:latin typeface="Arial Black" panose="020B0604020202020204" pitchFamily="34" charset="0"/>
              </a:defRPr>
            </a:lvl3pPr>
            <a:lvl4pPr marL="1600200" indent="-228600">
              <a:spcBef>
                <a:spcPct val="20000"/>
              </a:spcBef>
              <a:buClr>
                <a:schemeClr val="tx1"/>
              </a:buClr>
              <a:buSzPct val="60000"/>
              <a:buFont typeface="Wingdings" pitchFamily="2" charset="2"/>
              <a:defRPr sz="3200">
                <a:solidFill>
                  <a:schemeClr val="tx1"/>
                </a:solidFill>
                <a:latin typeface="Arial Black" panose="020B0604020202020204" pitchFamily="34" charset="0"/>
              </a:defRPr>
            </a:lvl4pPr>
            <a:lvl5pPr marL="2057400" indent="-228600">
              <a:spcBef>
                <a:spcPct val="20000"/>
              </a:spcBef>
              <a:buClr>
                <a:schemeClr val="tx1"/>
              </a:buClr>
              <a:buSzPct val="60000"/>
              <a:buFont typeface="Wingdings" pitchFamily="2" charset="2"/>
              <a:defRPr sz="3200">
                <a:solidFill>
                  <a:schemeClr val="tx1"/>
                </a:solidFill>
                <a:latin typeface="Arial Black" panose="020B0604020202020204" pitchFamily="34" charset="0"/>
              </a:defRPr>
            </a:lvl5pPr>
            <a:lvl6pPr marL="2514600" indent="-228600" eaLnBrk="0" fontAlgn="base" hangingPunct="0">
              <a:spcBef>
                <a:spcPct val="20000"/>
              </a:spcBef>
              <a:spcAft>
                <a:spcPct val="0"/>
              </a:spcAft>
              <a:buClr>
                <a:schemeClr val="tx1"/>
              </a:buClr>
              <a:buSzPct val="60000"/>
              <a:buFont typeface="Wingdings" pitchFamily="2" charset="2"/>
              <a:defRPr sz="3200">
                <a:solidFill>
                  <a:schemeClr val="tx1"/>
                </a:solidFill>
                <a:latin typeface="Arial Black" panose="020B0604020202020204" pitchFamily="34" charset="0"/>
              </a:defRPr>
            </a:lvl6pPr>
            <a:lvl7pPr marL="2971800" indent="-228600" eaLnBrk="0" fontAlgn="base" hangingPunct="0">
              <a:spcBef>
                <a:spcPct val="20000"/>
              </a:spcBef>
              <a:spcAft>
                <a:spcPct val="0"/>
              </a:spcAft>
              <a:buClr>
                <a:schemeClr val="tx1"/>
              </a:buClr>
              <a:buSzPct val="60000"/>
              <a:buFont typeface="Wingdings" pitchFamily="2" charset="2"/>
              <a:defRPr sz="3200">
                <a:solidFill>
                  <a:schemeClr val="tx1"/>
                </a:solidFill>
                <a:latin typeface="Arial Black" panose="020B0604020202020204" pitchFamily="34" charset="0"/>
              </a:defRPr>
            </a:lvl7pPr>
            <a:lvl8pPr marL="3429000" indent="-228600" eaLnBrk="0" fontAlgn="base" hangingPunct="0">
              <a:spcBef>
                <a:spcPct val="20000"/>
              </a:spcBef>
              <a:spcAft>
                <a:spcPct val="0"/>
              </a:spcAft>
              <a:buClr>
                <a:schemeClr val="tx1"/>
              </a:buClr>
              <a:buSzPct val="60000"/>
              <a:buFont typeface="Wingdings" pitchFamily="2" charset="2"/>
              <a:defRPr sz="3200">
                <a:solidFill>
                  <a:schemeClr val="tx1"/>
                </a:solidFill>
                <a:latin typeface="Arial Black" panose="020B0604020202020204" pitchFamily="34" charset="0"/>
              </a:defRPr>
            </a:lvl8pPr>
            <a:lvl9pPr marL="3886200" indent="-228600" eaLnBrk="0" fontAlgn="base" hangingPunct="0">
              <a:spcBef>
                <a:spcPct val="20000"/>
              </a:spcBef>
              <a:spcAft>
                <a:spcPct val="0"/>
              </a:spcAft>
              <a:buClr>
                <a:schemeClr val="tx1"/>
              </a:buClr>
              <a:buSzPct val="60000"/>
              <a:buFont typeface="Wingdings" pitchFamily="2" charset="2"/>
              <a:defRPr sz="3200">
                <a:solidFill>
                  <a:schemeClr val="tx1"/>
                </a:solidFill>
                <a:latin typeface="Arial Black" panose="020B0604020202020204" pitchFamily="34" charset="0"/>
              </a:defRPr>
            </a:lvl9pPr>
          </a:lstStyle>
          <a:p>
            <a:pPr algn="ctr">
              <a:spcBef>
                <a:spcPct val="0"/>
              </a:spcBef>
              <a:buClrTx/>
              <a:buSzTx/>
              <a:buFontTx/>
              <a:buNone/>
              <a:defRPr/>
            </a:pPr>
            <a:endParaRPr lang="en-GB" altLang="en-US" sz="2400">
              <a:solidFill>
                <a:schemeClr val="bg1"/>
              </a:solidFill>
              <a:latin typeface="Arial" panose="020B0604020202020204" pitchFamily="34" charset="0"/>
            </a:endParaRPr>
          </a:p>
        </p:txBody>
      </p:sp>
      <p:sp>
        <p:nvSpPr>
          <p:cNvPr id="3" name="Rectangle 9">
            <a:extLst>
              <a:ext uri="{FF2B5EF4-FFF2-40B4-BE49-F238E27FC236}">
                <a16:creationId xmlns:a16="http://schemas.microsoft.com/office/drawing/2014/main" id="{42B896BE-5F1E-89C6-CC6D-1D07777E141A}"/>
              </a:ext>
            </a:extLst>
          </p:cNvPr>
          <p:cNvSpPr>
            <a:spLocks noChangeArrowheads="1"/>
          </p:cNvSpPr>
          <p:nvPr userDrawn="1"/>
        </p:nvSpPr>
        <p:spPr bwMode="auto">
          <a:xfrm>
            <a:off x="0" y="765175"/>
            <a:ext cx="9144000" cy="174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SzPct val="60000"/>
              <a:buFont typeface="Wingdings" pitchFamily="2" charset="2"/>
              <a:defRPr sz="3200">
                <a:solidFill>
                  <a:schemeClr val="tx1"/>
                </a:solidFill>
                <a:latin typeface="Arial Black" panose="020B0604020202020204" pitchFamily="34" charset="0"/>
              </a:defRPr>
            </a:lvl1pPr>
            <a:lvl2pPr marL="742950" indent="-285750">
              <a:spcBef>
                <a:spcPct val="20000"/>
              </a:spcBef>
              <a:buClr>
                <a:schemeClr val="tx1"/>
              </a:buClr>
              <a:buSzPct val="60000"/>
              <a:buFont typeface="Wingdings" pitchFamily="2" charset="2"/>
              <a:defRPr sz="3200">
                <a:solidFill>
                  <a:schemeClr val="tx1"/>
                </a:solidFill>
                <a:latin typeface="Arial Black" panose="020B0604020202020204" pitchFamily="34" charset="0"/>
              </a:defRPr>
            </a:lvl2pPr>
            <a:lvl3pPr marL="1143000" indent="-228600">
              <a:spcBef>
                <a:spcPct val="20000"/>
              </a:spcBef>
              <a:buClr>
                <a:schemeClr val="tx1"/>
              </a:buClr>
              <a:buSzPct val="60000"/>
              <a:buFont typeface="Wingdings" pitchFamily="2" charset="2"/>
              <a:defRPr sz="3200">
                <a:solidFill>
                  <a:schemeClr val="tx1"/>
                </a:solidFill>
                <a:latin typeface="Arial Black" panose="020B0604020202020204" pitchFamily="34" charset="0"/>
              </a:defRPr>
            </a:lvl3pPr>
            <a:lvl4pPr marL="1600200" indent="-228600">
              <a:spcBef>
                <a:spcPct val="20000"/>
              </a:spcBef>
              <a:buClr>
                <a:schemeClr val="tx1"/>
              </a:buClr>
              <a:buSzPct val="60000"/>
              <a:buFont typeface="Wingdings" pitchFamily="2" charset="2"/>
              <a:defRPr sz="3200">
                <a:solidFill>
                  <a:schemeClr val="tx1"/>
                </a:solidFill>
                <a:latin typeface="Arial Black" panose="020B0604020202020204" pitchFamily="34" charset="0"/>
              </a:defRPr>
            </a:lvl4pPr>
            <a:lvl5pPr marL="2057400" indent="-228600">
              <a:spcBef>
                <a:spcPct val="20000"/>
              </a:spcBef>
              <a:buClr>
                <a:schemeClr val="tx1"/>
              </a:buClr>
              <a:buSzPct val="60000"/>
              <a:buFont typeface="Wingdings" pitchFamily="2" charset="2"/>
              <a:defRPr sz="3200">
                <a:solidFill>
                  <a:schemeClr val="tx1"/>
                </a:solidFill>
                <a:latin typeface="Arial Black" panose="020B0604020202020204" pitchFamily="34" charset="0"/>
              </a:defRPr>
            </a:lvl5pPr>
            <a:lvl6pPr marL="2514600" indent="-228600" eaLnBrk="0" fontAlgn="base" hangingPunct="0">
              <a:spcBef>
                <a:spcPct val="20000"/>
              </a:spcBef>
              <a:spcAft>
                <a:spcPct val="0"/>
              </a:spcAft>
              <a:buClr>
                <a:schemeClr val="tx1"/>
              </a:buClr>
              <a:buSzPct val="60000"/>
              <a:buFont typeface="Wingdings" pitchFamily="2" charset="2"/>
              <a:defRPr sz="3200">
                <a:solidFill>
                  <a:schemeClr val="tx1"/>
                </a:solidFill>
                <a:latin typeface="Arial Black" panose="020B0604020202020204" pitchFamily="34" charset="0"/>
              </a:defRPr>
            </a:lvl6pPr>
            <a:lvl7pPr marL="2971800" indent="-228600" eaLnBrk="0" fontAlgn="base" hangingPunct="0">
              <a:spcBef>
                <a:spcPct val="20000"/>
              </a:spcBef>
              <a:spcAft>
                <a:spcPct val="0"/>
              </a:spcAft>
              <a:buClr>
                <a:schemeClr val="tx1"/>
              </a:buClr>
              <a:buSzPct val="60000"/>
              <a:buFont typeface="Wingdings" pitchFamily="2" charset="2"/>
              <a:defRPr sz="3200">
                <a:solidFill>
                  <a:schemeClr val="tx1"/>
                </a:solidFill>
                <a:latin typeface="Arial Black" panose="020B0604020202020204" pitchFamily="34" charset="0"/>
              </a:defRPr>
            </a:lvl7pPr>
            <a:lvl8pPr marL="3429000" indent="-228600" eaLnBrk="0" fontAlgn="base" hangingPunct="0">
              <a:spcBef>
                <a:spcPct val="20000"/>
              </a:spcBef>
              <a:spcAft>
                <a:spcPct val="0"/>
              </a:spcAft>
              <a:buClr>
                <a:schemeClr val="tx1"/>
              </a:buClr>
              <a:buSzPct val="60000"/>
              <a:buFont typeface="Wingdings" pitchFamily="2" charset="2"/>
              <a:defRPr sz="3200">
                <a:solidFill>
                  <a:schemeClr val="tx1"/>
                </a:solidFill>
                <a:latin typeface="Arial Black" panose="020B0604020202020204" pitchFamily="34" charset="0"/>
              </a:defRPr>
            </a:lvl8pPr>
            <a:lvl9pPr marL="3886200" indent="-228600" eaLnBrk="0" fontAlgn="base" hangingPunct="0">
              <a:spcBef>
                <a:spcPct val="20000"/>
              </a:spcBef>
              <a:spcAft>
                <a:spcPct val="0"/>
              </a:spcAft>
              <a:buClr>
                <a:schemeClr val="tx1"/>
              </a:buClr>
              <a:buSzPct val="60000"/>
              <a:buFont typeface="Wingdings" pitchFamily="2" charset="2"/>
              <a:defRPr sz="3200">
                <a:solidFill>
                  <a:schemeClr val="tx1"/>
                </a:solidFill>
                <a:latin typeface="Arial Black" panose="020B0604020202020204" pitchFamily="34" charset="0"/>
              </a:defRPr>
            </a:lvl9pPr>
          </a:lstStyle>
          <a:p>
            <a:pPr eaLnBrk="1" hangingPunct="1">
              <a:defRPr/>
            </a:pPr>
            <a:endParaRPr lang="en-US" altLang="en-US"/>
          </a:p>
        </p:txBody>
      </p:sp>
      <p:pic>
        <p:nvPicPr>
          <p:cNvPr id="4" name="Picture 17" descr="MK_logo2">
            <a:extLst>
              <a:ext uri="{FF2B5EF4-FFF2-40B4-BE49-F238E27FC236}">
                <a16:creationId xmlns:a16="http://schemas.microsoft.com/office/drawing/2014/main" id="{8A41018E-31B8-7CA2-1FB6-204E6E29A86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7950" y="50800"/>
            <a:ext cx="122872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9">
            <a:extLst>
              <a:ext uri="{FF2B5EF4-FFF2-40B4-BE49-F238E27FC236}">
                <a16:creationId xmlns:a16="http://schemas.microsoft.com/office/drawing/2014/main" id="{009A7543-0378-25D7-D840-C3B5736D7D5A}"/>
              </a:ext>
            </a:extLst>
          </p:cNvPr>
          <p:cNvSpPr>
            <a:spLocks noChangeArrowheads="1"/>
          </p:cNvSpPr>
          <p:nvPr userDrawn="1"/>
        </p:nvSpPr>
        <p:spPr bwMode="auto">
          <a:xfrm>
            <a:off x="2197100" y="765175"/>
            <a:ext cx="46038" cy="5732463"/>
          </a:xfrm>
          <a:prstGeom prst="rect">
            <a:avLst/>
          </a:prstGeom>
          <a:gradFill rotWithShape="1">
            <a:gsLst>
              <a:gs pos="0">
                <a:srgbClr val="808080"/>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SzPct val="60000"/>
              <a:buFont typeface="Wingdings" pitchFamily="2" charset="2"/>
              <a:defRPr sz="3200">
                <a:solidFill>
                  <a:schemeClr val="tx1"/>
                </a:solidFill>
                <a:latin typeface="Arial Black" panose="020B0604020202020204" pitchFamily="34" charset="0"/>
              </a:defRPr>
            </a:lvl1pPr>
            <a:lvl2pPr marL="742950" indent="-285750">
              <a:spcBef>
                <a:spcPct val="20000"/>
              </a:spcBef>
              <a:buClr>
                <a:schemeClr val="tx1"/>
              </a:buClr>
              <a:buSzPct val="60000"/>
              <a:buFont typeface="Wingdings" pitchFamily="2" charset="2"/>
              <a:defRPr sz="3200">
                <a:solidFill>
                  <a:schemeClr val="tx1"/>
                </a:solidFill>
                <a:latin typeface="Arial Black" panose="020B0604020202020204" pitchFamily="34" charset="0"/>
              </a:defRPr>
            </a:lvl2pPr>
            <a:lvl3pPr marL="1143000" indent="-228600">
              <a:spcBef>
                <a:spcPct val="20000"/>
              </a:spcBef>
              <a:buClr>
                <a:schemeClr val="tx1"/>
              </a:buClr>
              <a:buSzPct val="60000"/>
              <a:buFont typeface="Wingdings" pitchFamily="2" charset="2"/>
              <a:defRPr sz="3200">
                <a:solidFill>
                  <a:schemeClr val="tx1"/>
                </a:solidFill>
                <a:latin typeface="Arial Black" panose="020B0604020202020204" pitchFamily="34" charset="0"/>
              </a:defRPr>
            </a:lvl3pPr>
            <a:lvl4pPr marL="1600200" indent="-228600">
              <a:spcBef>
                <a:spcPct val="20000"/>
              </a:spcBef>
              <a:buClr>
                <a:schemeClr val="tx1"/>
              </a:buClr>
              <a:buSzPct val="60000"/>
              <a:buFont typeface="Wingdings" pitchFamily="2" charset="2"/>
              <a:defRPr sz="3200">
                <a:solidFill>
                  <a:schemeClr val="tx1"/>
                </a:solidFill>
                <a:latin typeface="Arial Black" panose="020B0604020202020204" pitchFamily="34" charset="0"/>
              </a:defRPr>
            </a:lvl4pPr>
            <a:lvl5pPr marL="2057400" indent="-228600">
              <a:spcBef>
                <a:spcPct val="20000"/>
              </a:spcBef>
              <a:buClr>
                <a:schemeClr val="tx1"/>
              </a:buClr>
              <a:buSzPct val="60000"/>
              <a:buFont typeface="Wingdings" pitchFamily="2" charset="2"/>
              <a:defRPr sz="3200">
                <a:solidFill>
                  <a:schemeClr val="tx1"/>
                </a:solidFill>
                <a:latin typeface="Arial Black" panose="020B0604020202020204" pitchFamily="34" charset="0"/>
              </a:defRPr>
            </a:lvl5pPr>
            <a:lvl6pPr marL="2514600" indent="-228600" eaLnBrk="0" fontAlgn="base" hangingPunct="0">
              <a:spcBef>
                <a:spcPct val="20000"/>
              </a:spcBef>
              <a:spcAft>
                <a:spcPct val="0"/>
              </a:spcAft>
              <a:buClr>
                <a:schemeClr val="tx1"/>
              </a:buClr>
              <a:buSzPct val="60000"/>
              <a:buFont typeface="Wingdings" pitchFamily="2" charset="2"/>
              <a:defRPr sz="3200">
                <a:solidFill>
                  <a:schemeClr val="tx1"/>
                </a:solidFill>
                <a:latin typeface="Arial Black" panose="020B0604020202020204" pitchFamily="34" charset="0"/>
              </a:defRPr>
            </a:lvl6pPr>
            <a:lvl7pPr marL="2971800" indent="-228600" eaLnBrk="0" fontAlgn="base" hangingPunct="0">
              <a:spcBef>
                <a:spcPct val="20000"/>
              </a:spcBef>
              <a:spcAft>
                <a:spcPct val="0"/>
              </a:spcAft>
              <a:buClr>
                <a:schemeClr val="tx1"/>
              </a:buClr>
              <a:buSzPct val="60000"/>
              <a:buFont typeface="Wingdings" pitchFamily="2" charset="2"/>
              <a:defRPr sz="3200">
                <a:solidFill>
                  <a:schemeClr val="tx1"/>
                </a:solidFill>
                <a:latin typeface="Arial Black" panose="020B0604020202020204" pitchFamily="34" charset="0"/>
              </a:defRPr>
            </a:lvl7pPr>
            <a:lvl8pPr marL="3429000" indent="-228600" eaLnBrk="0" fontAlgn="base" hangingPunct="0">
              <a:spcBef>
                <a:spcPct val="20000"/>
              </a:spcBef>
              <a:spcAft>
                <a:spcPct val="0"/>
              </a:spcAft>
              <a:buClr>
                <a:schemeClr val="tx1"/>
              </a:buClr>
              <a:buSzPct val="60000"/>
              <a:buFont typeface="Wingdings" pitchFamily="2" charset="2"/>
              <a:defRPr sz="3200">
                <a:solidFill>
                  <a:schemeClr val="tx1"/>
                </a:solidFill>
                <a:latin typeface="Arial Black" panose="020B0604020202020204" pitchFamily="34" charset="0"/>
              </a:defRPr>
            </a:lvl8pPr>
            <a:lvl9pPr marL="3886200" indent="-228600" eaLnBrk="0" fontAlgn="base" hangingPunct="0">
              <a:spcBef>
                <a:spcPct val="20000"/>
              </a:spcBef>
              <a:spcAft>
                <a:spcPct val="0"/>
              </a:spcAft>
              <a:buClr>
                <a:schemeClr val="tx1"/>
              </a:buClr>
              <a:buSzPct val="60000"/>
              <a:buFont typeface="Wingdings" pitchFamily="2" charset="2"/>
              <a:defRPr sz="3200">
                <a:solidFill>
                  <a:schemeClr val="tx1"/>
                </a:solidFill>
                <a:latin typeface="Arial Black" panose="020B0604020202020204" pitchFamily="34" charset="0"/>
              </a:defRPr>
            </a:lvl9pPr>
          </a:lstStyle>
          <a:p>
            <a:pPr eaLnBrk="1" hangingPunct="1">
              <a:defRPr/>
            </a:pPr>
            <a:endParaRPr lang="en-US" altLang="en-US"/>
          </a:p>
        </p:txBody>
      </p:sp>
      <p:sp>
        <p:nvSpPr>
          <p:cNvPr id="6" name="Rectangle 20">
            <a:extLst>
              <a:ext uri="{FF2B5EF4-FFF2-40B4-BE49-F238E27FC236}">
                <a16:creationId xmlns:a16="http://schemas.microsoft.com/office/drawing/2014/main" id="{30866736-46CF-C686-9D14-EBA522A7896A}"/>
              </a:ext>
            </a:extLst>
          </p:cNvPr>
          <p:cNvSpPr>
            <a:spLocks noChangeArrowheads="1"/>
          </p:cNvSpPr>
          <p:nvPr userDrawn="1"/>
        </p:nvSpPr>
        <p:spPr bwMode="auto">
          <a:xfrm>
            <a:off x="2559050" y="1195388"/>
            <a:ext cx="46038" cy="3816350"/>
          </a:xfrm>
          <a:prstGeom prst="rect">
            <a:avLst/>
          </a:prstGeom>
          <a:gradFill rotWithShape="1">
            <a:gsLst>
              <a:gs pos="0">
                <a:srgbClr val="767D79"/>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SzPct val="60000"/>
              <a:buFont typeface="Wingdings" pitchFamily="2" charset="2"/>
              <a:defRPr sz="3200">
                <a:solidFill>
                  <a:schemeClr val="tx1"/>
                </a:solidFill>
                <a:latin typeface="Arial Black" panose="020B0604020202020204" pitchFamily="34" charset="0"/>
              </a:defRPr>
            </a:lvl1pPr>
            <a:lvl2pPr marL="742950" indent="-285750">
              <a:spcBef>
                <a:spcPct val="20000"/>
              </a:spcBef>
              <a:buClr>
                <a:schemeClr val="tx1"/>
              </a:buClr>
              <a:buSzPct val="60000"/>
              <a:buFont typeface="Wingdings" pitchFamily="2" charset="2"/>
              <a:defRPr sz="3200">
                <a:solidFill>
                  <a:schemeClr val="tx1"/>
                </a:solidFill>
                <a:latin typeface="Arial Black" panose="020B0604020202020204" pitchFamily="34" charset="0"/>
              </a:defRPr>
            </a:lvl2pPr>
            <a:lvl3pPr marL="1143000" indent="-228600">
              <a:spcBef>
                <a:spcPct val="20000"/>
              </a:spcBef>
              <a:buClr>
                <a:schemeClr val="tx1"/>
              </a:buClr>
              <a:buSzPct val="60000"/>
              <a:buFont typeface="Wingdings" pitchFamily="2" charset="2"/>
              <a:defRPr sz="3200">
                <a:solidFill>
                  <a:schemeClr val="tx1"/>
                </a:solidFill>
                <a:latin typeface="Arial Black" panose="020B0604020202020204" pitchFamily="34" charset="0"/>
              </a:defRPr>
            </a:lvl3pPr>
            <a:lvl4pPr marL="1600200" indent="-228600">
              <a:spcBef>
                <a:spcPct val="20000"/>
              </a:spcBef>
              <a:buClr>
                <a:schemeClr val="tx1"/>
              </a:buClr>
              <a:buSzPct val="60000"/>
              <a:buFont typeface="Wingdings" pitchFamily="2" charset="2"/>
              <a:defRPr sz="3200">
                <a:solidFill>
                  <a:schemeClr val="tx1"/>
                </a:solidFill>
                <a:latin typeface="Arial Black" panose="020B0604020202020204" pitchFamily="34" charset="0"/>
              </a:defRPr>
            </a:lvl4pPr>
            <a:lvl5pPr marL="2057400" indent="-228600">
              <a:spcBef>
                <a:spcPct val="20000"/>
              </a:spcBef>
              <a:buClr>
                <a:schemeClr val="tx1"/>
              </a:buClr>
              <a:buSzPct val="60000"/>
              <a:buFont typeface="Wingdings" pitchFamily="2" charset="2"/>
              <a:defRPr sz="3200">
                <a:solidFill>
                  <a:schemeClr val="tx1"/>
                </a:solidFill>
                <a:latin typeface="Arial Black" panose="020B0604020202020204" pitchFamily="34" charset="0"/>
              </a:defRPr>
            </a:lvl5pPr>
            <a:lvl6pPr marL="2514600" indent="-228600" eaLnBrk="0" fontAlgn="base" hangingPunct="0">
              <a:spcBef>
                <a:spcPct val="20000"/>
              </a:spcBef>
              <a:spcAft>
                <a:spcPct val="0"/>
              </a:spcAft>
              <a:buClr>
                <a:schemeClr val="tx1"/>
              </a:buClr>
              <a:buSzPct val="60000"/>
              <a:buFont typeface="Wingdings" pitchFamily="2" charset="2"/>
              <a:defRPr sz="3200">
                <a:solidFill>
                  <a:schemeClr val="tx1"/>
                </a:solidFill>
                <a:latin typeface="Arial Black" panose="020B0604020202020204" pitchFamily="34" charset="0"/>
              </a:defRPr>
            </a:lvl6pPr>
            <a:lvl7pPr marL="2971800" indent="-228600" eaLnBrk="0" fontAlgn="base" hangingPunct="0">
              <a:spcBef>
                <a:spcPct val="20000"/>
              </a:spcBef>
              <a:spcAft>
                <a:spcPct val="0"/>
              </a:spcAft>
              <a:buClr>
                <a:schemeClr val="tx1"/>
              </a:buClr>
              <a:buSzPct val="60000"/>
              <a:buFont typeface="Wingdings" pitchFamily="2" charset="2"/>
              <a:defRPr sz="3200">
                <a:solidFill>
                  <a:schemeClr val="tx1"/>
                </a:solidFill>
                <a:latin typeface="Arial Black" panose="020B0604020202020204" pitchFamily="34" charset="0"/>
              </a:defRPr>
            </a:lvl7pPr>
            <a:lvl8pPr marL="3429000" indent="-228600" eaLnBrk="0" fontAlgn="base" hangingPunct="0">
              <a:spcBef>
                <a:spcPct val="20000"/>
              </a:spcBef>
              <a:spcAft>
                <a:spcPct val="0"/>
              </a:spcAft>
              <a:buClr>
                <a:schemeClr val="tx1"/>
              </a:buClr>
              <a:buSzPct val="60000"/>
              <a:buFont typeface="Wingdings" pitchFamily="2" charset="2"/>
              <a:defRPr sz="3200">
                <a:solidFill>
                  <a:schemeClr val="tx1"/>
                </a:solidFill>
                <a:latin typeface="Arial Black" panose="020B0604020202020204" pitchFamily="34" charset="0"/>
              </a:defRPr>
            </a:lvl8pPr>
            <a:lvl9pPr marL="3886200" indent="-228600" eaLnBrk="0" fontAlgn="base" hangingPunct="0">
              <a:spcBef>
                <a:spcPct val="20000"/>
              </a:spcBef>
              <a:spcAft>
                <a:spcPct val="0"/>
              </a:spcAft>
              <a:buClr>
                <a:schemeClr val="tx1"/>
              </a:buClr>
              <a:buSzPct val="60000"/>
              <a:buFont typeface="Wingdings" pitchFamily="2" charset="2"/>
              <a:defRPr sz="3200">
                <a:solidFill>
                  <a:schemeClr val="tx1"/>
                </a:solidFill>
                <a:latin typeface="Arial Black" panose="020B0604020202020204" pitchFamily="34" charset="0"/>
              </a:defRPr>
            </a:lvl9pPr>
          </a:lstStyle>
          <a:p>
            <a:pPr eaLnBrk="1" hangingPunct="1">
              <a:defRPr/>
            </a:pPr>
            <a:endParaRPr lang="en-US" altLang="en-US"/>
          </a:p>
        </p:txBody>
      </p:sp>
      <p:sp>
        <p:nvSpPr>
          <p:cNvPr id="7" name="Rectangle 21">
            <a:extLst>
              <a:ext uri="{FF2B5EF4-FFF2-40B4-BE49-F238E27FC236}">
                <a16:creationId xmlns:a16="http://schemas.microsoft.com/office/drawing/2014/main" id="{1BC107CD-2279-E0CC-1408-6D4047DB815F}"/>
              </a:ext>
            </a:extLst>
          </p:cNvPr>
          <p:cNvSpPr>
            <a:spLocks noChangeArrowheads="1"/>
          </p:cNvSpPr>
          <p:nvPr userDrawn="1"/>
        </p:nvSpPr>
        <p:spPr bwMode="auto">
          <a:xfrm>
            <a:off x="2341563" y="1916113"/>
            <a:ext cx="6623050" cy="46037"/>
          </a:xfrm>
          <a:prstGeom prst="rect">
            <a:avLst/>
          </a:prstGeom>
          <a:gradFill rotWithShape="1">
            <a:gsLst>
              <a:gs pos="0">
                <a:srgbClr val="5F5F5F"/>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SzPct val="60000"/>
              <a:buFont typeface="Wingdings" pitchFamily="2" charset="2"/>
              <a:defRPr sz="3200">
                <a:solidFill>
                  <a:schemeClr val="tx1"/>
                </a:solidFill>
                <a:latin typeface="Arial Black" panose="020B0604020202020204" pitchFamily="34" charset="0"/>
              </a:defRPr>
            </a:lvl1pPr>
            <a:lvl2pPr marL="742950" indent="-285750">
              <a:spcBef>
                <a:spcPct val="20000"/>
              </a:spcBef>
              <a:buClr>
                <a:schemeClr val="tx1"/>
              </a:buClr>
              <a:buSzPct val="60000"/>
              <a:buFont typeface="Wingdings" pitchFamily="2" charset="2"/>
              <a:defRPr sz="3200">
                <a:solidFill>
                  <a:schemeClr val="tx1"/>
                </a:solidFill>
                <a:latin typeface="Arial Black" panose="020B0604020202020204" pitchFamily="34" charset="0"/>
              </a:defRPr>
            </a:lvl2pPr>
            <a:lvl3pPr marL="1143000" indent="-228600">
              <a:spcBef>
                <a:spcPct val="20000"/>
              </a:spcBef>
              <a:buClr>
                <a:schemeClr val="tx1"/>
              </a:buClr>
              <a:buSzPct val="60000"/>
              <a:buFont typeface="Wingdings" pitchFamily="2" charset="2"/>
              <a:defRPr sz="3200">
                <a:solidFill>
                  <a:schemeClr val="tx1"/>
                </a:solidFill>
                <a:latin typeface="Arial Black" panose="020B0604020202020204" pitchFamily="34" charset="0"/>
              </a:defRPr>
            </a:lvl3pPr>
            <a:lvl4pPr marL="1600200" indent="-228600">
              <a:spcBef>
                <a:spcPct val="20000"/>
              </a:spcBef>
              <a:buClr>
                <a:schemeClr val="tx1"/>
              </a:buClr>
              <a:buSzPct val="60000"/>
              <a:buFont typeface="Wingdings" pitchFamily="2" charset="2"/>
              <a:defRPr sz="3200">
                <a:solidFill>
                  <a:schemeClr val="tx1"/>
                </a:solidFill>
                <a:latin typeface="Arial Black" panose="020B0604020202020204" pitchFamily="34" charset="0"/>
              </a:defRPr>
            </a:lvl4pPr>
            <a:lvl5pPr marL="2057400" indent="-228600">
              <a:spcBef>
                <a:spcPct val="20000"/>
              </a:spcBef>
              <a:buClr>
                <a:schemeClr val="tx1"/>
              </a:buClr>
              <a:buSzPct val="60000"/>
              <a:buFont typeface="Wingdings" pitchFamily="2" charset="2"/>
              <a:defRPr sz="3200">
                <a:solidFill>
                  <a:schemeClr val="tx1"/>
                </a:solidFill>
                <a:latin typeface="Arial Black" panose="020B0604020202020204" pitchFamily="34" charset="0"/>
              </a:defRPr>
            </a:lvl5pPr>
            <a:lvl6pPr marL="2514600" indent="-228600" eaLnBrk="0" fontAlgn="base" hangingPunct="0">
              <a:spcBef>
                <a:spcPct val="20000"/>
              </a:spcBef>
              <a:spcAft>
                <a:spcPct val="0"/>
              </a:spcAft>
              <a:buClr>
                <a:schemeClr val="tx1"/>
              </a:buClr>
              <a:buSzPct val="60000"/>
              <a:buFont typeface="Wingdings" pitchFamily="2" charset="2"/>
              <a:defRPr sz="3200">
                <a:solidFill>
                  <a:schemeClr val="tx1"/>
                </a:solidFill>
                <a:latin typeface="Arial Black" panose="020B0604020202020204" pitchFamily="34" charset="0"/>
              </a:defRPr>
            </a:lvl6pPr>
            <a:lvl7pPr marL="2971800" indent="-228600" eaLnBrk="0" fontAlgn="base" hangingPunct="0">
              <a:spcBef>
                <a:spcPct val="20000"/>
              </a:spcBef>
              <a:spcAft>
                <a:spcPct val="0"/>
              </a:spcAft>
              <a:buClr>
                <a:schemeClr val="tx1"/>
              </a:buClr>
              <a:buSzPct val="60000"/>
              <a:buFont typeface="Wingdings" pitchFamily="2" charset="2"/>
              <a:defRPr sz="3200">
                <a:solidFill>
                  <a:schemeClr val="tx1"/>
                </a:solidFill>
                <a:latin typeface="Arial Black" panose="020B0604020202020204" pitchFamily="34" charset="0"/>
              </a:defRPr>
            </a:lvl7pPr>
            <a:lvl8pPr marL="3429000" indent="-228600" eaLnBrk="0" fontAlgn="base" hangingPunct="0">
              <a:spcBef>
                <a:spcPct val="20000"/>
              </a:spcBef>
              <a:spcAft>
                <a:spcPct val="0"/>
              </a:spcAft>
              <a:buClr>
                <a:schemeClr val="tx1"/>
              </a:buClr>
              <a:buSzPct val="60000"/>
              <a:buFont typeface="Wingdings" pitchFamily="2" charset="2"/>
              <a:defRPr sz="3200">
                <a:solidFill>
                  <a:schemeClr val="tx1"/>
                </a:solidFill>
                <a:latin typeface="Arial Black" panose="020B0604020202020204" pitchFamily="34" charset="0"/>
              </a:defRPr>
            </a:lvl8pPr>
            <a:lvl9pPr marL="3886200" indent="-228600" eaLnBrk="0" fontAlgn="base" hangingPunct="0">
              <a:spcBef>
                <a:spcPct val="20000"/>
              </a:spcBef>
              <a:spcAft>
                <a:spcPct val="0"/>
              </a:spcAft>
              <a:buClr>
                <a:schemeClr val="tx1"/>
              </a:buClr>
              <a:buSzPct val="60000"/>
              <a:buFont typeface="Wingdings" pitchFamily="2" charset="2"/>
              <a:defRPr sz="3200">
                <a:solidFill>
                  <a:schemeClr val="tx1"/>
                </a:solidFill>
                <a:latin typeface="Arial Black" panose="020B0604020202020204" pitchFamily="34" charset="0"/>
              </a:defRPr>
            </a:lvl9pPr>
          </a:lstStyle>
          <a:p>
            <a:pPr eaLnBrk="1" hangingPunct="1">
              <a:defRPr/>
            </a:pPr>
            <a:endParaRPr lang="en-US" altLang="en-US"/>
          </a:p>
        </p:txBody>
      </p:sp>
      <p:sp>
        <p:nvSpPr>
          <p:cNvPr id="8" name="Rectangle 38">
            <a:extLst>
              <a:ext uri="{FF2B5EF4-FFF2-40B4-BE49-F238E27FC236}">
                <a16:creationId xmlns:a16="http://schemas.microsoft.com/office/drawing/2014/main" id="{3BCB505C-8DDC-B6CA-4985-05E8B3287753}"/>
              </a:ext>
            </a:extLst>
          </p:cNvPr>
          <p:cNvSpPr>
            <a:spLocks noChangeArrowheads="1"/>
          </p:cNvSpPr>
          <p:nvPr userDrawn="1"/>
        </p:nvSpPr>
        <p:spPr bwMode="auto">
          <a:xfrm>
            <a:off x="0" y="6308725"/>
            <a:ext cx="9144000" cy="549275"/>
          </a:xfrm>
          <a:prstGeom prst="rect">
            <a:avLst/>
          </a:prstGeom>
          <a:solidFill>
            <a:srgbClr val="767D7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SzPct val="60000"/>
              <a:buFont typeface="Wingdings" pitchFamily="2" charset="2"/>
              <a:defRPr sz="3200">
                <a:solidFill>
                  <a:schemeClr val="tx1"/>
                </a:solidFill>
                <a:latin typeface="Arial Black" panose="020B0604020202020204" pitchFamily="34" charset="0"/>
              </a:defRPr>
            </a:lvl1pPr>
            <a:lvl2pPr marL="742950" indent="-285750">
              <a:spcBef>
                <a:spcPct val="20000"/>
              </a:spcBef>
              <a:buClr>
                <a:schemeClr val="tx1"/>
              </a:buClr>
              <a:buSzPct val="60000"/>
              <a:buFont typeface="Wingdings" pitchFamily="2" charset="2"/>
              <a:defRPr sz="3200">
                <a:solidFill>
                  <a:schemeClr val="tx1"/>
                </a:solidFill>
                <a:latin typeface="Arial Black" panose="020B0604020202020204" pitchFamily="34" charset="0"/>
              </a:defRPr>
            </a:lvl2pPr>
            <a:lvl3pPr marL="1143000" indent="-228600">
              <a:spcBef>
                <a:spcPct val="20000"/>
              </a:spcBef>
              <a:buClr>
                <a:schemeClr val="tx1"/>
              </a:buClr>
              <a:buSzPct val="60000"/>
              <a:buFont typeface="Wingdings" pitchFamily="2" charset="2"/>
              <a:defRPr sz="3200">
                <a:solidFill>
                  <a:schemeClr val="tx1"/>
                </a:solidFill>
                <a:latin typeface="Arial Black" panose="020B0604020202020204" pitchFamily="34" charset="0"/>
              </a:defRPr>
            </a:lvl3pPr>
            <a:lvl4pPr marL="1600200" indent="-228600">
              <a:spcBef>
                <a:spcPct val="20000"/>
              </a:spcBef>
              <a:buClr>
                <a:schemeClr val="tx1"/>
              </a:buClr>
              <a:buSzPct val="60000"/>
              <a:buFont typeface="Wingdings" pitchFamily="2" charset="2"/>
              <a:defRPr sz="3200">
                <a:solidFill>
                  <a:schemeClr val="tx1"/>
                </a:solidFill>
                <a:latin typeface="Arial Black" panose="020B0604020202020204" pitchFamily="34" charset="0"/>
              </a:defRPr>
            </a:lvl4pPr>
            <a:lvl5pPr marL="2057400" indent="-228600">
              <a:spcBef>
                <a:spcPct val="20000"/>
              </a:spcBef>
              <a:buClr>
                <a:schemeClr val="tx1"/>
              </a:buClr>
              <a:buSzPct val="60000"/>
              <a:buFont typeface="Wingdings" pitchFamily="2" charset="2"/>
              <a:defRPr sz="3200">
                <a:solidFill>
                  <a:schemeClr val="tx1"/>
                </a:solidFill>
                <a:latin typeface="Arial Black" panose="020B0604020202020204" pitchFamily="34" charset="0"/>
              </a:defRPr>
            </a:lvl5pPr>
            <a:lvl6pPr marL="2514600" indent="-228600" eaLnBrk="0" fontAlgn="base" hangingPunct="0">
              <a:spcBef>
                <a:spcPct val="20000"/>
              </a:spcBef>
              <a:spcAft>
                <a:spcPct val="0"/>
              </a:spcAft>
              <a:buClr>
                <a:schemeClr val="tx1"/>
              </a:buClr>
              <a:buSzPct val="60000"/>
              <a:buFont typeface="Wingdings" pitchFamily="2" charset="2"/>
              <a:defRPr sz="3200">
                <a:solidFill>
                  <a:schemeClr val="tx1"/>
                </a:solidFill>
                <a:latin typeface="Arial Black" panose="020B0604020202020204" pitchFamily="34" charset="0"/>
              </a:defRPr>
            </a:lvl6pPr>
            <a:lvl7pPr marL="2971800" indent="-228600" eaLnBrk="0" fontAlgn="base" hangingPunct="0">
              <a:spcBef>
                <a:spcPct val="20000"/>
              </a:spcBef>
              <a:spcAft>
                <a:spcPct val="0"/>
              </a:spcAft>
              <a:buClr>
                <a:schemeClr val="tx1"/>
              </a:buClr>
              <a:buSzPct val="60000"/>
              <a:buFont typeface="Wingdings" pitchFamily="2" charset="2"/>
              <a:defRPr sz="3200">
                <a:solidFill>
                  <a:schemeClr val="tx1"/>
                </a:solidFill>
                <a:latin typeface="Arial Black" panose="020B0604020202020204" pitchFamily="34" charset="0"/>
              </a:defRPr>
            </a:lvl7pPr>
            <a:lvl8pPr marL="3429000" indent="-228600" eaLnBrk="0" fontAlgn="base" hangingPunct="0">
              <a:spcBef>
                <a:spcPct val="20000"/>
              </a:spcBef>
              <a:spcAft>
                <a:spcPct val="0"/>
              </a:spcAft>
              <a:buClr>
                <a:schemeClr val="tx1"/>
              </a:buClr>
              <a:buSzPct val="60000"/>
              <a:buFont typeface="Wingdings" pitchFamily="2" charset="2"/>
              <a:defRPr sz="3200">
                <a:solidFill>
                  <a:schemeClr val="tx1"/>
                </a:solidFill>
                <a:latin typeface="Arial Black" panose="020B0604020202020204" pitchFamily="34" charset="0"/>
              </a:defRPr>
            </a:lvl8pPr>
            <a:lvl9pPr marL="3886200" indent="-228600" eaLnBrk="0" fontAlgn="base" hangingPunct="0">
              <a:spcBef>
                <a:spcPct val="20000"/>
              </a:spcBef>
              <a:spcAft>
                <a:spcPct val="0"/>
              </a:spcAft>
              <a:buClr>
                <a:schemeClr val="tx1"/>
              </a:buClr>
              <a:buSzPct val="60000"/>
              <a:buFont typeface="Wingdings" pitchFamily="2" charset="2"/>
              <a:defRPr sz="3200">
                <a:solidFill>
                  <a:schemeClr val="tx1"/>
                </a:solidFill>
                <a:latin typeface="Arial Black" panose="020B0604020202020204" pitchFamily="34" charset="0"/>
              </a:defRPr>
            </a:lvl9pPr>
          </a:lstStyle>
          <a:p>
            <a:pPr eaLnBrk="1" hangingPunct="1">
              <a:defRPr/>
            </a:pPr>
            <a:endParaRPr lang="en-US" altLang="en-US"/>
          </a:p>
        </p:txBody>
      </p:sp>
      <p:sp>
        <p:nvSpPr>
          <p:cNvPr id="9" name="Rectangle 39">
            <a:extLst>
              <a:ext uri="{FF2B5EF4-FFF2-40B4-BE49-F238E27FC236}">
                <a16:creationId xmlns:a16="http://schemas.microsoft.com/office/drawing/2014/main" id="{CF379DF2-BC95-858A-26D0-96AC103E5653}"/>
              </a:ext>
            </a:extLst>
          </p:cNvPr>
          <p:cNvSpPr>
            <a:spLocks noChangeArrowheads="1"/>
          </p:cNvSpPr>
          <p:nvPr userDrawn="1"/>
        </p:nvSpPr>
        <p:spPr bwMode="auto">
          <a:xfrm>
            <a:off x="0" y="6308725"/>
            <a:ext cx="9144000" cy="174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SzPct val="60000"/>
              <a:buFont typeface="Wingdings" pitchFamily="2" charset="2"/>
              <a:defRPr sz="3200">
                <a:solidFill>
                  <a:schemeClr val="tx1"/>
                </a:solidFill>
                <a:latin typeface="Arial Black" panose="020B0604020202020204" pitchFamily="34" charset="0"/>
              </a:defRPr>
            </a:lvl1pPr>
            <a:lvl2pPr marL="742950" indent="-285750">
              <a:spcBef>
                <a:spcPct val="20000"/>
              </a:spcBef>
              <a:buClr>
                <a:schemeClr val="tx1"/>
              </a:buClr>
              <a:buSzPct val="60000"/>
              <a:buFont typeface="Wingdings" pitchFamily="2" charset="2"/>
              <a:defRPr sz="3200">
                <a:solidFill>
                  <a:schemeClr val="tx1"/>
                </a:solidFill>
                <a:latin typeface="Arial Black" panose="020B0604020202020204" pitchFamily="34" charset="0"/>
              </a:defRPr>
            </a:lvl2pPr>
            <a:lvl3pPr marL="1143000" indent="-228600">
              <a:spcBef>
                <a:spcPct val="20000"/>
              </a:spcBef>
              <a:buClr>
                <a:schemeClr val="tx1"/>
              </a:buClr>
              <a:buSzPct val="60000"/>
              <a:buFont typeface="Wingdings" pitchFamily="2" charset="2"/>
              <a:defRPr sz="3200">
                <a:solidFill>
                  <a:schemeClr val="tx1"/>
                </a:solidFill>
                <a:latin typeface="Arial Black" panose="020B0604020202020204" pitchFamily="34" charset="0"/>
              </a:defRPr>
            </a:lvl3pPr>
            <a:lvl4pPr marL="1600200" indent="-228600">
              <a:spcBef>
                <a:spcPct val="20000"/>
              </a:spcBef>
              <a:buClr>
                <a:schemeClr val="tx1"/>
              </a:buClr>
              <a:buSzPct val="60000"/>
              <a:buFont typeface="Wingdings" pitchFamily="2" charset="2"/>
              <a:defRPr sz="3200">
                <a:solidFill>
                  <a:schemeClr val="tx1"/>
                </a:solidFill>
                <a:latin typeface="Arial Black" panose="020B0604020202020204" pitchFamily="34" charset="0"/>
              </a:defRPr>
            </a:lvl4pPr>
            <a:lvl5pPr marL="2057400" indent="-228600">
              <a:spcBef>
                <a:spcPct val="20000"/>
              </a:spcBef>
              <a:buClr>
                <a:schemeClr val="tx1"/>
              </a:buClr>
              <a:buSzPct val="60000"/>
              <a:buFont typeface="Wingdings" pitchFamily="2" charset="2"/>
              <a:defRPr sz="3200">
                <a:solidFill>
                  <a:schemeClr val="tx1"/>
                </a:solidFill>
                <a:latin typeface="Arial Black" panose="020B0604020202020204" pitchFamily="34" charset="0"/>
              </a:defRPr>
            </a:lvl5pPr>
            <a:lvl6pPr marL="2514600" indent="-228600" eaLnBrk="0" fontAlgn="base" hangingPunct="0">
              <a:spcBef>
                <a:spcPct val="20000"/>
              </a:spcBef>
              <a:spcAft>
                <a:spcPct val="0"/>
              </a:spcAft>
              <a:buClr>
                <a:schemeClr val="tx1"/>
              </a:buClr>
              <a:buSzPct val="60000"/>
              <a:buFont typeface="Wingdings" pitchFamily="2" charset="2"/>
              <a:defRPr sz="3200">
                <a:solidFill>
                  <a:schemeClr val="tx1"/>
                </a:solidFill>
                <a:latin typeface="Arial Black" panose="020B0604020202020204" pitchFamily="34" charset="0"/>
              </a:defRPr>
            </a:lvl6pPr>
            <a:lvl7pPr marL="2971800" indent="-228600" eaLnBrk="0" fontAlgn="base" hangingPunct="0">
              <a:spcBef>
                <a:spcPct val="20000"/>
              </a:spcBef>
              <a:spcAft>
                <a:spcPct val="0"/>
              </a:spcAft>
              <a:buClr>
                <a:schemeClr val="tx1"/>
              </a:buClr>
              <a:buSzPct val="60000"/>
              <a:buFont typeface="Wingdings" pitchFamily="2" charset="2"/>
              <a:defRPr sz="3200">
                <a:solidFill>
                  <a:schemeClr val="tx1"/>
                </a:solidFill>
                <a:latin typeface="Arial Black" panose="020B0604020202020204" pitchFamily="34" charset="0"/>
              </a:defRPr>
            </a:lvl7pPr>
            <a:lvl8pPr marL="3429000" indent="-228600" eaLnBrk="0" fontAlgn="base" hangingPunct="0">
              <a:spcBef>
                <a:spcPct val="20000"/>
              </a:spcBef>
              <a:spcAft>
                <a:spcPct val="0"/>
              </a:spcAft>
              <a:buClr>
                <a:schemeClr val="tx1"/>
              </a:buClr>
              <a:buSzPct val="60000"/>
              <a:buFont typeface="Wingdings" pitchFamily="2" charset="2"/>
              <a:defRPr sz="3200">
                <a:solidFill>
                  <a:schemeClr val="tx1"/>
                </a:solidFill>
                <a:latin typeface="Arial Black" panose="020B0604020202020204" pitchFamily="34" charset="0"/>
              </a:defRPr>
            </a:lvl8pPr>
            <a:lvl9pPr marL="3886200" indent="-228600" eaLnBrk="0" fontAlgn="base" hangingPunct="0">
              <a:spcBef>
                <a:spcPct val="20000"/>
              </a:spcBef>
              <a:spcAft>
                <a:spcPct val="0"/>
              </a:spcAft>
              <a:buClr>
                <a:schemeClr val="tx1"/>
              </a:buClr>
              <a:buSzPct val="60000"/>
              <a:buFont typeface="Wingdings" pitchFamily="2" charset="2"/>
              <a:defRPr sz="3200">
                <a:solidFill>
                  <a:schemeClr val="tx1"/>
                </a:solidFill>
                <a:latin typeface="Arial Black" panose="020B0604020202020204" pitchFamily="34" charset="0"/>
              </a:defRPr>
            </a:lvl9pPr>
          </a:lstStyle>
          <a:p>
            <a:pPr eaLnBrk="1" hangingPunct="1">
              <a:defRPr/>
            </a:pPr>
            <a:endParaRPr lang="en-US" altLang="en-US"/>
          </a:p>
        </p:txBody>
      </p:sp>
      <p:pic>
        <p:nvPicPr>
          <p:cNvPr id="10" name="Picture 41" descr="MK_logo2">
            <a:extLst>
              <a:ext uri="{FF2B5EF4-FFF2-40B4-BE49-F238E27FC236}">
                <a16:creationId xmlns:a16="http://schemas.microsoft.com/office/drawing/2014/main" id="{2B3C31AE-13DA-C696-4497-2605F89BD6A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9388" y="6381750"/>
            <a:ext cx="79216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42">
            <a:extLst>
              <a:ext uri="{FF2B5EF4-FFF2-40B4-BE49-F238E27FC236}">
                <a16:creationId xmlns:a16="http://schemas.microsoft.com/office/drawing/2014/main" id="{B48E2227-0400-764C-8EF5-17042194026F}"/>
              </a:ext>
            </a:extLst>
          </p:cNvPr>
          <p:cNvSpPr txBox="1">
            <a:spLocks noChangeArrowheads="1"/>
          </p:cNvSpPr>
          <p:nvPr userDrawn="1"/>
        </p:nvSpPr>
        <p:spPr bwMode="auto">
          <a:xfrm>
            <a:off x="8388350" y="6497638"/>
            <a:ext cx="576263" cy="274637"/>
          </a:xfrm>
          <a:prstGeom prst="rect">
            <a:avLst/>
          </a:prstGeom>
          <a:noFill/>
          <a:ln w="9525">
            <a:noFill/>
            <a:miter lim="800000"/>
            <a:headEnd/>
            <a:tailEnd/>
          </a:ln>
          <a:effectLst/>
        </p:spPr>
        <p:txBody>
          <a:bodyPr>
            <a:spAutoFit/>
          </a:bodyPr>
          <a:lstStyle>
            <a:lvl1pPr>
              <a:defRPr sz="3200">
                <a:solidFill>
                  <a:schemeClr val="tx1"/>
                </a:solidFill>
                <a:latin typeface="Arial Black" panose="020B0A04020102020204" pitchFamily="34" charset="0"/>
              </a:defRPr>
            </a:lvl1pPr>
            <a:lvl2pPr marL="742950" indent="-285750">
              <a:defRPr sz="3200">
                <a:solidFill>
                  <a:schemeClr val="tx1"/>
                </a:solidFill>
                <a:latin typeface="Arial Black" panose="020B0A04020102020204" pitchFamily="34" charset="0"/>
              </a:defRPr>
            </a:lvl2pPr>
            <a:lvl3pPr marL="1143000" indent="-228600">
              <a:defRPr sz="3200">
                <a:solidFill>
                  <a:schemeClr val="tx1"/>
                </a:solidFill>
                <a:latin typeface="Arial Black" panose="020B0A04020102020204" pitchFamily="34" charset="0"/>
              </a:defRPr>
            </a:lvl3pPr>
            <a:lvl4pPr marL="1600200" indent="-228600">
              <a:defRPr sz="3200">
                <a:solidFill>
                  <a:schemeClr val="tx1"/>
                </a:solidFill>
                <a:latin typeface="Arial Black" panose="020B0A04020102020204" pitchFamily="34" charset="0"/>
              </a:defRPr>
            </a:lvl4pPr>
            <a:lvl5pPr marL="2057400" indent="-228600">
              <a:defRPr sz="3200">
                <a:solidFill>
                  <a:schemeClr val="tx1"/>
                </a:solidFill>
                <a:latin typeface="Arial Black" panose="020B0A04020102020204" pitchFamily="34" charset="0"/>
              </a:defRPr>
            </a:lvl5pPr>
            <a:lvl6pPr marL="2514600" indent="-228600" eaLnBrk="0" fontAlgn="base" hangingPunct="0">
              <a:spcBef>
                <a:spcPct val="0"/>
              </a:spcBef>
              <a:spcAft>
                <a:spcPct val="0"/>
              </a:spcAft>
              <a:defRPr sz="3200">
                <a:solidFill>
                  <a:schemeClr val="tx1"/>
                </a:solidFill>
                <a:latin typeface="Arial Black" panose="020B0A04020102020204" pitchFamily="34" charset="0"/>
              </a:defRPr>
            </a:lvl6pPr>
            <a:lvl7pPr marL="2971800" indent="-228600" eaLnBrk="0" fontAlgn="base" hangingPunct="0">
              <a:spcBef>
                <a:spcPct val="0"/>
              </a:spcBef>
              <a:spcAft>
                <a:spcPct val="0"/>
              </a:spcAft>
              <a:defRPr sz="3200">
                <a:solidFill>
                  <a:schemeClr val="tx1"/>
                </a:solidFill>
                <a:latin typeface="Arial Black" panose="020B0A04020102020204" pitchFamily="34" charset="0"/>
              </a:defRPr>
            </a:lvl7pPr>
            <a:lvl8pPr marL="3429000" indent="-228600" eaLnBrk="0" fontAlgn="base" hangingPunct="0">
              <a:spcBef>
                <a:spcPct val="0"/>
              </a:spcBef>
              <a:spcAft>
                <a:spcPct val="0"/>
              </a:spcAft>
              <a:defRPr sz="3200">
                <a:solidFill>
                  <a:schemeClr val="tx1"/>
                </a:solidFill>
                <a:latin typeface="Arial Black" panose="020B0A04020102020204" pitchFamily="34" charset="0"/>
              </a:defRPr>
            </a:lvl8pPr>
            <a:lvl9pPr marL="3886200" indent="-228600" eaLnBrk="0" fontAlgn="base" hangingPunct="0">
              <a:spcBef>
                <a:spcPct val="0"/>
              </a:spcBef>
              <a:spcAft>
                <a:spcPct val="0"/>
              </a:spcAft>
              <a:defRPr sz="3200">
                <a:solidFill>
                  <a:schemeClr val="tx1"/>
                </a:solidFill>
                <a:latin typeface="Arial Black" panose="020B0A04020102020204" pitchFamily="34" charset="0"/>
              </a:defRPr>
            </a:lvl9pPr>
          </a:lstStyle>
          <a:p>
            <a:pPr algn="r" eaLnBrk="1" hangingPunct="1"/>
            <a:fld id="{0204D3DC-1EBF-47AE-9BA4-AC2879A2F27F}" type="slidenum">
              <a:rPr lang="en-AU" altLang="en-US" sz="1200" b="1">
                <a:latin typeface="Arial" panose="020B0604020202020204" pitchFamily="34" charset="0"/>
              </a:rPr>
              <a:pPr algn="r" eaLnBrk="1" hangingPunct="1"/>
              <a:t>‹#›</a:t>
            </a:fld>
            <a:endParaRPr lang="en-GB" altLang="en-US" sz="1200">
              <a:latin typeface="Arial" panose="020B0604020202020204" pitchFamily="34" charset="0"/>
            </a:endParaRPr>
          </a:p>
        </p:txBody>
      </p:sp>
      <p:pic>
        <p:nvPicPr>
          <p:cNvPr id="12" name="Picture 20">
            <a:extLst>
              <a:ext uri="{FF2B5EF4-FFF2-40B4-BE49-F238E27FC236}">
                <a16:creationId xmlns:a16="http://schemas.microsoft.com/office/drawing/2014/main" id="{E8DCBA04-31C7-2223-F382-32BB0414A385}"/>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98450" y="1176338"/>
            <a:ext cx="1800225" cy="2547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Box 13">
            <a:extLst>
              <a:ext uri="{FF2B5EF4-FFF2-40B4-BE49-F238E27FC236}">
                <a16:creationId xmlns:a16="http://schemas.microsoft.com/office/drawing/2014/main" id="{9D53F864-BEE2-F364-A494-677DCEB926CF}"/>
              </a:ext>
            </a:extLst>
          </p:cNvPr>
          <p:cNvSpPr txBox="1">
            <a:spLocks noChangeArrowheads="1"/>
          </p:cNvSpPr>
          <p:nvPr userDrawn="1"/>
        </p:nvSpPr>
        <p:spPr bwMode="auto">
          <a:xfrm>
            <a:off x="1638300" y="-74613"/>
            <a:ext cx="6804025"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tx1"/>
              </a:buClr>
              <a:buSzPct val="60000"/>
              <a:buFont typeface="Wingdings" pitchFamily="2" charset="2"/>
              <a:defRPr sz="3200">
                <a:solidFill>
                  <a:schemeClr val="tx1"/>
                </a:solidFill>
                <a:latin typeface="Arial Black" panose="020B0604020202020204" pitchFamily="34" charset="0"/>
              </a:defRPr>
            </a:lvl1pPr>
            <a:lvl2pPr marL="742950" indent="-285750">
              <a:spcBef>
                <a:spcPct val="20000"/>
              </a:spcBef>
              <a:buClr>
                <a:schemeClr val="tx1"/>
              </a:buClr>
              <a:buSzPct val="60000"/>
              <a:buFont typeface="Wingdings" pitchFamily="2" charset="2"/>
              <a:defRPr sz="3200">
                <a:solidFill>
                  <a:schemeClr val="tx1"/>
                </a:solidFill>
                <a:latin typeface="Arial Black" panose="020B0604020202020204" pitchFamily="34" charset="0"/>
              </a:defRPr>
            </a:lvl2pPr>
            <a:lvl3pPr marL="1143000" indent="-228600">
              <a:spcBef>
                <a:spcPct val="20000"/>
              </a:spcBef>
              <a:buClr>
                <a:schemeClr val="tx1"/>
              </a:buClr>
              <a:buSzPct val="60000"/>
              <a:buFont typeface="Wingdings" pitchFamily="2" charset="2"/>
              <a:defRPr sz="3200">
                <a:solidFill>
                  <a:schemeClr val="tx1"/>
                </a:solidFill>
                <a:latin typeface="Arial Black" panose="020B0604020202020204" pitchFamily="34" charset="0"/>
              </a:defRPr>
            </a:lvl3pPr>
            <a:lvl4pPr marL="1600200" indent="-228600">
              <a:spcBef>
                <a:spcPct val="20000"/>
              </a:spcBef>
              <a:buClr>
                <a:schemeClr val="tx1"/>
              </a:buClr>
              <a:buSzPct val="60000"/>
              <a:buFont typeface="Wingdings" pitchFamily="2" charset="2"/>
              <a:defRPr sz="3200">
                <a:solidFill>
                  <a:schemeClr val="tx1"/>
                </a:solidFill>
                <a:latin typeface="Arial Black" panose="020B0604020202020204" pitchFamily="34" charset="0"/>
              </a:defRPr>
            </a:lvl4pPr>
            <a:lvl5pPr marL="2057400" indent="-228600">
              <a:spcBef>
                <a:spcPct val="20000"/>
              </a:spcBef>
              <a:buClr>
                <a:schemeClr val="tx1"/>
              </a:buClr>
              <a:buSzPct val="60000"/>
              <a:buFont typeface="Wingdings" pitchFamily="2" charset="2"/>
              <a:defRPr sz="3200">
                <a:solidFill>
                  <a:schemeClr val="tx1"/>
                </a:solidFill>
                <a:latin typeface="Arial Black" panose="020B0604020202020204" pitchFamily="34" charset="0"/>
              </a:defRPr>
            </a:lvl5pPr>
            <a:lvl6pPr marL="2514600" indent="-228600" eaLnBrk="0" fontAlgn="base" hangingPunct="0">
              <a:spcBef>
                <a:spcPct val="20000"/>
              </a:spcBef>
              <a:spcAft>
                <a:spcPct val="0"/>
              </a:spcAft>
              <a:buClr>
                <a:schemeClr val="tx1"/>
              </a:buClr>
              <a:buSzPct val="60000"/>
              <a:buFont typeface="Wingdings" pitchFamily="2" charset="2"/>
              <a:defRPr sz="3200">
                <a:solidFill>
                  <a:schemeClr val="tx1"/>
                </a:solidFill>
                <a:latin typeface="Arial Black" panose="020B0604020202020204" pitchFamily="34" charset="0"/>
              </a:defRPr>
            </a:lvl6pPr>
            <a:lvl7pPr marL="2971800" indent="-228600" eaLnBrk="0" fontAlgn="base" hangingPunct="0">
              <a:spcBef>
                <a:spcPct val="20000"/>
              </a:spcBef>
              <a:spcAft>
                <a:spcPct val="0"/>
              </a:spcAft>
              <a:buClr>
                <a:schemeClr val="tx1"/>
              </a:buClr>
              <a:buSzPct val="60000"/>
              <a:buFont typeface="Wingdings" pitchFamily="2" charset="2"/>
              <a:defRPr sz="3200">
                <a:solidFill>
                  <a:schemeClr val="tx1"/>
                </a:solidFill>
                <a:latin typeface="Arial Black" panose="020B0604020202020204" pitchFamily="34" charset="0"/>
              </a:defRPr>
            </a:lvl7pPr>
            <a:lvl8pPr marL="3429000" indent="-228600" eaLnBrk="0" fontAlgn="base" hangingPunct="0">
              <a:spcBef>
                <a:spcPct val="20000"/>
              </a:spcBef>
              <a:spcAft>
                <a:spcPct val="0"/>
              </a:spcAft>
              <a:buClr>
                <a:schemeClr val="tx1"/>
              </a:buClr>
              <a:buSzPct val="60000"/>
              <a:buFont typeface="Wingdings" pitchFamily="2" charset="2"/>
              <a:defRPr sz="3200">
                <a:solidFill>
                  <a:schemeClr val="tx1"/>
                </a:solidFill>
                <a:latin typeface="Arial Black" panose="020B0604020202020204" pitchFamily="34" charset="0"/>
              </a:defRPr>
            </a:lvl8pPr>
            <a:lvl9pPr marL="3886200" indent="-228600" eaLnBrk="0" fontAlgn="base" hangingPunct="0">
              <a:spcBef>
                <a:spcPct val="20000"/>
              </a:spcBef>
              <a:spcAft>
                <a:spcPct val="0"/>
              </a:spcAft>
              <a:buClr>
                <a:schemeClr val="tx1"/>
              </a:buClr>
              <a:buSzPct val="60000"/>
              <a:buFont typeface="Wingdings" pitchFamily="2" charset="2"/>
              <a:defRPr sz="3200">
                <a:solidFill>
                  <a:schemeClr val="tx1"/>
                </a:solidFill>
                <a:latin typeface="Arial Black" panose="020B0604020202020204" pitchFamily="34" charset="0"/>
              </a:defRPr>
            </a:lvl9pPr>
          </a:lstStyle>
          <a:p>
            <a:pPr algn="ctr" eaLnBrk="1" hangingPunct="1">
              <a:defRPr/>
            </a:pPr>
            <a:r>
              <a:rPr lang="en-US" altLang="en-US" sz="2800">
                <a:solidFill>
                  <a:schemeClr val="bg1"/>
                </a:solidFill>
                <a:latin typeface="Times New Roman" panose="02020603050405020304" pitchFamily="18" charset="0"/>
              </a:rPr>
              <a:t>Computer Networks: A Systems Approach, 6e</a:t>
            </a:r>
          </a:p>
          <a:p>
            <a:pPr algn="ctr" eaLnBrk="1" hangingPunct="1">
              <a:defRPr/>
            </a:pPr>
            <a:r>
              <a:rPr lang="en-US" altLang="en-US" sz="2000">
                <a:solidFill>
                  <a:schemeClr val="bg1"/>
                </a:solidFill>
                <a:latin typeface="Arial" panose="020B0604020202020204" pitchFamily="34" charset="0"/>
              </a:rPr>
              <a:t>Larry L. Peterson and Bruce S. Davie</a:t>
            </a:r>
            <a:endParaRPr lang="en-GB" altLang="en-US" sz="2000">
              <a:solidFill>
                <a:schemeClr val="bg1"/>
              </a:solidFill>
              <a:latin typeface="Arial" panose="020B0604020202020204" pitchFamily="34" charset="0"/>
            </a:endParaRPr>
          </a:p>
        </p:txBody>
      </p:sp>
    </p:spTree>
    <p:extLst>
      <p:ext uri="{BB962C8B-B14F-4D97-AF65-F5344CB8AC3E}">
        <p14:creationId xmlns:p14="http://schemas.microsoft.com/office/powerpoint/2010/main" val="2562404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66622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69113" y="115888"/>
            <a:ext cx="2085975" cy="6121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11188" y="115888"/>
            <a:ext cx="6105525" cy="6121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489576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611188" y="115888"/>
            <a:ext cx="8281987" cy="701675"/>
          </a:xfrm>
        </p:spPr>
        <p:txBody>
          <a:bodyPr/>
          <a:lstStyle/>
          <a:p>
            <a:r>
              <a:rPr lang="en-US"/>
              <a:t>Click to edit Master title style</a:t>
            </a:r>
          </a:p>
        </p:txBody>
      </p:sp>
      <p:sp>
        <p:nvSpPr>
          <p:cNvPr id="3" name="SmartArt Placeholder 2"/>
          <p:cNvSpPr>
            <a:spLocks noGrp="1"/>
          </p:cNvSpPr>
          <p:nvPr>
            <p:ph type="dgm" idx="1"/>
          </p:nvPr>
        </p:nvSpPr>
        <p:spPr>
          <a:xfrm>
            <a:off x="684213" y="1125538"/>
            <a:ext cx="8270875" cy="5111750"/>
          </a:xfrm>
        </p:spPr>
        <p:txBody>
          <a:bodyPr/>
          <a:lstStyle/>
          <a:p>
            <a:pPr lvl="0"/>
            <a:endParaRPr lang="en-US" noProof="0"/>
          </a:p>
        </p:txBody>
      </p:sp>
    </p:spTree>
    <p:extLst>
      <p:ext uri="{BB962C8B-B14F-4D97-AF65-F5344CB8AC3E}">
        <p14:creationId xmlns:p14="http://schemas.microsoft.com/office/powerpoint/2010/main" val="34653884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1188" y="115888"/>
            <a:ext cx="8281987" cy="701675"/>
          </a:xfrm>
        </p:spPr>
        <p:txBody>
          <a:bodyPr/>
          <a:lstStyle/>
          <a:p>
            <a:r>
              <a:rPr lang="en-US"/>
              <a:t>Click to edit Master title style</a:t>
            </a:r>
          </a:p>
        </p:txBody>
      </p:sp>
      <p:sp>
        <p:nvSpPr>
          <p:cNvPr id="3" name="Text Placeholder 2"/>
          <p:cNvSpPr>
            <a:spLocks noGrp="1"/>
          </p:cNvSpPr>
          <p:nvPr>
            <p:ph type="body" sz="half" idx="1"/>
          </p:nvPr>
        </p:nvSpPr>
        <p:spPr>
          <a:xfrm>
            <a:off x="684213" y="1125538"/>
            <a:ext cx="4059237" cy="511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95850" y="1125538"/>
            <a:ext cx="4059238" cy="511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80967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65496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165364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4213" y="1125538"/>
            <a:ext cx="4059237"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95850" y="1125538"/>
            <a:ext cx="4059238"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6151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54234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60758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0786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03911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47089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image" Target="../media/image1.png"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2">
            <a:extLst>
              <a:ext uri="{FF2B5EF4-FFF2-40B4-BE49-F238E27FC236}">
                <a16:creationId xmlns:a16="http://schemas.microsoft.com/office/drawing/2014/main" id="{1C493D17-5608-004A-BE2B-35F65D32479A}"/>
              </a:ext>
            </a:extLst>
          </p:cNvPr>
          <p:cNvSpPr>
            <a:spLocks noChangeArrowheads="1"/>
          </p:cNvSpPr>
          <p:nvPr userDrawn="1"/>
        </p:nvSpPr>
        <p:spPr bwMode="auto">
          <a:xfrm>
            <a:off x="0" y="6308725"/>
            <a:ext cx="9144000" cy="549275"/>
          </a:xfrm>
          <a:prstGeom prst="rect">
            <a:avLst/>
          </a:prstGeom>
          <a:solidFill>
            <a:srgbClr val="767D7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SzPct val="60000"/>
              <a:buFont typeface="Wingdings" pitchFamily="2" charset="2"/>
              <a:defRPr sz="3200">
                <a:solidFill>
                  <a:schemeClr val="tx1"/>
                </a:solidFill>
                <a:latin typeface="Arial Black" panose="020B0604020202020204" pitchFamily="34" charset="0"/>
              </a:defRPr>
            </a:lvl1pPr>
            <a:lvl2pPr marL="742950" indent="-285750">
              <a:spcBef>
                <a:spcPct val="20000"/>
              </a:spcBef>
              <a:buClr>
                <a:schemeClr val="tx1"/>
              </a:buClr>
              <a:buSzPct val="60000"/>
              <a:buFont typeface="Wingdings" pitchFamily="2" charset="2"/>
              <a:defRPr sz="3200">
                <a:solidFill>
                  <a:schemeClr val="tx1"/>
                </a:solidFill>
                <a:latin typeface="Arial Black" panose="020B0604020202020204" pitchFamily="34" charset="0"/>
              </a:defRPr>
            </a:lvl2pPr>
            <a:lvl3pPr marL="1143000" indent="-228600">
              <a:spcBef>
                <a:spcPct val="20000"/>
              </a:spcBef>
              <a:buClr>
                <a:schemeClr val="tx1"/>
              </a:buClr>
              <a:buSzPct val="60000"/>
              <a:buFont typeface="Wingdings" pitchFamily="2" charset="2"/>
              <a:defRPr sz="3200">
                <a:solidFill>
                  <a:schemeClr val="tx1"/>
                </a:solidFill>
                <a:latin typeface="Arial Black" panose="020B0604020202020204" pitchFamily="34" charset="0"/>
              </a:defRPr>
            </a:lvl3pPr>
            <a:lvl4pPr marL="1600200" indent="-228600">
              <a:spcBef>
                <a:spcPct val="20000"/>
              </a:spcBef>
              <a:buClr>
                <a:schemeClr val="tx1"/>
              </a:buClr>
              <a:buSzPct val="60000"/>
              <a:buFont typeface="Wingdings" pitchFamily="2" charset="2"/>
              <a:defRPr sz="3200">
                <a:solidFill>
                  <a:schemeClr val="tx1"/>
                </a:solidFill>
                <a:latin typeface="Arial Black" panose="020B0604020202020204" pitchFamily="34" charset="0"/>
              </a:defRPr>
            </a:lvl4pPr>
            <a:lvl5pPr marL="2057400" indent="-228600">
              <a:spcBef>
                <a:spcPct val="20000"/>
              </a:spcBef>
              <a:buClr>
                <a:schemeClr val="tx1"/>
              </a:buClr>
              <a:buSzPct val="60000"/>
              <a:buFont typeface="Wingdings" pitchFamily="2" charset="2"/>
              <a:defRPr sz="3200">
                <a:solidFill>
                  <a:schemeClr val="tx1"/>
                </a:solidFill>
                <a:latin typeface="Arial Black" panose="020B0604020202020204" pitchFamily="34" charset="0"/>
              </a:defRPr>
            </a:lvl5pPr>
            <a:lvl6pPr marL="2514600" indent="-228600" eaLnBrk="0" fontAlgn="base" hangingPunct="0">
              <a:spcBef>
                <a:spcPct val="20000"/>
              </a:spcBef>
              <a:spcAft>
                <a:spcPct val="0"/>
              </a:spcAft>
              <a:buClr>
                <a:schemeClr val="tx1"/>
              </a:buClr>
              <a:buSzPct val="60000"/>
              <a:buFont typeface="Wingdings" pitchFamily="2" charset="2"/>
              <a:defRPr sz="3200">
                <a:solidFill>
                  <a:schemeClr val="tx1"/>
                </a:solidFill>
                <a:latin typeface="Arial Black" panose="020B0604020202020204" pitchFamily="34" charset="0"/>
              </a:defRPr>
            </a:lvl6pPr>
            <a:lvl7pPr marL="2971800" indent="-228600" eaLnBrk="0" fontAlgn="base" hangingPunct="0">
              <a:spcBef>
                <a:spcPct val="20000"/>
              </a:spcBef>
              <a:spcAft>
                <a:spcPct val="0"/>
              </a:spcAft>
              <a:buClr>
                <a:schemeClr val="tx1"/>
              </a:buClr>
              <a:buSzPct val="60000"/>
              <a:buFont typeface="Wingdings" pitchFamily="2" charset="2"/>
              <a:defRPr sz="3200">
                <a:solidFill>
                  <a:schemeClr val="tx1"/>
                </a:solidFill>
                <a:latin typeface="Arial Black" panose="020B0604020202020204" pitchFamily="34" charset="0"/>
              </a:defRPr>
            </a:lvl7pPr>
            <a:lvl8pPr marL="3429000" indent="-228600" eaLnBrk="0" fontAlgn="base" hangingPunct="0">
              <a:spcBef>
                <a:spcPct val="20000"/>
              </a:spcBef>
              <a:spcAft>
                <a:spcPct val="0"/>
              </a:spcAft>
              <a:buClr>
                <a:schemeClr val="tx1"/>
              </a:buClr>
              <a:buSzPct val="60000"/>
              <a:buFont typeface="Wingdings" pitchFamily="2" charset="2"/>
              <a:defRPr sz="3200">
                <a:solidFill>
                  <a:schemeClr val="tx1"/>
                </a:solidFill>
                <a:latin typeface="Arial Black" panose="020B0604020202020204" pitchFamily="34" charset="0"/>
              </a:defRPr>
            </a:lvl8pPr>
            <a:lvl9pPr marL="3886200" indent="-228600" eaLnBrk="0" fontAlgn="base" hangingPunct="0">
              <a:spcBef>
                <a:spcPct val="20000"/>
              </a:spcBef>
              <a:spcAft>
                <a:spcPct val="0"/>
              </a:spcAft>
              <a:buClr>
                <a:schemeClr val="tx1"/>
              </a:buClr>
              <a:buSzPct val="60000"/>
              <a:buFont typeface="Wingdings" pitchFamily="2" charset="2"/>
              <a:defRPr sz="3200">
                <a:solidFill>
                  <a:schemeClr val="tx1"/>
                </a:solidFill>
                <a:latin typeface="Arial Black" panose="020B0604020202020204" pitchFamily="34" charset="0"/>
              </a:defRPr>
            </a:lvl9pPr>
          </a:lstStyle>
          <a:p>
            <a:pPr eaLnBrk="1" hangingPunct="1">
              <a:defRPr/>
            </a:pPr>
            <a:endParaRPr lang="en-US" altLang="en-US"/>
          </a:p>
        </p:txBody>
      </p:sp>
      <p:sp>
        <p:nvSpPr>
          <p:cNvPr id="1027" name="Rectangle 13">
            <a:extLst>
              <a:ext uri="{FF2B5EF4-FFF2-40B4-BE49-F238E27FC236}">
                <a16:creationId xmlns:a16="http://schemas.microsoft.com/office/drawing/2014/main" id="{CF69375C-0E19-DC4C-B2A4-D1A058C52C0E}"/>
              </a:ext>
            </a:extLst>
          </p:cNvPr>
          <p:cNvSpPr>
            <a:spLocks noChangeArrowheads="1"/>
          </p:cNvSpPr>
          <p:nvPr userDrawn="1"/>
        </p:nvSpPr>
        <p:spPr bwMode="auto">
          <a:xfrm>
            <a:off x="0" y="6308725"/>
            <a:ext cx="9144000" cy="174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SzPct val="60000"/>
              <a:buFont typeface="Wingdings" pitchFamily="2" charset="2"/>
              <a:defRPr sz="3200">
                <a:solidFill>
                  <a:schemeClr val="tx1"/>
                </a:solidFill>
                <a:latin typeface="Arial Black" panose="020B0604020202020204" pitchFamily="34" charset="0"/>
              </a:defRPr>
            </a:lvl1pPr>
            <a:lvl2pPr marL="742950" indent="-285750">
              <a:spcBef>
                <a:spcPct val="20000"/>
              </a:spcBef>
              <a:buClr>
                <a:schemeClr val="tx1"/>
              </a:buClr>
              <a:buSzPct val="60000"/>
              <a:buFont typeface="Wingdings" pitchFamily="2" charset="2"/>
              <a:defRPr sz="3200">
                <a:solidFill>
                  <a:schemeClr val="tx1"/>
                </a:solidFill>
                <a:latin typeface="Arial Black" panose="020B0604020202020204" pitchFamily="34" charset="0"/>
              </a:defRPr>
            </a:lvl2pPr>
            <a:lvl3pPr marL="1143000" indent="-228600">
              <a:spcBef>
                <a:spcPct val="20000"/>
              </a:spcBef>
              <a:buClr>
                <a:schemeClr val="tx1"/>
              </a:buClr>
              <a:buSzPct val="60000"/>
              <a:buFont typeface="Wingdings" pitchFamily="2" charset="2"/>
              <a:defRPr sz="3200">
                <a:solidFill>
                  <a:schemeClr val="tx1"/>
                </a:solidFill>
                <a:latin typeface="Arial Black" panose="020B0604020202020204" pitchFamily="34" charset="0"/>
              </a:defRPr>
            </a:lvl3pPr>
            <a:lvl4pPr marL="1600200" indent="-228600">
              <a:spcBef>
                <a:spcPct val="20000"/>
              </a:spcBef>
              <a:buClr>
                <a:schemeClr val="tx1"/>
              </a:buClr>
              <a:buSzPct val="60000"/>
              <a:buFont typeface="Wingdings" pitchFamily="2" charset="2"/>
              <a:defRPr sz="3200">
                <a:solidFill>
                  <a:schemeClr val="tx1"/>
                </a:solidFill>
                <a:latin typeface="Arial Black" panose="020B0604020202020204" pitchFamily="34" charset="0"/>
              </a:defRPr>
            </a:lvl4pPr>
            <a:lvl5pPr marL="2057400" indent="-228600">
              <a:spcBef>
                <a:spcPct val="20000"/>
              </a:spcBef>
              <a:buClr>
                <a:schemeClr val="tx1"/>
              </a:buClr>
              <a:buSzPct val="60000"/>
              <a:buFont typeface="Wingdings" pitchFamily="2" charset="2"/>
              <a:defRPr sz="3200">
                <a:solidFill>
                  <a:schemeClr val="tx1"/>
                </a:solidFill>
                <a:latin typeface="Arial Black" panose="020B0604020202020204" pitchFamily="34" charset="0"/>
              </a:defRPr>
            </a:lvl5pPr>
            <a:lvl6pPr marL="2514600" indent="-228600" eaLnBrk="0" fontAlgn="base" hangingPunct="0">
              <a:spcBef>
                <a:spcPct val="20000"/>
              </a:spcBef>
              <a:spcAft>
                <a:spcPct val="0"/>
              </a:spcAft>
              <a:buClr>
                <a:schemeClr val="tx1"/>
              </a:buClr>
              <a:buSzPct val="60000"/>
              <a:buFont typeface="Wingdings" pitchFamily="2" charset="2"/>
              <a:defRPr sz="3200">
                <a:solidFill>
                  <a:schemeClr val="tx1"/>
                </a:solidFill>
                <a:latin typeface="Arial Black" panose="020B0604020202020204" pitchFamily="34" charset="0"/>
              </a:defRPr>
            </a:lvl6pPr>
            <a:lvl7pPr marL="2971800" indent="-228600" eaLnBrk="0" fontAlgn="base" hangingPunct="0">
              <a:spcBef>
                <a:spcPct val="20000"/>
              </a:spcBef>
              <a:spcAft>
                <a:spcPct val="0"/>
              </a:spcAft>
              <a:buClr>
                <a:schemeClr val="tx1"/>
              </a:buClr>
              <a:buSzPct val="60000"/>
              <a:buFont typeface="Wingdings" pitchFamily="2" charset="2"/>
              <a:defRPr sz="3200">
                <a:solidFill>
                  <a:schemeClr val="tx1"/>
                </a:solidFill>
                <a:latin typeface="Arial Black" panose="020B0604020202020204" pitchFamily="34" charset="0"/>
              </a:defRPr>
            </a:lvl7pPr>
            <a:lvl8pPr marL="3429000" indent="-228600" eaLnBrk="0" fontAlgn="base" hangingPunct="0">
              <a:spcBef>
                <a:spcPct val="20000"/>
              </a:spcBef>
              <a:spcAft>
                <a:spcPct val="0"/>
              </a:spcAft>
              <a:buClr>
                <a:schemeClr val="tx1"/>
              </a:buClr>
              <a:buSzPct val="60000"/>
              <a:buFont typeface="Wingdings" pitchFamily="2" charset="2"/>
              <a:defRPr sz="3200">
                <a:solidFill>
                  <a:schemeClr val="tx1"/>
                </a:solidFill>
                <a:latin typeface="Arial Black" panose="020B0604020202020204" pitchFamily="34" charset="0"/>
              </a:defRPr>
            </a:lvl8pPr>
            <a:lvl9pPr marL="3886200" indent="-228600" eaLnBrk="0" fontAlgn="base" hangingPunct="0">
              <a:spcBef>
                <a:spcPct val="20000"/>
              </a:spcBef>
              <a:spcAft>
                <a:spcPct val="0"/>
              </a:spcAft>
              <a:buClr>
                <a:schemeClr val="tx1"/>
              </a:buClr>
              <a:buSzPct val="60000"/>
              <a:buFont typeface="Wingdings" pitchFamily="2" charset="2"/>
              <a:defRPr sz="3200">
                <a:solidFill>
                  <a:schemeClr val="tx1"/>
                </a:solidFill>
                <a:latin typeface="Arial Black" panose="020B0604020202020204" pitchFamily="34" charset="0"/>
              </a:defRPr>
            </a:lvl9pPr>
          </a:lstStyle>
          <a:p>
            <a:pPr eaLnBrk="1" hangingPunct="1">
              <a:defRPr/>
            </a:pPr>
            <a:endParaRPr lang="en-US" altLang="en-US"/>
          </a:p>
        </p:txBody>
      </p:sp>
      <p:sp>
        <p:nvSpPr>
          <p:cNvPr id="1028" name="Rectangle 4">
            <a:extLst>
              <a:ext uri="{FF2B5EF4-FFF2-40B4-BE49-F238E27FC236}">
                <a16:creationId xmlns:a16="http://schemas.microsoft.com/office/drawing/2014/main" id="{1A00FB05-51EA-341F-6663-1A3A405CE68A}"/>
              </a:ext>
            </a:extLst>
          </p:cNvPr>
          <p:cNvSpPr>
            <a:spLocks noGrp="1" noChangeArrowheads="1"/>
          </p:cNvSpPr>
          <p:nvPr>
            <p:ph type="body" idx="1"/>
          </p:nvPr>
        </p:nvSpPr>
        <p:spPr bwMode="auto">
          <a:xfrm>
            <a:off x="684213" y="1125538"/>
            <a:ext cx="8270875"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AU" altLang="en-US"/>
              <a:t>Click to edit Master text styles</a:t>
            </a:r>
          </a:p>
          <a:p>
            <a:pPr lvl="1"/>
            <a:r>
              <a:rPr lang="en-AU" altLang="en-US"/>
              <a:t>Second level</a:t>
            </a:r>
          </a:p>
          <a:p>
            <a:pPr lvl="2"/>
            <a:r>
              <a:rPr lang="en-AU" altLang="en-US"/>
              <a:t>Third level</a:t>
            </a:r>
          </a:p>
          <a:p>
            <a:pPr lvl="3"/>
            <a:r>
              <a:rPr lang="en-AU" altLang="en-US"/>
              <a:t>Fourth level</a:t>
            </a:r>
          </a:p>
          <a:p>
            <a:pPr lvl="4"/>
            <a:r>
              <a:rPr lang="en-AU" altLang="en-US"/>
              <a:t>Fifth level</a:t>
            </a:r>
          </a:p>
        </p:txBody>
      </p:sp>
      <p:sp>
        <p:nvSpPr>
          <p:cNvPr id="1029" name="Rectangle 3">
            <a:extLst>
              <a:ext uri="{FF2B5EF4-FFF2-40B4-BE49-F238E27FC236}">
                <a16:creationId xmlns:a16="http://schemas.microsoft.com/office/drawing/2014/main" id="{56646C79-02C4-D033-DA52-790618DE1D43}"/>
              </a:ext>
            </a:extLst>
          </p:cNvPr>
          <p:cNvSpPr>
            <a:spLocks noGrp="1" noChangeArrowheads="1"/>
          </p:cNvSpPr>
          <p:nvPr>
            <p:ph type="title"/>
          </p:nvPr>
        </p:nvSpPr>
        <p:spPr bwMode="auto">
          <a:xfrm>
            <a:off x="611188" y="115888"/>
            <a:ext cx="828198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spAutoFit/>
          </a:bodyPr>
          <a:lstStyle/>
          <a:p>
            <a:pPr lvl="0"/>
            <a:r>
              <a:rPr lang="en-AU" altLang="en-US"/>
              <a:t>Click to edit Master title style</a:t>
            </a:r>
          </a:p>
        </p:txBody>
      </p:sp>
      <p:pic>
        <p:nvPicPr>
          <p:cNvPr id="1030" name="Picture 11" descr="MK_logo2">
            <a:extLst>
              <a:ext uri="{FF2B5EF4-FFF2-40B4-BE49-F238E27FC236}">
                <a16:creationId xmlns:a16="http://schemas.microsoft.com/office/drawing/2014/main" id="{1DCF6FAB-83BE-9C39-A13C-F9B399376227}"/>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79388" y="6381750"/>
            <a:ext cx="79216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9630" name="Text Box 14">
            <a:extLst>
              <a:ext uri="{FF2B5EF4-FFF2-40B4-BE49-F238E27FC236}">
                <a16:creationId xmlns:a16="http://schemas.microsoft.com/office/drawing/2014/main" id="{5C968DEF-E7CC-0649-B5C7-FAA194D02C7A}"/>
              </a:ext>
            </a:extLst>
          </p:cNvPr>
          <p:cNvSpPr txBox="1">
            <a:spLocks noChangeArrowheads="1"/>
          </p:cNvSpPr>
          <p:nvPr userDrawn="1"/>
        </p:nvSpPr>
        <p:spPr bwMode="auto">
          <a:xfrm>
            <a:off x="8388350" y="6497638"/>
            <a:ext cx="576263" cy="274637"/>
          </a:xfrm>
          <a:prstGeom prst="rect">
            <a:avLst/>
          </a:prstGeom>
          <a:noFill/>
          <a:ln w="9525">
            <a:noFill/>
            <a:miter lim="800000"/>
            <a:headEnd/>
            <a:tailEnd/>
          </a:ln>
          <a:effectLst/>
        </p:spPr>
        <p:txBody>
          <a:bodyPr>
            <a:spAutoFit/>
          </a:bodyPr>
          <a:lstStyle>
            <a:lvl1pPr>
              <a:defRPr sz="3200">
                <a:solidFill>
                  <a:schemeClr val="tx1"/>
                </a:solidFill>
                <a:latin typeface="Arial Black" panose="020B0A04020102020204" pitchFamily="34" charset="0"/>
              </a:defRPr>
            </a:lvl1pPr>
            <a:lvl2pPr marL="742950" indent="-285750">
              <a:defRPr sz="3200">
                <a:solidFill>
                  <a:schemeClr val="tx1"/>
                </a:solidFill>
                <a:latin typeface="Arial Black" panose="020B0A04020102020204" pitchFamily="34" charset="0"/>
              </a:defRPr>
            </a:lvl2pPr>
            <a:lvl3pPr marL="1143000" indent="-228600">
              <a:defRPr sz="3200">
                <a:solidFill>
                  <a:schemeClr val="tx1"/>
                </a:solidFill>
                <a:latin typeface="Arial Black" panose="020B0A04020102020204" pitchFamily="34" charset="0"/>
              </a:defRPr>
            </a:lvl3pPr>
            <a:lvl4pPr marL="1600200" indent="-228600">
              <a:defRPr sz="3200">
                <a:solidFill>
                  <a:schemeClr val="tx1"/>
                </a:solidFill>
                <a:latin typeface="Arial Black" panose="020B0A04020102020204" pitchFamily="34" charset="0"/>
              </a:defRPr>
            </a:lvl4pPr>
            <a:lvl5pPr marL="2057400" indent="-228600">
              <a:defRPr sz="3200">
                <a:solidFill>
                  <a:schemeClr val="tx1"/>
                </a:solidFill>
                <a:latin typeface="Arial Black" panose="020B0A04020102020204" pitchFamily="34" charset="0"/>
              </a:defRPr>
            </a:lvl5pPr>
            <a:lvl6pPr marL="2514600" indent="-228600" eaLnBrk="0" fontAlgn="base" hangingPunct="0">
              <a:spcBef>
                <a:spcPct val="0"/>
              </a:spcBef>
              <a:spcAft>
                <a:spcPct val="0"/>
              </a:spcAft>
              <a:defRPr sz="3200">
                <a:solidFill>
                  <a:schemeClr val="tx1"/>
                </a:solidFill>
                <a:latin typeface="Arial Black" panose="020B0A04020102020204" pitchFamily="34" charset="0"/>
              </a:defRPr>
            </a:lvl6pPr>
            <a:lvl7pPr marL="2971800" indent="-228600" eaLnBrk="0" fontAlgn="base" hangingPunct="0">
              <a:spcBef>
                <a:spcPct val="0"/>
              </a:spcBef>
              <a:spcAft>
                <a:spcPct val="0"/>
              </a:spcAft>
              <a:defRPr sz="3200">
                <a:solidFill>
                  <a:schemeClr val="tx1"/>
                </a:solidFill>
                <a:latin typeface="Arial Black" panose="020B0A04020102020204" pitchFamily="34" charset="0"/>
              </a:defRPr>
            </a:lvl7pPr>
            <a:lvl8pPr marL="3429000" indent="-228600" eaLnBrk="0" fontAlgn="base" hangingPunct="0">
              <a:spcBef>
                <a:spcPct val="0"/>
              </a:spcBef>
              <a:spcAft>
                <a:spcPct val="0"/>
              </a:spcAft>
              <a:defRPr sz="3200">
                <a:solidFill>
                  <a:schemeClr val="tx1"/>
                </a:solidFill>
                <a:latin typeface="Arial Black" panose="020B0A04020102020204" pitchFamily="34" charset="0"/>
              </a:defRPr>
            </a:lvl8pPr>
            <a:lvl9pPr marL="3886200" indent="-228600" eaLnBrk="0" fontAlgn="base" hangingPunct="0">
              <a:spcBef>
                <a:spcPct val="0"/>
              </a:spcBef>
              <a:spcAft>
                <a:spcPct val="0"/>
              </a:spcAft>
              <a:defRPr sz="3200">
                <a:solidFill>
                  <a:schemeClr val="tx1"/>
                </a:solidFill>
                <a:latin typeface="Arial Black" panose="020B0A04020102020204" pitchFamily="34" charset="0"/>
              </a:defRPr>
            </a:lvl9pPr>
          </a:lstStyle>
          <a:p>
            <a:pPr algn="r" eaLnBrk="1" hangingPunct="1"/>
            <a:fld id="{A6EFD871-0411-4F0D-ACA6-9C944E8A9680}" type="slidenum">
              <a:rPr lang="en-AU" altLang="en-US" sz="1200" b="1">
                <a:latin typeface="Arial" panose="020B0604020202020204" pitchFamily="34" charset="0"/>
              </a:rPr>
              <a:pPr algn="r" eaLnBrk="1" hangingPunct="1"/>
              <a:t>‹#›</a:t>
            </a:fld>
            <a:endParaRPr lang="en-GB" altLang="en-US" sz="1200">
              <a:latin typeface="Arial" panose="020B0604020202020204" pitchFamily="34" charset="0"/>
            </a:endParaRPr>
          </a:p>
        </p:txBody>
      </p:sp>
      <p:sp>
        <p:nvSpPr>
          <p:cNvPr id="1032" name="Rectangle 15">
            <a:extLst>
              <a:ext uri="{FF2B5EF4-FFF2-40B4-BE49-F238E27FC236}">
                <a16:creationId xmlns:a16="http://schemas.microsoft.com/office/drawing/2014/main" id="{919AA60D-6988-9748-BA4F-FEE8157B36D7}"/>
              </a:ext>
            </a:extLst>
          </p:cNvPr>
          <p:cNvSpPr>
            <a:spLocks noChangeArrowheads="1"/>
          </p:cNvSpPr>
          <p:nvPr userDrawn="1"/>
        </p:nvSpPr>
        <p:spPr bwMode="auto">
          <a:xfrm>
            <a:off x="252413" y="44450"/>
            <a:ext cx="36512" cy="3816350"/>
          </a:xfrm>
          <a:prstGeom prst="rect">
            <a:avLst/>
          </a:prstGeom>
          <a:gradFill rotWithShape="1">
            <a:gsLst>
              <a:gs pos="0">
                <a:srgbClr val="767D79"/>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SzPct val="60000"/>
              <a:buFont typeface="Wingdings" pitchFamily="2" charset="2"/>
              <a:defRPr sz="3200">
                <a:solidFill>
                  <a:schemeClr val="tx1"/>
                </a:solidFill>
                <a:latin typeface="Arial Black" panose="020B0604020202020204" pitchFamily="34" charset="0"/>
              </a:defRPr>
            </a:lvl1pPr>
            <a:lvl2pPr marL="742950" indent="-285750">
              <a:spcBef>
                <a:spcPct val="20000"/>
              </a:spcBef>
              <a:buClr>
                <a:schemeClr val="tx1"/>
              </a:buClr>
              <a:buSzPct val="60000"/>
              <a:buFont typeface="Wingdings" pitchFamily="2" charset="2"/>
              <a:defRPr sz="3200">
                <a:solidFill>
                  <a:schemeClr val="tx1"/>
                </a:solidFill>
                <a:latin typeface="Arial Black" panose="020B0604020202020204" pitchFamily="34" charset="0"/>
              </a:defRPr>
            </a:lvl2pPr>
            <a:lvl3pPr marL="1143000" indent="-228600">
              <a:spcBef>
                <a:spcPct val="20000"/>
              </a:spcBef>
              <a:buClr>
                <a:schemeClr val="tx1"/>
              </a:buClr>
              <a:buSzPct val="60000"/>
              <a:buFont typeface="Wingdings" pitchFamily="2" charset="2"/>
              <a:defRPr sz="3200">
                <a:solidFill>
                  <a:schemeClr val="tx1"/>
                </a:solidFill>
                <a:latin typeface="Arial Black" panose="020B0604020202020204" pitchFamily="34" charset="0"/>
              </a:defRPr>
            </a:lvl3pPr>
            <a:lvl4pPr marL="1600200" indent="-228600">
              <a:spcBef>
                <a:spcPct val="20000"/>
              </a:spcBef>
              <a:buClr>
                <a:schemeClr val="tx1"/>
              </a:buClr>
              <a:buSzPct val="60000"/>
              <a:buFont typeface="Wingdings" pitchFamily="2" charset="2"/>
              <a:defRPr sz="3200">
                <a:solidFill>
                  <a:schemeClr val="tx1"/>
                </a:solidFill>
                <a:latin typeface="Arial Black" panose="020B0604020202020204" pitchFamily="34" charset="0"/>
              </a:defRPr>
            </a:lvl4pPr>
            <a:lvl5pPr marL="2057400" indent="-228600">
              <a:spcBef>
                <a:spcPct val="20000"/>
              </a:spcBef>
              <a:buClr>
                <a:schemeClr val="tx1"/>
              </a:buClr>
              <a:buSzPct val="60000"/>
              <a:buFont typeface="Wingdings" pitchFamily="2" charset="2"/>
              <a:defRPr sz="3200">
                <a:solidFill>
                  <a:schemeClr val="tx1"/>
                </a:solidFill>
                <a:latin typeface="Arial Black" panose="020B0604020202020204" pitchFamily="34" charset="0"/>
              </a:defRPr>
            </a:lvl5pPr>
            <a:lvl6pPr marL="2514600" indent="-228600" eaLnBrk="0" fontAlgn="base" hangingPunct="0">
              <a:spcBef>
                <a:spcPct val="20000"/>
              </a:spcBef>
              <a:spcAft>
                <a:spcPct val="0"/>
              </a:spcAft>
              <a:buClr>
                <a:schemeClr val="tx1"/>
              </a:buClr>
              <a:buSzPct val="60000"/>
              <a:buFont typeface="Wingdings" pitchFamily="2" charset="2"/>
              <a:defRPr sz="3200">
                <a:solidFill>
                  <a:schemeClr val="tx1"/>
                </a:solidFill>
                <a:latin typeface="Arial Black" panose="020B0604020202020204" pitchFamily="34" charset="0"/>
              </a:defRPr>
            </a:lvl6pPr>
            <a:lvl7pPr marL="2971800" indent="-228600" eaLnBrk="0" fontAlgn="base" hangingPunct="0">
              <a:spcBef>
                <a:spcPct val="20000"/>
              </a:spcBef>
              <a:spcAft>
                <a:spcPct val="0"/>
              </a:spcAft>
              <a:buClr>
                <a:schemeClr val="tx1"/>
              </a:buClr>
              <a:buSzPct val="60000"/>
              <a:buFont typeface="Wingdings" pitchFamily="2" charset="2"/>
              <a:defRPr sz="3200">
                <a:solidFill>
                  <a:schemeClr val="tx1"/>
                </a:solidFill>
                <a:latin typeface="Arial Black" panose="020B0604020202020204" pitchFamily="34" charset="0"/>
              </a:defRPr>
            </a:lvl7pPr>
            <a:lvl8pPr marL="3429000" indent="-228600" eaLnBrk="0" fontAlgn="base" hangingPunct="0">
              <a:spcBef>
                <a:spcPct val="20000"/>
              </a:spcBef>
              <a:spcAft>
                <a:spcPct val="0"/>
              </a:spcAft>
              <a:buClr>
                <a:schemeClr val="tx1"/>
              </a:buClr>
              <a:buSzPct val="60000"/>
              <a:buFont typeface="Wingdings" pitchFamily="2" charset="2"/>
              <a:defRPr sz="3200">
                <a:solidFill>
                  <a:schemeClr val="tx1"/>
                </a:solidFill>
                <a:latin typeface="Arial Black" panose="020B0604020202020204" pitchFamily="34" charset="0"/>
              </a:defRPr>
            </a:lvl8pPr>
            <a:lvl9pPr marL="3886200" indent="-228600" eaLnBrk="0" fontAlgn="base" hangingPunct="0">
              <a:spcBef>
                <a:spcPct val="20000"/>
              </a:spcBef>
              <a:spcAft>
                <a:spcPct val="0"/>
              </a:spcAft>
              <a:buClr>
                <a:schemeClr val="tx1"/>
              </a:buClr>
              <a:buSzPct val="60000"/>
              <a:buFont typeface="Wingdings" pitchFamily="2" charset="2"/>
              <a:defRPr sz="3200">
                <a:solidFill>
                  <a:schemeClr val="tx1"/>
                </a:solidFill>
                <a:latin typeface="Arial Black" panose="020B0604020202020204" pitchFamily="34" charset="0"/>
              </a:defRPr>
            </a:lvl9pPr>
          </a:lstStyle>
          <a:p>
            <a:pPr eaLnBrk="1" hangingPunct="1">
              <a:defRPr/>
            </a:pPr>
            <a:endParaRPr lang="en-US" altLang="en-US"/>
          </a:p>
        </p:txBody>
      </p:sp>
      <p:sp>
        <p:nvSpPr>
          <p:cNvPr id="1033" name="Rectangle 16">
            <a:extLst>
              <a:ext uri="{FF2B5EF4-FFF2-40B4-BE49-F238E27FC236}">
                <a16:creationId xmlns:a16="http://schemas.microsoft.com/office/drawing/2014/main" id="{EF7E6063-7C22-5A49-8BFF-822749F150F2}"/>
              </a:ext>
            </a:extLst>
          </p:cNvPr>
          <p:cNvSpPr>
            <a:spLocks noChangeArrowheads="1"/>
          </p:cNvSpPr>
          <p:nvPr userDrawn="1"/>
        </p:nvSpPr>
        <p:spPr bwMode="auto">
          <a:xfrm>
            <a:off x="34925" y="693738"/>
            <a:ext cx="8569325" cy="71437"/>
          </a:xfrm>
          <a:prstGeom prst="rect">
            <a:avLst/>
          </a:prstGeom>
          <a:gradFill rotWithShape="1">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SzPct val="60000"/>
              <a:buFont typeface="Wingdings" pitchFamily="2" charset="2"/>
              <a:defRPr sz="3200">
                <a:solidFill>
                  <a:schemeClr val="tx1"/>
                </a:solidFill>
                <a:latin typeface="Arial Black" panose="020B0604020202020204" pitchFamily="34" charset="0"/>
              </a:defRPr>
            </a:lvl1pPr>
            <a:lvl2pPr marL="742950" indent="-285750">
              <a:spcBef>
                <a:spcPct val="20000"/>
              </a:spcBef>
              <a:buClr>
                <a:schemeClr val="tx1"/>
              </a:buClr>
              <a:buSzPct val="60000"/>
              <a:buFont typeface="Wingdings" pitchFamily="2" charset="2"/>
              <a:defRPr sz="3200">
                <a:solidFill>
                  <a:schemeClr val="tx1"/>
                </a:solidFill>
                <a:latin typeface="Arial Black" panose="020B0604020202020204" pitchFamily="34" charset="0"/>
              </a:defRPr>
            </a:lvl2pPr>
            <a:lvl3pPr marL="1143000" indent="-228600">
              <a:spcBef>
                <a:spcPct val="20000"/>
              </a:spcBef>
              <a:buClr>
                <a:schemeClr val="tx1"/>
              </a:buClr>
              <a:buSzPct val="60000"/>
              <a:buFont typeface="Wingdings" pitchFamily="2" charset="2"/>
              <a:defRPr sz="3200">
                <a:solidFill>
                  <a:schemeClr val="tx1"/>
                </a:solidFill>
                <a:latin typeface="Arial Black" panose="020B0604020202020204" pitchFamily="34" charset="0"/>
              </a:defRPr>
            </a:lvl3pPr>
            <a:lvl4pPr marL="1600200" indent="-228600">
              <a:spcBef>
                <a:spcPct val="20000"/>
              </a:spcBef>
              <a:buClr>
                <a:schemeClr val="tx1"/>
              </a:buClr>
              <a:buSzPct val="60000"/>
              <a:buFont typeface="Wingdings" pitchFamily="2" charset="2"/>
              <a:defRPr sz="3200">
                <a:solidFill>
                  <a:schemeClr val="tx1"/>
                </a:solidFill>
                <a:latin typeface="Arial Black" panose="020B0604020202020204" pitchFamily="34" charset="0"/>
              </a:defRPr>
            </a:lvl4pPr>
            <a:lvl5pPr marL="2057400" indent="-228600">
              <a:spcBef>
                <a:spcPct val="20000"/>
              </a:spcBef>
              <a:buClr>
                <a:schemeClr val="tx1"/>
              </a:buClr>
              <a:buSzPct val="60000"/>
              <a:buFont typeface="Wingdings" pitchFamily="2" charset="2"/>
              <a:defRPr sz="3200">
                <a:solidFill>
                  <a:schemeClr val="tx1"/>
                </a:solidFill>
                <a:latin typeface="Arial Black" panose="020B0604020202020204" pitchFamily="34" charset="0"/>
              </a:defRPr>
            </a:lvl5pPr>
            <a:lvl6pPr marL="2514600" indent="-228600" eaLnBrk="0" fontAlgn="base" hangingPunct="0">
              <a:spcBef>
                <a:spcPct val="20000"/>
              </a:spcBef>
              <a:spcAft>
                <a:spcPct val="0"/>
              </a:spcAft>
              <a:buClr>
                <a:schemeClr val="tx1"/>
              </a:buClr>
              <a:buSzPct val="60000"/>
              <a:buFont typeface="Wingdings" pitchFamily="2" charset="2"/>
              <a:defRPr sz="3200">
                <a:solidFill>
                  <a:schemeClr val="tx1"/>
                </a:solidFill>
                <a:latin typeface="Arial Black" panose="020B0604020202020204" pitchFamily="34" charset="0"/>
              </a:defRPr>
            </a:lvl6pPr>
            <a:lvl7pPr marL="2971800" indent="-228600" eaLnBrk="0" fontAlgn="base" hangingPunct="0">
              <a:spcBef>
                <a:spcPct val="20000"/>
              </a:spcBef>
              <a:spcAft>
                <a:spcPct val="0"/>
              </a:spcAft>
              <a:buClr>
                <a:schemeClr val="tx1"/>
              </a:buClr>
              <a:buSzPct val="60000"/>
              <a:buFont typeface="Wingdings" pitchFamily="2" charset="2"/>
              <a:defRPr sz="3200">
                <a:solidFill>
                  <a:schemeClr val="tx1"/>
                </a:solidFill>
                <a:latin typeface="Arial Black" panose="020B0604020202020204" pitchFamily="34" charset="0"/>
              </a:defRPr>
            </a:lvl7pPr>
            <a:lvl8pPr marL="3429000" indent="-228600" eaLnBrk="0" fontAlgn="base" hangingPunct="0">
              <a:spcBef>
                <a:spcPct val="20000"/>
              </a:spcBef>
              <a:spcAft>
                <a:spcPct val="0"/>
              </a:spcAft>
              <a:buClr>
                <a:schemeClr val="tx1"/>
              </a:buClr>
              <a:buSzPct val="60000"/>
              <a:buFont typeface="Wingdings" pitchFamily="2" charset="2"/>
              <a:defRPr sz="3200">
                <a:solidFill>
                  <a:schemeClr val="tx1"/>
                </a:solidFill>
                <a:latin typeface="Arial Black" panose="020B0604020202020204" pitchFamily="34" charset="0"/>
              </a:defRPr>
            </a:lvl8pPr>
            <a:lvl9pPr marL="3886200" indent="-228600" eaLnBrk="0" fontAlgn="base" hangingPunct="0">
              <a:spcBef>
                <a:spcPct val="20000"/>
              </a:spcBef>
              <a:spcAft>
                <a:spcPct val="0"/>
              </a:spcAft>
              <a:buClr>
                <a:schemeClr val="tx1"/>
              </a:buClr>
              <a:buSzPct val="60000"/>
              <a:buFont typeface="Wingdings" pitchFamily="2" charset="2"/>
              <a:defRPr sz="3200">
                <a:solidFill>
                  <a:schemeClr val="tx1"/>
                </a:solidFill>
                <a:latin typeface="Arial Black" panose="020B0604020202020204" pitchFamily="34" charset="0"/>
              </a:defRPr>
            </a:lvl9pPr>
          </a:lstStyle>
          <a:p>
            <a:pPr eaLnBrk="1" hangingPunct="1">
              <a:defRPr/>
            </a:pPr>
            <a:endParaRPr lang="en-US" altLang="en-US"/>
          </a:p>
        </p:txBody>
      </p:sp>
      <p:sp>
        <p:nvSpPr>
          <p:cNvPr id="1034" name="Text Box 4">
            <a:extLst>
              <a:ext uri="{FF2B5EF4-FFF2-40B4-BE49-F238E27FC236}">
                <a16:creationId xmlns:a16="http://schemas.microsoft.com/office/drawing/2014/main" id="{14074425-5B36-5948-8E16-04D3ED23E688}"/>
              </a:ext>
            </a:extLst>
          </p:cNvPr>
          <p:cNvSpPr txBox="1">
            <a:spLocks noChangeArrowheads="1"/>
          </p:cNvSpPr>
          <p:nvPr userDrawn="1"/>
        </p:nvSpPr>
        <p:spPr bwMode="auto">
          <a:xfrm rot="5400000">
            <a:off x="8366919" y="410369"/>
            <a:ext cx="1187450" cy="36671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60000"/>
              <a:buFont typeface="Wingdings" pitchFamily="2" charset="2"/>
              <a:defRPr sz="3200">
                <a:solidFill>
                  <a:schemeClr val="tx1"/>
                </a:solidFill>
                <a:latin typeface="Arial Black" panose="020B0604020202020204" pitchFamily="34" charset="0"/>
              </a:defRPr>
            </a:lvl1pPr>
            <a:lvl2pPr marL="742950" indent="-285750">
              <a:spcBef>
                <a:spcPct val="20000"/>
              </a:spcBef>
              <a:buClr>
                <a:schemeClr val="tx1"/>
              </a:buClr>
              <a:buSzPct val="60000"/>
              <a:buFont typeface="Wingdings" pitchFamily="2" charset="2"/>
              <a:defRPr sz="3200">
                <a:solidFill>
                  <a:schemeClr val="tx1"/>
                </a:solidFill>
                <a:latin typeface="Arial Black" panose="020B0604020202020204" pitchFamily="34" charset="0"/>
              </a:defRPr>
            </a:lvl2pPr>
            <a:lvl3pPr marL="1143000" indent="-228600">
              <a:spcBef>
                <a:spcPct val="20000"/>
              </a:spcBef>
              <a:buClr>
                <a:schemeClr val="tx1"/>
              </a:buClr>
              <a:buSzPct val="60000"/>
              <a:buFont typeface="Wingdings" pitchFamily="2" charset="2"/>
              <a:defRPr sz="3200">
                <a:solidFill>
                  <a:schemeClr val="tx1"/>
                </a:solidFill>
                <a:latin typeface="Arial Black" panose="020B0604020202020204" pitchFamily="34" charset="0"/>
              </a:defRPr>
            </a:lvl3pPr>
            <a:lvl4pPr marL="1600200" indent="-228600">
              <a:spcBef>
                <a:spcPct val="20000"/>
              </a:spcBef>
              <a:buClr>
                <a:schemeClr val="tx1"/>
              </a:buClr>
              <a:buSzPct val="60000"/>
              <a:buFont typeface="Wingdings" pitchFamily="2" charset="2"/>
              <a:defRPr sz="3200">
                <a:solidFill>
                  <a:schemeClr val="tx1"/>
                </a:solidFill>
                <a:latin typeface="Arial Black" panose="020B0604020202020204" pitchFamily="34" charset="0"/>
              </a:defRPr>
            </a:lvl4pPr>
            <a:lvl5pPr marL="2057400" indent="-228600">
              <a:spcBef>
                <a:spcPct val="20000"/>
              </a:spcBef>
              <a:buClr>
                <a:schemeClr val="tx1"/>
              </a:buClr>
              <a:buSzPct val="60000"/>
              <a:buFont typeface="Wingdings" pitchFamily="2" charset="2"/>
              <a:defRPr sz="3200">
                <a:solidFill>
                  <a:schemeClr val="tx1"/>
                </a:solidFill>
                <a:latin typeface="Arial Black" panose="020B0604020202020204" pitchFamily="34" charset="0"/>
              </a:defRPr>
            </a:lvl5pPr>
            <a:lvl6pPr marL="2514600" indent="-228600" eaLnBrk="0" fontAlgn="base" hangingPunct="0">
              <a:spcBef>
                <a:spcPct val="20000"/>
              </a:spcBef>
              <a:spcAft>
                <a:spcPct val="0"/>
              </a:spcAft>
              <a:buClr>
                <a:schemeClr val="tx1"/>
              </a:buClr>
              <a:buSzPct val="60000"/>
              <a:buFont typeface="Wingdings" pitchFamily="2" charset="2"/>
              <a:defRPr sz="3200">
                <a:solidFill>
                  <a:schemeClr val="tx1"/>
                </a:solidFill>
                <a:latin typeface="Arial Black" panose="020B0604020202020204" pitchFamily="34" charset="0"/>
              </a:defRPr>
            </a:lvl6pPr>
            <a:lvl7pPr marL="2971800" indent="-228600" eaLnBrk="0" fontAlgn="base" hangingPunct="0">
              <a:spcBef>
                <a:spcPct val="20000"/>
              </a:spcBef>
              <a:spcAft>
                <a:spcPct val="0"/>
              </a:spcAft>
              <a:buClr>
                <a:schemeClr val="tx1"/>
              </a:buClr>
              <a:buSzPct val="60000"/>
              <a:buFont typeface="Wingdings" pitchFamily="2" charset="2"/>
              <a:defRPr sz="3200">
                <a:solidFill>
                  <a:schemeClr val="tx1"/>
                </a:solidFill>
                <a:latin typeface="Arial Black" panose="020B0604020202020204" pitchFamily="34" charset="0"/>
              </a:defRPr>
            </a:lvl7pPr>
            <a:lvl8pPr marL="3429000" indent="-228600" eaLnBrk="0" fontAlgn="base" hangingPunct="0">
              <a:spcBef>
                <a:spcPct val="20000"/>
              </a:spcBef>
              <a:spcAft>
                <a:spcPct val="0"/>
              </a:spcAft>
              <a:buClr>
                <a:schemeClr val="tx1"/>
              </a:buClr>
              <a:buSzPct val="60000"/>
              <a:buFont typeface="Wingdings" pitchFamily="2" charset="2"/>
              <a:defRPr sz="3200">
                <a:solidFill>
                  <a:schemeClr val="tx1"/>
                </a:solidFill>
                <a:latin typeface="Arial Black" panose="020B0604020202020204" pitchFamily="34" charset="0"/>
              </a:defRPr>
            </a:lvl8pPr>
            <a:lvl9pPr marL="3886200" indent="-228600" eaLnBrk="0" fontAlgn="base" hangingPunct="0">
              <a:spcBef>
                <a:spcPct val="20000"/>
              </a:spcBef>
              <a:spcAft>
                <a:spcPct val="0"/>
              </a:spcAft>
              <a:buClr>
                <a:schemeClr val="tx1"/>
              </a:buClr>
              <a:buSzPct val="60000"/>
              <a:buFont typeface="Wingdings" pitchFamily="2" charset="2"/>
              <a:defRPr sz="3200">
                <a:solidFill>
                  <a:schemeClr val="tx1"/>
                </a:solidFill>
                <a:latin typeface="Arial Black" panose="020B0604020202020204" pitchFamily="34" charset="0"/>
              </a:defRPr>
            </a:lvl9pPr>
          </a:lstStyle>
          <a:p>
            <a:pPr>
              <a:spcBef>
                <a:spcPct val="0"/>
              </a:spcBef>
              <a:buClrTx/>
              <a:buSzTx/>
              <a:buFontTx/>
              <a:buNone/>
              <a:defRPr/>
            </a:pPr>
            <a:r>
              <a:rPr lang="en-US" altLang="en-US" sz="1800">
                <a:solidFill>
                  <a:srgbClr val="0066FF"/>
                </a:solidFill>
                <a:latin typeface="Arial" panose="020B0604020202020204" pitchFamily="34" charset="0"/>
              </a:rPr>
              <a:t>Chapter 5</a:t>
            </a:r>
          </a:p>
        </p:txBody>
      </p:sp>
    </p:spTree>
  </p:cSld>
  <p:clrMap bg1="lt1" tx1="dk1" bg2="lt2" tx2="dk2" accent1="accent1" accent2="accent2" accent3="accent3" accent4="accent4" accent5="accent5" accent6="accent6" hlink="hlink" folHlink="folHlink"/>
  <p:sldLayoutIdLst>
    <p:sldLayoutId id="2147483882"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 id="2147483881" r:id="rId13"/>
  </p:sldLayoutIdLst>
  <p:hf sldNum="0" hdr="0" dt="0"/>
  <p:txStyles>
    <p:titleStyle>
      <a:lvl1pPr algn="l" rtl="0" eaLnBrk="0" fontAlgn="base" hangingPunct="0">
        <a:spcBef>
          <a:spcPct val="0"/>
        </a:spcBef>
        <a:spcAft>
          <a:spcPct val="0"/>
        </a:spcAft>
        <a:defRPr sz="4000" b="1">
          <a:solidFill>
            <a:srgbClr val="0066FF"/>
          </a:solidFill>
          <a:latin typeface="+mj-lt"/>
          <a:ea typeface="+mj-ea"/>
          <a:cs typeface="+mj-cs"/>
        </a:defRPr>
      </a:lvl1pPr>
      <a:lvl2pPr algn="l" rtl="0" eaLnBrk="0" fontAlgn="base" hangingPunct="0">
        <a:spcBef>
          <a:spcPct val="0"/>
        </a:spcBef>
        <a:spcAft>
          <a:spcPct val="0"/>
        </a:spcAft>
        <a:defRPr sz="4000" b="1">
          <a:solidFill>
            <a:srgbClr val="0066FF"/>
          </a:solidFill>
          <a:latin typeface="Arial" charset="0"/>
        </a:defRPr>
      </a:lvl2pPr>
      <a:lvl3pPr algn="l" rtl="0" eaLnBrk="0" fontAlgn="base" hangingPunct="0">
        <a:spcBef>
          <a:spcPct val="0"/>
        </a:spcBef>
        <a:spcAft>
          <a:spcPct val="0"/>
        </a:spcAft>
        <a:defRPr sz="4000" b="1">
          <a:solidFill>
            <a:srgbClr val="0066FF"/>
          </a:solidFill>
          <a:latin typeface="Arial" charset="0"/>
        </a:defRPr>
      </a:lvl3pPr>
      <a:lvl4pPr algn="l" rtl="0" eaLnBrk="0" fontAlgn="base" hangingPunct="0">
        <a:spcBef>
          <a:spcPct val="0"/>
        </a:spcBef>
        <a:spcAft>
          <a:spcPct val="0"/>
        </a:spcAft>
        <a:defRPr sz="4000" b="1">
          <a:solidFill>
            <a:srgbClr val="0066FF"/>
          </a:solidFill>
          <a:latin typeface="Arial" charset="0"/>
        </a:defRPr>
      </a:lvl4pPr>
      <a:lvl5pPr algn="l" rtl="0" eaLnBrk="0" fontAlgn="base" hangingPunct="0">
        <a:spcBef>
          <a:spcPct val="0"/>
        </a:spcBef>
        <a:spcAft>
          <a:spcPct val="0"/>
        </a:spcAft>
        <a:defRPr sz="4000" b="1">
          <a:solidFill>
            <a:srgbClr val="0066FF"/>
          </a:solidFill>
          <a:latin typeface="Arial" charset="0"/>
        </a:defRPr>
      </a:lvl5pPr>
      <a:lvl6pPr marL="457200" algn="l" rtl="0" fontAlgn="base">
        <a:spcBef>
          <a:spcPct val="0"/>
        </a:spcBef>
        <a:spcAft>
          <a:spcPct val="0"/>
        </a:spcAft>
        <a:defRPr sz="4000" b="1">
          <a:solidFill>
            <a:srgbClr val="0066FF"/>
          </a:solidFill>
          <a:latin typeface="Arial" charset="0"/>
        </a:defRPr>
      </a:lvl6pPr>
      <a:lvl7pPr marL="914400" algn="l" rtl="0" fontAlgn="base">
        <a:spcBef>
          <a:spcPct val="0"/>
        </a:spcBef>
        <a:spcAft>
          <a:spcPct val="0"/>
        </a:spcAft>
        <a:defRPr sz="4000" b="1">
          <a:solidFill>
            <a:srgbClr val="0066FF"/>
          </a:solidFill>
          <a:latin typeface="Arial" charset="0"/>
        </a:defRPr>
      </a:lvl7pPr>
      <a:lvl8pPr marL="1371600" algn="l" rtl="0" fontAlgn="base">
        <a:spcBef>
          <a:spcPct val="0"/>
        </a:spcBef>
        <a:spcAft>
          <a:spcPct val="0"/>
        </a:spcAft>
        <a:defRPr sz="4000" b="1">
          <a:solidFill>
            <a:srgbClr val="0066FF"/>
          </a:solidFill>
          <a:latin typeface="Arial" charset="0"/>
        </a:defRPr>
      </a:lvl8pPr>
      <a:lvl9pPr marL="1828800" algn="l" rtl="0" fontAlgn="base">
        <a:spcBef>
          <a:spcPct val="0"/>
        </a:spcBef>
        <a:spcAft>
          <a:spcPct val="0"/>
        </a:spcAft>
        <a:defRPr sz="4000" b="1">
          <a:solidFill>
            <a:srgbClr val="0066FF"/>
          </a:solidFill>
          <a:latin typeface="Arial" charset="0"/>
        </a:defRPr>
      </a:lvl9pPr>
    </p:titleStyle>
    <p:bodyStyle>
      <a:lvl1pPr marL="342900" indent="-342900" algn="l" rtl="0" eaLnBrk="0" fontAlgn="base" hangingPunct="0">
        <a:spcBef>
          <a:spcPct val="20000"/>
        </a:spcBef>
        <a:spcAft>
          <a:spcPct val="0"/>
        </a:spcAft>
        <a:buClr>
          <a:srgbClr val="0033CC"/>
        </a:buClr>
        <a:buSzPct val="60000"/>
        <a:buFont typeface="Wingdings" panose="05000000000000000000" pitchFamily="2" charset="2"/>
        <a:buChar char="n"/>
        <a:defRPr sz="3200">
          <a:solidFill>
            <a:srgbClr val="003399"/>
          </a:solidFill>
          <a:latin typeface="+mn-lt"/>
          <a:ea typeface="+mn-ea"/>
          <a:cs typeface="+mn-cs"/>
        </a:defRPr>
      </a:lvl1pPr>
      <a:lvl2pPr marL="742950" indent="-285750" algn="l" rtl="0" eaLnBrk="0" fontAlgn="base" hangingPunct="0">
        <a:spcBef>
          <a:spcPct val="20000"/>
        </a:spcBef>
        <a:spcAft>
          <a:spcPct val="0"/>
        </a:spcAft>
        <a:buClr>
          <a:srgbClr val="003399"/>
        </a:buClr>
        <a:buSzPct val="55000"/>
        <a:buFont typeface="Wingdings" panose="05000000000000000000" pitchFamily="2" charset="2"/>
        <a:buChar char="n"/>
        <a:defRPr sz="2800">
          <a:solidFill>
            <a:srgbClr val="0033CC"/>
          </a:solidFill>
          <a:latin typeface="+mn-lt"/>
        </a:defRPr>
      </a:lvl2pPr>
      <a:lvl3pPr marL="1143000" indent="-228600" algn="l" rtl="0" eaLnBrk="0" fontAlgn="base" hangingPunct="0">
        <a:spcBef>
          <a:spcPct val="20000"/>
        </a:spcBef>
        <a:spcAft>
          <a:spcPct val="0"/>
        </a:spcAft>
        <a:buClr>
          <a:srgbClr val="0033CC"/>
        </a:buClr>
        <a:buSzPct val="50000"/>
        <a:buFont typeface="Wingdings" panose="05000000000000000000" pitchFamily="2" charset="2"/>
        <a:buChar char="n"/>
        <a:defRPr sz="2400">
          <a:solidFill>
            <a:srgbClr val="000066"/>
          </a:solidFill>
          <a:latin typeface="+mn-lt"/>
        </a:defRPr>
      </a:lvl3pPr>
      <a:lvl4pPr marL="1600200" indent="-228600" algn="l" rtl="0" eaLnBrk="0" fontAlgn="base" hangingPunct="0">
        <a:spcBef>
          <a:spcPct val="20000"/>
        </a:spcBef>
        <a:spcAft>
          <a:spcPct val="0"/>
        </a:spcAft>
        <a:buClr>
          <a:srgbClr val="000066"/>
        </a:buClr>
        <a:buSzPct val="55000"/>
        <a:buFont typeface="Wingdings" panose="05000000000000000000" pitchFamily="2" charset="2"/>
        <a:buChar char="n"/>
        <a:defRPr sz="2000">
          <a:solidFill>
            <a:srgbClr val="0066FF"/>
          </a:solidFill>
          <a:latin typeface="+mn-lt"/>
        </a:defRPr>
      </a:lvl4pPr>
      <a:lvl5pPr marL="2057400" indent="-228600" algn="l" rtl="0" eaLnBrk="0" fontAlgn="base" hangingPunct="0">
        <a:spcBef>
          <a:spcPct val="20000"/>
        </a:spcBef>
        <a:spcAft>
          <a:spcPct val="0"/>
        </a:spcAft>
        <a:buClr>
          <a:srgbClr val="3399FF"/>
        </a:buClr>
        <a:buSzPct val="50000"/>
        <a:buFont typeface="Wingdings" panose="05000000000000000000" pitchFamily="2" charset="2"/>
        <a:buChar char="n"/>
        <a:defRPr sz="2000">
          <a:solidFill>
            <a:srgbClr val="3399FF"/>
          </a:solidFill>
          <a:latin typeface="+mn-lt"/>
        </a:defRPr>
      </a:lvl5pPr>
      <a:lvl6pPr marL="2514600" indent="-228600" algn="l" rtl="0" fontAlgn="base">
        <a:spcBef>
          <a:spcPct val="20000"/>
        </a:spcBef>
        <a:spcAft>
          <a:spcPct val="0"/>
        </a:spcAft>
        <a:buClr>
          <a:srgbClr val="3399FF"/>
        </a:buClr>
        <a:buSzPct val="50000"/>
        <a:buFont typeface="Wingdings" pitchFamily="2" charset="2"/>
        <a:buChar char="n"/>
        <a:defRPr sz="2000">
          <a:solidFill>
            <a:srgbClr val="3399FF"/>
          </a:solidFill>
          <a:latin typeface="+mn-lt"/>
        </a:defRPr>
      </a:lvl6pPr>
      <a:lvl7pPr marL="2971800" indent="-228600" algn="l" rtl="0" fontAlgn="base">
        <a:spcBef>
          <a:spcPct val="20000"/>
        </a:spcBef>
        <a:spcAft>
          <a:spcPct val="0"/>
        </a:spcAft>
        <a:buClr>
          <a:srgbClr val="3399FF"/>
        </a:buClr>
        <a:buSzPct val="50000"/>
        <a:buFont typeface="Wingdings" pitchFamily="2" charset="2"/>
        <a:buChar char="n"/>
        <a:defRPr sz="2000">
          <a:solidFill>
            <a:srgbClr val="3399FF"/>
          </a:solidFill>
          <a:latin typeface="+mn-lt"/>
        </a:defRPr>
      </a:lvl7pPr>
      <a:lvl8pPr marL="3429000" indent="-228600" algn="l" rtl="0" fontAlgn="base">
        <a:spcBef>
          <a:spcPct val="20000"/>
        </a:spcBef>
        <a:spcAft>
          <a:spcPct val="0"/>
        </a:spcAft>
        <a:buClr>
          <a:srgbClr val="3399FF"/>
        </a:buClr>
        <a:buSzPct val="50000"/>
        <a:buFont typeface="Wingdings" pitchFamily="2" charset="2"/>
        <a:buChar char="n"/>
        <a:defRPr sz="2000">
          <a:solidFill>
            <a:srgbClr val="3399FF"/>
          </a:solidFill>
          <a:latin typeface="+mn-lt"/>
        </a:defRPr>
      </a:lvl8pPr>
      <a:lvl9pPr marL="3886200" indent="-228600" algn="l" rtl="0" fontAlgn="base">
        <a:spcBef>
          <a:spcPct val="20000"/>
        </a:spcBef>
        <a:spcAft>
          <a:spcPct val="0"/>
        </a:spcAft>
        <a:buClr>
          <a:srgbClr val="3399FF"/>
        </a:buClr>
        <a:buSzPct val="50000"/>
        <a:buFont typeface="Wingdings" pitchFamily="2" charset="2"/>
        <a:buChar char="n"/>
        <a:defRPr sz="2000">
          <a:solidFill>
            <a:srgbClr val="3399F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1.xml" /><Relationship Id="rId1" Type="http://schemas.openxmlformats.org/officeDocument/2006/relationships/slideLayout" Target="../slideLayouts/slideLayout1.xml" /><Relationship Id="rId5" Type="http://schemas.openxmlformats.org/officeDocument/2006/relationships/image" Target="../media/image4.png" /><Relationship Id="rId4" Type="http://schemas.openxmlformats.org/officeDocument/2006/relationships/customXml" Target="../ink/ink1.xml" /></Relationships>
</file>

<file path=ppt/slides/_rels/slide10.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notesSlide" Target="../notesSlides/notesSlide10.xml" /><Relationship Id="rId1" Type="http://schemas.openxmlformats.org/officeDocument/2006/relationships/slideLayout" Target="../slideLayouts/slideLayout2.xml" /><Relationship Id="rId5" Type="http://schemas.openxmlformats.org/officeDocument/2006/relationships/image" Target="../media/image13.png" /><Relationship Id="rId4" Type="http://schemas.openxmlformats.org/officeDocument/2006/relationships/customXml" Target="../ink/ink8.xml" /></Relationships>
</file>

<file path=ppt/slides/_rels/slide11.xml.rels><?xml version="1.0" encoding="UTF-8" standalone="yes"?>
<Relationships xmlns="http://schemas.openxmlformats.org/package/2006/relationships"><Relationship Id="rId3" Type="http://schemas.openxmlformats.org/officeDocument/2006/relationships/customXml" Target="../ink/ink9.xml" /><Relationship Id="rId2" Type="http://schemas.openxmlformats.org/officeDocument/2006/relationships/notesSlide" Target="../notesSlides/notesSlide11.xml" /><Relationship Id="rId1" Type="http://schemas.openxmlformats.org/officeDocument/2006/relationships/slideLayout" Target="../slideLayouts/slideLayout2.xml" /><Relationship Id="rId4" Type="http://schemas.openxmlformats.org/officeDocument/2006/relationships/image" Target="../media/image14.png" /></Relationships>
</file>

<file path=ppt/slides/_rels/slide12.xml.rels><?xml version="1.0" encoding="UTF-8" standalone="yes"?>
<Relationships xmlns="http://schemas.openxmlformats.org/package/2006/relationships"><Relationship Id="rId3" Type="http://schemas.openxmlformats.org/officeDocument/2006/relationships/customXml" Target="../ink/ink10.xml" /><Relationship Id="rId2" Type="http://schemas.openxmlformats.org/officeDocument/2006/relationships/notesSlide" Target="../notesSlides/notesSlide12.xml" /><Relationship Id="rId1" Type="http://schemas.openxmlformats.org/officeDocument/2006/relationships/slideLayout" Target="../slideLayouts/slideLayout2.xml" /><Relationship Id="rId4" Type="http://schemas.openxmlformats.org/officeDocument/2006/relationships/image" Target="../media/image15.png"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notesSlide" Target="../notesSlides/notesSlide17.xml" /><Relationship Id="rId1" Type="http://schemas.openxmlformats.org/officeDocument/2006/relationships/slideLayout" Target="../slideLayouts/slideLayout2.xml" /><Relationship Id="rId5" Type="http://schemas.openxmlformats.org/officeDocument/2006/relationships/image" Target="../media/image17.png" /><Relationship Id="rId4" Type="http://schemas.openxmlformats.org/officeDocument/2006/relationships/customXml" Target="../ink/ink11.xml" /></Relationships>
</file>

<file path=ppt/slides/_rels/slide18.xml.rels><?xml version="1.0" encoding="UTF-8" standalone="yes"?>
<Relationships xmlns="http://schemas.openxmlformats.org/package/2006/relationships"><Relationship Id="rId3" Type="http://schemas.openxmlformats.org/officeDocument/2006/relationships/image" Target="../media/image7.jpeg" /><Relationship Id="rId2" Type="http://schemas.openxmlformats.org/officeDocument/2006/relationships/notesSlide" Target="../notesSlides/notesSlide18.xml" /><Relationship Id="rId1" Type="http://schemas.openxmlformats.org/officeDocument/2006/relationships/slideLayout" Target="../slideLayouts/slideLayout2.xml" /><Relationship Id="rId5" Type="http://schemas.openxmlformats.org/officeDocument/2006/relationships/image" Target="../media/image19.png" /><Relationship Id="rId4" Type="http://schemas.openxmlformats.org/officeDocument/2006/relationships/customXml" Target="../ink/ink12.xml" /></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customXml" Target="../ink/ink2.xml"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5.png" /></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notesSlide" Target="../notesSlides/notesSlide23.xml" /><Relationship Id="rId1" Type="http://schemas.openxmlformats.org/officeDocument/2006/relationships/slideLayout" Target="../slideLayouts/slideLayout2.xml" /><Relationship Id="rId5" Type="http://schemas.openxmlformats.org/officeDocument/2006/relationships/image" Target="../media/image21.png" /><Relationship Id="rId4" Type="http://schemas.openxmlformats.org/officeDocument/2006/relationships/customXml" Target="../ink/ink13.xml" /></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notesSlide" Target="../notesSlides/notesSlide25.xml" /><Relationship Id="rId1" Type="http://schemas.openxmlformats.org/officeDocument/2006/relationships/slideLayout" Target="../slideLayouts/slideLayout2.xml" /><Relationship Id="rId5" Type="http://schemas.openxmlformats.org/officeDocument/2006/relationships/image" Target="../media/image23.png" /><Relationship Id="rId4" Type="http://schemas.openxmlformats.org/officeDocument/2006/relationships/customXml" Target="../ink/ink14.xml" /></Relationships>
</file>

<file path=ppt/slides/_rels/slide26.xml.rels><?xml version="1.0" encoding="UTF-8" standalone="yes"?>
<Relationships xmlns="http://schemas.openxmlformats.org/package/2006/relationships"><Relationship Id="rId3" Type="http://schemas.openxmlformats.org/officeDocument/2006/relationships/customXml" Target="../ink/ink15.xml" /><Relationship Id="rId2" Type="http://schemas.openxmlformats.org/officeDocument/2006/relationships/notesSlide" Target="../notesSlides/notesSlide26.xml" /><Relationship Id="rId1" Type="http://schemas.openxmlformats.org/officeDocument/2006/relationships/slideLayout" Target="../slideLayouts/slideLayout2.xml" /><Relationship Id="rId4" Type="http://schemas.openxmlformats.org/officeDocument/2006/relationships/image" Target="../media/image24.png" /></Relationships>
</file>

<file path=ppt/slides/_rels/slide27.xml.rels><?xml version="1.0" encoding="UTF-8" standalone="yes"?>
<Relationships xmlns="http://schemas.openxmlformats.org/package/2006/relationships"><Relationship Id="rId3" Type="http://schemas.openxmlformats.org/officeDocument/2006/relationships/customXml" Target="../ink/ink16.xml" /><Relationship Id="rId2" Type="http://schemas.openxmlformats.org/officeDocument/2006/relationships/notesSlide" Target="../notesSlides/notesSlide27.xml" /><Relationship Id="rId1" Type="http://schemas.openxmlformats.org/officeDocument/2006/relationships/slideLayout" Target="../slideLayouts/slideLayout2.xml" /><Relationship Id="rId4" Type="http://schemas.openxmlformats.org/officeDocument/2006/relationships/image" Target="../media/image25.png" /></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customXml" Target="../ink/ink3.xml" /><Relationship Id="rId2" Type="http://schemas.openxmlformats.org/officeDocument/2006/relationships/notesSlide" Target="../notesSlides/notesSlide3.xml" /><Relationship Id="rId1" Type="http://schemas.openxmlformats.org/officeDocument/2006/relationships/slideLayout" Target="../slideLayouts/slideLayout2.xml" /><Relationship Id="rId4" Type="http://schemas.openxmlformats.org/officeDocument/2006/relationships/image" Target="../media/image6.png" /></Relationships>
</file>

<file path=ppt/slides/_rels/slide30.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30.xml" /><Relationship Id="rId1" Type="http://schemas.openxmlformats.org/officeDocument/2006/relationships/slideLayout" Target="../slideLayouts/slideLayout2.xml" /><Relationship Id="rId5" Type="http://schemas.openxmlformats.org/officeDocument/2006/relationships/image" Target="../media/image12.png" /><Relationship Id="rId4" Type="http://schemas.openxmlformats.org/officeDocument/2006/relationships/customXml" Target="../ink/ink17.xml" /></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notesSlide" Target="../notesSlides/notesSlide32.xml" /><Relationship Id="rId1" Type="http://schemas.openxmlformats.org/officeDocument/2006/relationships/slideLayout" Target="../slideLayouts/slideLayout2.xml" /><Relationship Id="rId5" Type="http://schemas.openxmlformats.org/officeDocument/2006/relationships/image" Target="../media/image18.png" /><Relationship Id="rId4" Type="http://schemas.openxmlformats.org/officeDocument/2006/relationships/customXml" Target="../ink/ink18.xml" /></Relationships>
</file>

<file path=ppt/slides/_rels/slide33.xml.rels><?xml version="1.0" encoding="UTF-8" standalone="yes"?>
<Relationships xmlns="http://schemas.openxmlformats.org/package/2006/relationships"><Relationship Id="rId3" Type="http://schemas.openxmlformats.org/officeDocument/2006/relationships/customXml" Target="../ink/ink19.xml" /><Relationship Id="rId2" Type="http://schemas.openxmlformats.org/officeDocument/2006/relationships/notesSlide" Target="../notesSlides/notesSlide33.xml" /><Relationship Id="rId1" Type="http://schemas.openxmlformats.org/officeDocument/2006/relationships/slideLayout" Target="../slideLayouts/slideLayout2.xml" /><Relationship Id="rId4" Type="http://schemas.openxmlformats.org/officeDocument/2006/relationships/image" Target="../media/image20.png" /></Relationships>
</file>

<file path=ppt/slides/_rels/slide34.xml.rels><?xml version="1.0" encoding="UTF-8" standalone="yes"?>
<Relationships xmlns="http://schemas.openxmlformats.org/package/2006/relationships"><Relationship Id="rId3" Type="http://schemas.openxmlformats.org/officeDocument/2006/relationships/customXml" Target="../ink/ink20.xml" /><Relationship Id="rId2" Type="http://schemas.openxmlformats.org/officeDocument/2006/relationships/notesSlide" Target="../notesSlides/notesSlide34.xml" /><Relationship Id="rId1" Type="http://schemas.openxmlformats.org/officeDocument/2006/relationships/slideLayout" Target="../slideLayouts/slideLayout2.xml" /><Relationship Id="rId4" Type="http://schemas.openxmlformats.org/officeDocument/2006/relationships/image" Target="../media/image22.png" /></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3" Type="http://schemas.openxmlformats.org/officeDocument/2006/relationships/image" Target="../media/image23.jpeg" /><Relationship Id="rId2" Type="http://schemas.openxmlformats.org/officeDocument/2006/relationships/notesSlide" Target="../notesSlides/notesSlide36.xml" /><Relationship Id="rId1" Type="http://schemas.openxmlformats.org/officeDocument/2006/relationships/slideLayout" Target="../slideLayouts/slideLayout2.xml" /><Relationship Id="rId5" Type="http://schemas.openxmlformats.org/officeDocument/2006/relationships/image" Target="../media/image26.png" /><Relationship Id="rId4" Type="http://schemas.openxmlformats.org/officeDocument/2006/relationships/customXml" Target="../ink/ink21.xml" /></Relationships>
</file>

<file path=ppt/slides/_rels/slide37.xml.rels><?xml version="1.0" encoding="UTF-8" standalone="yes"?>
<Relationships xmlns="http://schemas.openxmlformats.org/package/2006/relationships"><Relationship Id="rId3" Type="http://schemas.openxmlformats.org/officeDocument/2006/relationships/customXml" Target="../ink/ink22.xml" /><Relationship Id="rId2" Type="http://schemas.openxmlformats.org/officeDocument/2006/relationships/notesSlide" Target="../notesSlides/notesSlide37.xml" /><Relationship Id="rId1" Type="http://schemas.openxmlformats.org/officeDocument/2006/relationships/slideLayout" Target="../slideLayouts/slideLayout2.xml" /><Relationship Id="rId4" Type="http://schemas.openxmlformats.org/officeDocument/2006/relationships/image" Target="../media/image27.png" /></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3" Type="http://schemas.openxmlformats.org/officeDocument/2006/relationships/customXml" Target="../ink/ink23.xml" /><Relationship Id="rId2" Type="http://schemas.openxmlformats.org/officeDocument/2006/relationships/notesSlide" Target="../notesSlides/notesSlide39.xml" /><Relationship Id="rId1" Type="http://schemas.openxmlformats.org/officeDocument/2006/relationships/slideLayout" Target="../slideLayouts/slideLayout2.xml" /><Relationship Id="rId4" Type="http://schemas.openxmlformats.org/officeDocument/2006/relationships/image" Target="../media/image28.png"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3" Type="http://schemas.openxmlformats.org/officeDocument/2006/relationships/customXml" Target="../ink/ink24.xml" /><Relationship Id="rId2" Type="http://schemas.openxmlformats.org/officeDocument/2006/relationships/notesSlide" Target="../notesSlides/notesSlide40.xml" /><Relationship Id="rId1" Type="http://schemas.openxmlformats.org/officeDocument/2006/relationships/slideLayout" Target="../slideLayouts/slideLayout2.xml" /><Relationship Id="rId4" Type="http://schemas.openxmlformats.org/officeDocument/2006/relationships/image" Target="../media/image29.png" /></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3" Type="http://schemas.openxmlformats.org/officeDocument/2006/relationships/image" Target="../media/image30.jpeg" /><Relationship Id="rId2" Type="http://schemas.openxmlformats.org/officeDocument/2006/relationships/notesSlide" Target="../notesSlides/notesSlide42.xml" /><Relationship Id="rId1" Type="http://schemas.openxmlformats.org/officeDocument/2006/relationships/slideLayout" Target="../slideLayouts/slideLayout2.xml" /><Relationship Id="rId5" Type="http://schemas.openxmlformats.org/officeDocument/2006/relationships/image" Target="../media/image31.png" /><Relationship Id="rId4" Type="http://schemas.openxmlformats.org/officeDocument/2006/relationships/customXml" Target="../ink/ink25.xml" /></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3" Type="http://schemas.openxmlformats.org/officeDocument/2006/relationships/customXml" Target="../ink/ink26.xml" /><Relationship Id="rId2" Type="http://schemas.openxmlformats.org/officeDocument/2006/relationships/notesSlide" Target="../notesSlides/notesSlide46.xml" /><Relationship Id="rId1" Type="http://schemas.openxmlformats.org/officeDocument/2006/relationships/slideLayout" Target="../slideLayouts/slideLayout2.xml" /><Relationship Id="rId4" Type="http://schemas.openxmlformats.org/officeDocument/2006/relationships/image" Target="../media/image32.png" /></Relationships>
</file>

<file path=ppt/slides/_rels/slide47.xml.rels><?xml version="1.0" encoding="UTF-8" standalone="yes"?>
<Relationships xmlns="http://schemas.openxmlformats.org/package/2006/relationships"><Relationship Id="rId3" Type="http://schemas.openxmlformats.org/officeDocument/2006/relationships/customXml" Target="../ink/ink27.xml" /><Relationship Id="rId2" Type="http://schemas.openxmlformats.org/officeDocument/2006/relationships/notesSlide" Target="../notesSlides/notesSlide47.xml" /><Relationship Id="rId1" Type="http://schemas.openxmlformats.org/officeDocument/2006/relationships/slideLayout" Target="../slideLayouts/slideLayout2.xml" /><Relationship Id="rId4" Type="http://schemas.openxmlformats.org/officeDocument/2006/relationships/image" Target="../media/image33.png"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customXml" Target="../ink/ink4.xml"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image" Target="../media/image7.png"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customXml" Target="../ink/ink5.xml" /><Relationship Id="rId2" Type="http://schemas.openxmlformats.org/officeDocument/2006/relationships/notesSlide" Target="../notesSlides/notesSlide6.xml" /><Relationship Id="rId1" Type="http://schemas.openxmlformats.org/officeDocument/2006/relationships/slideLayout" Target="../slideLayouts/slideLayout2.xml" /><Relationship Id="rId4" Type="http://schemas.openxmlformats.org/officeDocument/2006/relationships/image" Target="../media/image8.png"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customXml" Target="../ink/ink6.xml" /><Relationship Id="rId2" Type="http://schemas.openxmlformats.org/officeDocument/2006/relationships/notesSlide" Target="../notesSlides/notesSlide8.xml" /><Relationship Id="rId1" Type="http://schemas.openxmlformats.org/officeDocument/2006/relationships/slideLayout" Target="../slideLayouts/slideLayout2.xml" /><Relationship Id="rId4" Type="http://schemas.openxmlformats.org/officeDocument/2006/relationships/image" Target="../media/image9.png" /></Relationships>
</file>

<file path=ppt/slides/_rels/slide9.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notesSlide" Target="../notesSlides/notesSlide9.xml" /><Relationship Id="rId1" Type="http://schemas.openxmlformats.org/officeDocument/2006/relationships/slideLayout" Target="../slideLayouts/slideLayout2.xml" /><Relationship Id="rId5" Type="http://schemas.openxmlformats.org/officeDocument/2006/relationships/image" Target="../media/image11.png" /><Relationship Id="rId4" Type="http://schemas.openxmlformats.org/officeDocument/2006/relationships/customXml" Target="../ink/ink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1">
            <a:extLst>
              <a:ext uri="{FF2B5EF4-FFF2-40B4-BE49-F238E27FC236}">
                <a16:creationId xmlns:a16="http://schemas.microsoft.com/office/drawing/2014/main" id="{2A098181-B015-2EF5-5266-0E05B5E313ED}"/>
              </a:ext>
            </a:extLst>
          </p:cNvPr>
          <p:cNvSpPr>
            <a:spLocks noChangeArrowheads="1"/>
          </p:cNvSpPr>
          <p:nvPr/>
        </p:nvSpPr>
        <p:spPr bwMode="auto">
          <a:xfrm>
            <a:off x="2843213" y="1254125"/>
            <a:ext cx="19827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0033CC"/>
              </a:buClr>
              <a:buSzPct val="60000"/>
              <a:buFont typeface="Wingdings" panose="05000000000000000000" pitchFamily="2" charset="2"/>
              <a:buChar char="n"/>
              <a:defRPr sz="3200">
                <a:solidFill>
                  <a:srgbClr val="003399"/>
                </a:solidFill>
                <a:latin typeface="Arial" panose="020B0604020202020204" pitchFamily="34" charset="0"/>
              </a:defRPr>
            </a:lvl1pPr>
            <a:lvl2pPr marL="742950" indent="-285750">
              <a:spcBef>
                <a:spcPct val="20000"/>
              </a:spcBef>
              <a:buClr>
                <a:srgbClr val="003399"/>
              </a:buClr>
              <a:buSzPct val="55000"/>
              <a:buFont typeface="Wingdings" panose="05000000000000000000" pitchFamily="2" charset="2"/>
              <a:buChar char="n"/>
              <a:defRPr sz="2800">
                <a:solidFill>
                  <a:srgbClr val="0033CC"/>
                </a:solidFill>
                <a:latin typeface="Arial" panose="020B0604020202020204" pitchFamily="34" charset="0"/>
              </a:defRPr>
            </a:lvl2pPr>
            <a:lvl3pPr marL="1143000" indent="-228600">
              <a:spcBef>
                <a:spcPct val="20000"/>
              </a:spcBef>
              <a:buClr>
                <a:srgbClr val="0033CC"/>
              </a:buClr>
              <a:buSzPct val="50000"/>
              <a:buFont typeface="Wingdings" panose="05000000000000000000" pitchFamily="2" charset="2"/>
              <a:buChar char="n"/>
              <a:defRPr sz="2400">
                <a:solidFill>
                  <a:srgbClr val="000066"/>
                </a:solidFill>
                <a:latin typeface="Arial" panose="020B0604020202020204" pitchFamily="34" charset="0"/>
              </a:defRPr>
            </a:lvl3pPr>
            <a:lvl4pPr marL="1600200" indent="-228600">
              <a:spcBef>
                <a:spcPct val="20000"/>
              </a:spcBef>
              <a:buClr>
                <a:srgbClr val="000066"/>
              </a:buClr>
              <a:buSzPct val="55000"/>
              <a:buFont typeface="Wingdings" panose="05000000000000000000" pitchFamily="2" charset="2"/>
              <a:buChar char="n"/>
              <a:defRPr sz="2000">
                <a:solidFill>
                  <a:srgbClr val="0066FF"/>
                </a:solidFill>
                <a:latin typeface="Arial" panose="020B0604020202020204" pitchFamily="34" charset="0"/>
              </a:defRPr>
            </a:lvl4pPr>
            <a:lvl5pPr marL="2057400" indent="-228600">
              <a:spcBef>
                <a:spcPct val="20000"/>
              </a:spcBef>
              <a:buClr>
                <a:srgbClr val="3399FF"/>
              </a:buClr>
              <a:buSzPct val="50000"/>
              <a:buFont typeface="Wingdings" panose="05000000000000000000" pitchFamily="2" charset="2"/>
              <a:buChar char="n"/>
              <a:defRPr sz="2000">
                <a:solidFill>
                  <a:srgbClr val="3399FF"/>
                </a:solidFill>
                <a:latin typeface="Arial" panose="020B0604020202020204" pitchFamily="34" charset="0"/>
              </a:defRPr>
            </a:lvl5pPr>
            <a:lvl6pPr marL="2514600" indent="-228600" eaLnBrk="0" fontAlgn="base" hangingPunct="0">
              <a:spcBef>
                <a:spcPct val="20000"/>
              </a:spcBef>
              <a:spcAft>
                <a:spcPct val="0"/>
              </a:spcAft>
              <a:buClr>
                <a:srgbClr val="3399FF"/>
              </a:buClr>
              <a:buSzPct val="50000"/>
              <a:buFont typeface="Wingdings" panose="05000000000000000000" pitchFamily="2" charset="2"/>
              <a:buChar char="n"/>
              <a:defRPr sz="2000">
                <a:solidFill>
                  <a:srgbClr val="3399FF"/>
                </a:solidFill>
                <a:latin typeface="Arial" panose="020B0604020202020204" pitchFamily="34" charset="0"/>
              </a:defRPr>
            </a:lvl6pPr>
            <a:lvl7pPr marL="2971800" indent="-228600" eaLnBrk="0" fontAlgn="base" hangingPunct="0">
              <a:spcBef>
                <a:spcPct val="20000"/>
              </a:spcBef>
              <a:spcAft>
                <a:spcPct val="0"/>
              </a:spcAft>
              <a:buClr>
                <a:srgbClr val="3399FF"/>
              </a:buClr>
              <a:buSzPct val="50000"/>
              <a:buFont typeface="Wingdings" panose="05000000000000000000" pitchFamily="2" charset="2"/>
              <a:buChar char="n"/>
              <a:defRPr sz="2000">
                <a:solidFill>
                  <a:srgbClr val="3399FF"/>
                </a:solidFill>
                <a:latin typeface="Arial" panose="020B0604020202020204" pitchFamily="34" charset="0"/>
              </a:defRPr>
            </a:lvl7pPr>
            <a:lvl8pPr marL="3429000" indent="-228600" eaLnBrk="0" fontAlgn="base" hangingPunct="0">
              <a:spcBef>
                <a:spcPct val="20000"/>
              </a:spcBef>
              <a:spcAft>
                <a:spcPct val="0"/>
              </a:spcAft>
              <a:buClr>
                <a:srgbClr val="3399FF"/>
              </a:buClr>
              <a:buSzPct val="50000"/>
              <a:buFont typeface="Wingdings" panose="05000000000000000000" pitchFamily="2" charset="2"/>
              <a:buChar char="n"/>
              <a:defRPr sz="2000">
                <a:solidFill>
                  <a:srgbClr val="3399FF"/>
                </a:solidFill>
                <a:latin typeface="Arial" panose="020B0604020202020204" pitchFamily="34" charset="0"/>
              </a:defRPr>
            </a:lvl8pPr>
            <a:lvl9pPr marL="3886200" indent="-228600" eaLnBrk="0" fontAlgn="base" hangingPunct="0">
              <a:spcBef>
                <a:spcPct val="20000"/>
              </a:spcBef>
              <a:spcAft>
                <a:spcPct val="0"/>
              </a:spcAft>
              <a:buClr>
                <a:srgbClr val="3399FF"/>
              </a:buClr>
              <a:buSzPct val="50000"/>
              <a:buFont typeface="Wingdings" panose="05000000000000000000" pitchFamily="2" charset="2"/>
              <a:buChar char="n"/>
              <a:defRPr sz="2000">
                <a:solidFill>
                  <a:srgbClr val="3399FF"/>
                </a:solidFill>
                <a:latin typeface="Arial" panose="020B0604020202020204" pitchFamily="34" charset="0"/>
              </a:defRPr>
            </a:lvl9pPr>
          </a:lstStyle>
          <a:p>
            <a:pPr eaLnBrk="1" hangingPunct="1">
              <a:buClr>
                <a:schemeClr val="tx1"/>
              </a:buClr>
              <a:buFont typeface="Wingdings" panose="05000000000000000000" pitchFamily="2" charset="2"/>
              <a:buNone/>
            </a:pPr>
            <a:r>
              <a:rPr lang="en-AU" altLang="en-US">
                <a:solidFill>
                  <a:srgbClr val="000099"/>
                </a:solidFill>
              </a:rPr>
              <a:t>Chapter 5</a:t>
            </a:r>
            <a:endParaRPr lang="en-GB" altLang="en-US">
              <a:solidFill>
                <a:srgbClr val="000099"/>
              </a:solidFill>
            </a:endParaRPr>
          </a:p>
        </p:txBody>
      </p:sp>
      <p:sp>
        <p:nvSpPr>
          <p:cNvPr id="5122" name="Rectangle 12">
            <a:extLst>
              <a:ext uri="{FF2B5EF4-FFF2-40B4-BE49-F238E27FC236}">
                <a16:creationId xmlns:a16="http://schemas.microsoft.com/office/drawing/2014/main" id="{7CA4C0EB-39E9-AC72-8CFC-E209A6CF4E84}"/>
              </a:ext>
            </a:extLst>
          </p:cNvPr>
          <p:cNvSpPr>
            <a:spLocks noChangeArrowheads="1"/>
          </p:cNvSpPr>
          <p:nvPr/>
        </p:nvSpPr>
        <p:spPr bwMode="auto">
          <a:xfrm>
            <a:off x="2843213" y="2060575"/>
            <a:ext cx="58324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0033CC"/>
              </a:buClr>
              <a:buSzPct val="60000"/>
              <a:buFont typeface="Wingdings" panose="05000000000000000000" pitchFamily="2" charset="2"/>
              <a:buChar char="n"/>
              <a:defRPr sz="3200">
                <a:solidFill>
                  <a:srgbClr val="003399"/>
                </a:solidFill>
                <a:latin typeface="Arial" panose="020B0604020202020204" pitchFamily="34" charset="0"/>
              </a:defRPr>
            </a:lvl1pPr>
            <a:lvl2pPr marL="742950" indent="-285750">
              <a:spcBef>
                <a:spcPct val="20000"/>
              </a:spcBef>
              <a:buClr>
                <a:srgbClr val="003399"/>
              </a:buClr>
              <a:buSzPct val="55000"/>
              <a:buFont typeface="Wingdings" panose="05000000000000000000" pitchFamily="2" charset="2"/>
              <a:buChar char="n"/>
              <a:defRPr sz="2800">
                <a:solidFill>
                  <a:srgbClr val="0033CC"/>
                </a:solidFill>
                <a:latin typeface="Arial" panose="020B0604020202020204" pitchFamily="34" charset="0"/>
              </a:defRPr>
            </a:lvl2pPr>
            <a:lvl3pPr marL="1143000" indent="-228600">
              <a:spcBef>
                <a:spcPct val="20000"/>
              </a:spcBef>
              <a:buClr>
                <a:srgbClr val="0033CC"/>
              </a:buClr>
              <a:buSzPct val="50000"/>
              <a:buFont typeface="Wingdings" panose="05000000000000000000" pitchFamily="2" charset="2"/>
              <a:buChar char="n"/>
              <a:defRPr sz="2400">
                <a:solidFill>
                  <a:srgbClr val="000066"/>
                </a:solidFill>
                <a:latin typeface="Arial" panose="020B0604020202020204" pitchFamily="34" charset="0"/>
              </a:defRPr>
            </a:lvl3pPr>
            <a:lvl4pPr marL="1600200" indent="-228600">
              <a:spcBef>
                <a:spcPct val="20000"/>
              </a:spcBef>
              <a:buClr>
                <a:srgbClr val="000066"/>
              </a:buClr>
              <a:buSzPct val="55000"/>
              <a:buFont typeface="Wingdings" panose="05000000000000000000" pitchFamily="2" charset="2"/>
              <a:buChar char="n"/>
              <a:defRPr sz="2000">
                <a:solidFill>
                  <a:srgbClr val="0066FF"/>
                </a:solidFill>
                <a:latin typeface="Arial" panose="020B0604020202020204" pitchFamily="34" charset="0"/>
              </a:defRPr>
            </a:lvl4pPr>
            <a:lvl5pPr marL="2057400" indent="-228600">
              <a:spcBef>
                <a:spcPct val="20000"/>
              </a:spcBef>
              <a:buClr>
                <a:srgbClr val="3399FF"/>
              </a:buClr>
              <a:buSzPct val="50000"/>
              <a:buFont typeface="Wingdings" panose="05000000000000000000" pitchFamily="2" charset="2"/>
              <a:buChar char="n"/>
              <a:defRPr sz="2000">
                <a:solidFill>
                  <a:srgbClr val="3399FF"/>
                </a:solidFill>
                <a:latin typeface="Arial" panose="020B0604020202020204" pitchFamily="34" charset="0"/>
              </a:defRPr>
            </a:lvl5pPr>
            <a:lvl6pPr marL="2514600" indent="-228600" eaLnBrk="0" fontAlgn="base" hangingPunct="0">
              <a:spcBef>
                <a:spcPct val="20000"/>
              </a:spcBef>
              <a:spcAft>
                <a:spcPct val="0"/>
              </a:spcAft>
              <a:buClr>
                <a:srgbClr val="3399FF"/>
              </a:buClr>
              <a:buSzPct val="50000"/>
              <a:buFont typeface="Wingdings" panose="05000000000000000000" pitchFamily="2" charset="2"/>
              <a:buChar char="n"/>
              <a:defRPr sz="2000">
                <a:solidFill>
                  <a:srgbClr val="3399FF"/>
                </a:solidFill>
                <a:latin typeface="Arial" panose="020B0604020202020204" pitchFamily="34" charset="0"/>
              </a:defRPr>
            </a:lvl6pPr>
            <a:lvl7pPr marL="2971800" indent="-228600" eaLnBrk="0" fontAlgn="base" hangingPunct="0">
              <a:spcBef>
                <a:spcPct val="20000"/>
              </a:spcBef>
              <a:spcAft>
                <a:spcPct val="0"/>
              </a:spcAft>
              <a:buClr>
                <a:srgbClr val="3399FF"/>
              </a:buClr>
              <a:buSzPct val="50000"/>
              <a:buFont typeface="Wingdings" panose="05000000000000000000" pitchFamily="2" charset="2"/>
              <a:buChar char="n"/>
              <a:defRPr sz="2000">
                <a:solidFill>
                  <a:srgbClr val="3399FF"/>
                </a:solidFill>
                <a:latin typeface="Arial" panose="020B0604020202020204" pitchFamily="34" charset="0"/>
              </a:defRPr>
            </a:lvl7pPr>
            <a:lvl8pPr marL="3429000" indent="-228600" eaLnBrk="0" fontAlgn="base" hangingPunct="0">
              <a:spcBef>
                <a:spcPct val="20000"/>
              </a:spcBef>
              <a:spcAft>
                <a:spcPct val="0"/>
              </a:spcAft>
              <a:buClr>
                <a:srgbClr val="3399FF"/>
              </a:buClr>
              <a:buSzPct val="50000"/>
              <a:buFont typeface="Wingdings" panose="05000000000000000000" pitchFamily="2" charset="2"/>
              <a:buChar char="n"/>
              <a:defRPr sz="2000">
                <a:solidFill>
                  <a:srgbClr val="3399FF"/>
                </a:solidFill>
                <a:latin typeface="Arial" panose="020B0604020202020204" pitchFamily="34" charset="0"/>
              </a:defRPr>
            </a:lvl8pPr>
            <a:lvl9pPr marL="3886200" indent="-228600" eaLnBrk="0" fontAlgn="base" hangingPunct="0">
              <a:spcBef>
                <a:spcPct val="20000"/>
              </a:spcBef>
              <a:spcAft>
                <a:spcPct val="0"/>
              </a:spcAft>
              <a:buClr>
                <a:srgbClr val="3399FF"/>
              </a:buClr>
              <a:buSzPct val="50000"/>
              <a:buFont typeface="Wingdings" panose="05000000000000000000" pitchFamily="2" charset="2"/>
              <a:buChar char="n"/>
              <a:defRPr sz="2000">
                <a:solidFill>
                  <a:srgbClr val="3399FF"/>
                </a:solidFill>
                <a:latin typeface="Arial" panose="020B0604020202020204" pitchFamily="34" charset="0"/>
              </a:defRPr>
            </a:lvl9pPr>
          </a:lstStyle>
          <a:p>
            <a:pPr eaLnBrk="1" hangingPunct="1">
              <a:buClr>
                <a:schemeClr val="tx1"/>
              </a:buClr>
              <a:buFont typeface="Wingdings" panose="05000000000000000000" pitchFamily="2" charset="2"/>
              <a:buNone/>
            </a:pPr>
            <a:r>
              <a:rPr lang="en-AU" altLang="en-US">
                <a:solidFill>
                  <a:srgbClr val="0066FF"/>
                </a:solidFill>
              </a:rPr>
              <a:t>End-to-End Protocols</a:t>
            </a:r>
            <a:endParaRPr lang="en-GB" altLang="en-US">
              <a:solidFill>
                <a:srgbClr val="0066FF"/>
              </a:solidFill>
            </a:endParaRPr>
          </a:p>
        </p:txBody>
      </p:sp>
      <p:sp>
        <p:nvSpPr>
          <p:cNvPr id="5" name="Rectangle 40">
            <a:extLst>
              <a:ext uri="{FF2B5EF4-FFF2-40B4-BE49-F238E27FC236}">
                <a16:creationId xmlns:a16="http://schemas.microsoft.com/office/drawing/2014/main" id="{6EF885B9-52A8-3447-A75B-DC6D5A35AA74}"/>
              </a:ext>
            </a:extLst>
          </p:cNvPr>
          <p:cNvSpPr txBox="1">
            <a:spLocks noChangeArrowheads="1"/>
          </p:cNvSpPr>
          <p:nvPr/>
        </p:nvSpPr>
        <p:spPr>
          <a:xfrm>
            <a:off x="1044575" y="6454775"/>
            <a:ext cx="7272338" cy="358775"/>
          </a:xfrm>
          <a:prstGeom prst="rect">
            <a:avLst/>
          </a:prstGeom>
        </p:spPr>
        <p:txBody>
          <a:bodyPr/>
          <a:lstStyle/>
          <a:p>
            <a:pPr algn="ctr" eaLnBrk="1" hangingPunct="1">
              <a:spcBef>
                <a:spcPct val="20000"/>
              </a:spcBef>
              <a:buClr>
                <a:schemeClr val="tx1"/>
              </a:buClr>
              <a:buSzPct val="60000"/>
              <a:buFont typeface="Wingdings" pitchFamily="2" charset="2"/>
              <a:buNone/>
              <a:defRPr/>
            </a:pPr>
            <a:r>
              <a:rPr lang="en-AU" sz="1200" b="1" dirty="0">
                <a:solidFill>
                  <a:schemeClr val="bg1"/>
                </a:solidFill>
                <a:latin typeface="+mn-lt"/>
              </a:rPr>
              <a:t>This work is licensed under a Creative Commons Attribution 4.0 License.</a:t>
            </a:r>
          </a:p>
        </p:txBody>
      </p:sp>
      <p:pic>
        <p:nvPicPr>
          <p:cNvPr id="5124" name="Picture 2">
            <a:extLst>
              <a:ext uri="{FF2B5EF4-FFF2-40B4-BE49-F238E27FC236}">
                <a16:creationId xmlns:a16="http://schemas.microsoft.com/office/drawing/2014/main" id="{9E488AA4-51B0-138C-95C1-C243B78689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9025" y="6373813"/>
            <a:ext cx="12192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A5A301AE-D302-9E14-8EE8-B7EDC41E45BE}"/>
                  </a:ext>
                </a:extLst>
              </p14:cNvPr>
              <p14:cNvContentPartPr/>
              <p14:nvPr/>
            </p14:nvContentPartPr>
            <p14:xfrm>
              <a:off x="6768000" y="2810520"/>
              <a:ext cx="1530360" cy="1640520"/>
            </p14:xfrm>
          </p:contentPart>
        </mc:Choice>
        <mc:Fallback xmlns="">
          <p:pic>
            <p:nvPicPr>
              <p:cNvPr id="2" name="Ink 1">
                <a:extLst>
                  <a:ext uri="{FF2B5EF4-FFF2-40B4-BE49-F238E27FC236}">
                    <a16:creationId xmlns:a16="http://schemas.microsoft.com/office/drawing/2014/main" id="{A5A301AE-D302-9E14-8EE8-B7EDC41E45BE}"/>
                  </a:ext>
                </a:extLst>
              </p:cNvPr>
              <p:cNvPicPr/>
              <p:nvPr/>
            </p:nvPicPr>
            <p:blipFill>
              <a:blip r:embed="rId5"/>
              <a:stretch>
                <a:fillRect/>
              </a:stretch>
            </p:blipFill>
            <p:spPr>
              <a:xfrm>
                <a:off x="6758640" y="2801160"/>
                <a:ext cx="1549080" cy="1659240"/>
              </a:xfrm>
              <a:prstGeom prst="rect">
                <a:avLst/>
              </a:prstGeom>
            </p:spPr>
          </p:pic>
        </mc:Fallback>
      </mc:AlternateContent>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Picture 6" descr="f05-02-9780123850591 copy">
            <a:extLst>
              <a:ext uri="{FF2B5EF4-FFF2-40B4-BE49-F238E27FC236}">
                <a16:creationId xmlns:a16="http://schemas.microsoft.com/office/drawing/2014/main" id="{0F8463C7-B1A4-2F1F-562F-DE7875E719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4075" y="1228725"/>
            <a:ext cx="3914775"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4" name="Rectangle 2">
            <a:extLst>
              <a:ext uri="{FF2B5EF4-FFF2-40B4-BE49-F238E27FC236}">
                <a16:creationId xmlns:a16="http://schemas.microsoft.com/office/drawing/2014/main" id="{D8D9F43C-B75B-DAF7-61B1-42A054E958B9}"/>
              </a:ext>
            </a:extLst>
          </p:cNvPr>
          <p:cNvSpPr>
            <a:spLocks noGrp="1" noChangeArrowheads="1"/>
          </p:cNvSpPr>
          <p:nvPr>
            <p:ph type="title"/>
          </p:nvPr>
        </p:nvSpPr>
        <p:spPr>
          <a:noFill/>
        </p:spPr>
        <p:txBody>
          <a:bodyPr/>
          <a:lstStyle/>
          <a:p>
            <a:r>
              <a:rPr lang="en-US" altLang="en-US"/>
              <a:t>Simple Demultiplexer (UDP)</a:t>
            </a:r>
          </a:p>
        </p:txBody>
      </p:sp>
      <p:sp>
        <p:nvSpPr>
          <p:cNvPr id="6" name="Rectangle 5">
            <a:extLst>
              <a:ext uri="{FF2B5EF4-FFF2-40B4-BE49-F238E27FC236}">
                <a16:creationId xmlns:a16="http://schemas.microsoft.com/office/drawing/2014/main" id="{962DC577-91C3-9046-8AFB-E330D98FBBC3}"/>
              </a:ext>
            </a:extLst>
          </p:cNvPr>
          <p:cNvSpPr/>
          <p:nvPr/>
        </p:nvSpPr>
        <p:spPr>
          <a:xfrm>
            <a:off x="2843213" y="5405438"/>
            <a:ext cx="3168650" cy="400050"/>
          </a:xfrm>
          <a:prstGeom prst="rect">
            <a:avLst/>
          </a:prstGeom>
        </p:spPr>
        <p:txBody>
          <a:bodyPr>
            <a:spAutoFit/>
          </a:bodyPr>
          <a:lstStyle/>
          <a:p>
            <a:pPr algn="ctr" eaLnBrk="1" hangingPunct="1">
              <a:spcBef>
                <a:spcPct val="20000"/>
              </a:spcBef>
              <a:buClr>
                <a:schemeClr val="tx1"/>
              </a:buClr>
              <a:buSzPct val="60000"/>
              <a:buFont typeface="Wingdings" pitchFamily="2" charset="2"/>
              <a:buNone/>
              <a:defRPr/>
            </a:pPr>
            <a:r>
              <a:rPr lang="en-US" sz="2000" dirty="0">
                <a:solidFill>
                  <a:srgbClr val="003399"/>
                </a:solidFill>
                <a:latin typeface="+mj-lt"/>
              </a:rPr>
              <a:t>UDP Message Queue</a:t>
            </a: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490A64E3-40B2-371C-74B3-760AA4B80A18}"/>
                  </a:ext>
                </a:extLst>
              </p14:cNvPr>
              <p14:cNvContentPartPr/>
              <p14:nvPr/>
            </p14:nvContentPartPr>
            <p14:xfrm>
              <a:off x="3025800" y="633960"/>
              <a:ext cx="5793480" cy="2830680"/>
            </p14:xfrm>
          </p:contentPart>
        </mc:Choice>
        <mc:Fallback xmlns="">
          <p:pic>
            <p:nvPicPr>
              <p:cNvPr id="2" name="Ink 1">
                <a:extLst>
                  <a:ext uri="{FF2B5EF4-FFF2-40B4-BE49-F238E27FC236}">
                    <a16:creationId xmlns:a16="http://schemas.microsoft.com/office/drawing/2014/main" id="{490A64E3-40B2-371C-74B3-760AA4B80A18}"/>
                  </a:ext>
                </a:extLst>
              </p:cNvPr>
              <p:cNvPicPr/>
              <p:nvPr/>
            </p:nvPicPr>
            <p:blipFill>
              <a:blip r:embed="rId5"/>
              <a:stretch>
                <a:fillRect/>
              </a:stretch>
            </p:blipFill>
            <p:spPr>
              <a:xfrm>
                <a:off x="3016440" y="624600"/>
                <a:ext cx="5812200" cy="2849400"/>
              </a:xfrm>
              <a:prstGeom prst="rect">
                <a:avLst/>
              </a:prstGeom>
            </p:spPr>
          </p:pic>
        </mc:Fallback>
      </mc:AlternateContent>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B61A65B9-C353-4CCF-D0F6-166D7C6EA717}"/>
              </a:ext>
            </a:extLst>
          </p:cNvPr>
          <p:cNvSpPr>
            <a:spLocks noGrp="1" noChangeArrowheads="1"/>
          </p:cNvSpPr>
          <p:nvPr>
            <p:ph type="title"/>
          </p:nvPr>
        </p:nvSpPr>
        <p:spPr>
          <a:noFill/>
        </p:spPr>
        <p:txBody>
          <a:bodyPr/>
          <a:lstStyle/>
          <a:p>
            <a:r>
              <a:rPr lang="en-US" altLang="en-US"/>
              <a:t>Reliable Byte Stream (TCP)</a:t>
            </a:r>
          </a:p>
        </p:txBody>
      </p:sp>
      <p:sp>
        <p:nvSpPr>
          <p:cNvPr id="25602" name="Rectangle 3">
            <a:extLst>
              <a:ext uri="{FF2B5EF4-FFF2-40B4-BE49-F238E27FC236}">
                <a16:creationId xmlns:a16="http://schemas.microsoft.com/office/drawing/2014/main" id="{84076CCF-1886-825D-25BE-791ABFA5822F}"/>
              </a:ext>
            </a:extLst>
          </p:cNvPr>
          <p:cNvSpPr>
            <a:spLocks noGrp="1" noChangeArrowheads="1"/>
          </p:cNvSpPr>
          <p:nvPr>
            <p:ph type="body" idx="1"/>
          </p:nvPr>
        </p:nvSpPr>
        <p:spPr/>
        <p:txBody>
          <a:bodyPr/>
          <a:lstStyle/>
          <a:p>
            <a:r>
              <a:rPr lang="en-US" altLang="en-US" sz="2800"/>
              <a:t>In contrast to UDP, Transmission Control Protocol (TCP) offers the following services</a:t>
            </a:r>
          </a:p>
          <a:p>
            <a:pPr lvl="1"/>
            <a:r>
              <a:rPr lang="en-US" altLang="en-US" sz="2400"/>
              <a:t>Reliable</a:t>
            </a:r>
          </a:p>
          <a:p>
            <a:pPr lvl="1"/>
            <a:r>
              <a:rPr lang="en-US" altLang="en-US" sz="2400"/>
              <a:t>Connection oriented</a:t>
            </a:r>
          </a:p>
          <a:p>
            <a:pPr lvl="1"/>
            <a:r>
              <a:rPr lang="en-US" altLang="en-US" sz="2400"/>
              <a:t>Byte-stream service</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5036B49A-0DD9-A81E-C1C6-4146FBA43657}"/>
                  </a:ext>
                </a:extLst>
              </p14:cNvPr>
              <p14:cNvContentPartPr/>
              <p14:nvPr/>
            </p14:nvContentPartPr>
            <p14:xfrm>
              <a:off x="2935800" y="2242800"/>
              <a:ext cx="1593360" cy="940320"/>
            </p14:xfrm>
          </p:contentPart>
        </mc:Choice>
        <mc:Fallback xmlns="">
          <p:pic>
            <p:nvPicPr>
              <p:cNvPr id="2" name="Ink 1">
                <a:extLst>
                  <a:ext uri="{FF2B5EF4-FFF2-40B4-BE49-F238E27FC236}">
                    <a16:creationId xmlns:a16="http://schemas.microsoft.com/office/drawing/2014/main" id="{5036B49A-0DD9-A81E-C1C6-4146FBA43657}"/>
                  </a:ext>
                </a:extLst>
              </p:cNvPr>
              <p:cNvPicPr/>
              <p:nvPr/>
            </p:nvPicPr>
            <p:blipFill>
              <a:blip r:embed="rId4"/>
              <a:stretch>
                <a:fillRect/>
              </a:stretch>
            </p:blipFill>
            <p:spPr>
              <a:xfrm>
                <a:off x="2926440" y="2233440"/>
                <a:ext cx="1612080" cy="959040"/>
              </a:xfrm>
              <a:prstGeom prst="rect">
                <a:avLst/>
              </a:prstGeom>
            </p:spPr>
          </p:pic>
        </mc:Fallback>
      </mc:AlternateContent>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id="{8A6D0DA3-8CCA-5DA8-3829-B5A2CBA3AB11}"/>
              </a:ext>
            </a:extLst>
          </p:cNvPr>
          <p:cNvSpPr>
            <a:spLocks noGrp="1" noChangeArrowheads="1"/>
          </p:cNvSpPr>
          <p:nvPr>
            <p:ph type="title"/>
          </p:nvPr>
        </p:nvSpPr>
        <p:spPr>
          <a:xfrm>
            <a:off x="611188" y="171450"/>
            <a:ext cx="8281987" cy="646113"/>
          </a:xfrm>
          <a:noFill/>
        </p:spPr>
        <p:txBody>
          <a:bodyPr/>
          <a:lstStyle/>
          <a:p>
            <a:r>
              <a:rPr lang="en-US" altLang="en-US" sz="3600"/>
              <a:t>Flow control VS Congestion control</a:t>
            </a:r>
          </a:p>
        </p:txBody>
      </p:sp>
      <p:sp>
        <p:nvSpPr>
          <p:cNvPr id="27650" name="Rectangle 3">
            <a:extLst>
              <a:ext uri="{FF2B5EF4-FFF2-40B4-BE49-F238E27FC236}">
                <a16:creationId xmlns:a16="http://schemas.microsoft.com/office/drawing/2014/main" id="{4DCAF35E-C8B6-3F5D-0403-A6635B7947B7}"/>
              </a:ext>
            </a:extLst>
          </p:cNvPr>
          <p:cNvSpPr>
            <a:spLocks noGrp="1" noChangeArrowheads="1"/>
          </p:cNvSpPr>
          <p:nvPr>
            <p:ph type="body" idx="1"/>
          </p:nvPr>
        </p:nvSpPr>
        <p:spPr/>
        <p:txBody>
          <a:bodyPr/>
          <a:lstStyle/>
          <a:p>
            <a:r>
              <a:rPr lang="en-US" altLang="en-US" sz="2800"/>
              <a:t>Flow control involves preventing senders from overrunning the capacity of the receivers</a:t>
            </a:r>
          </a:p>
          <a:p>
            <a:r>
              <a:rPr lang="en-US" altLang="en-US" sz="2800"/>
              <a:t>Congestion control involves preventing too much data from being injected into the network, thereby causing switches or links to become overloaded</a:t>
            </a:r>
            <a:endParaRPr lang="en-US" altLang="en-US" sz="2400"/>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E80ECCEB-A009-C33E-ACEC-38F8E1C5D881}"/>
                  </a:ext>
                </a:extLst>
              </p14:cNvPr>
              <p14:cNvContentPartPr/>
              <p14:nvPr/>
            </p14:nvContentPartPr>
            <p14:xfrm>
              <a:off x="1561680" y="3612960"/>
              <a:ext cx="7316280" cy="2658240"/>
            </p14:xfrm>
          </p:contentPart>
        </mc:Choice>
        <mc:Fallback xmlns="">
          <p:pic>
            <p:nvPicPr>
              <p:cNvPr id="2" name="Ink 1">
                <a:extLst>
                  <a:ext uri="{FF2B5EF4-FFF2-40B4-BE49-F238E27FC236}">
                    <a16:creationId xmlns:a16="http://schemas.microsoft.com/office/drawing/2014/main" id="{E80ECCEB-A009-C33E-ACEC-38F8E1C5D881}"/>
                  </a:ext>
                </a:extLst>
              </p:cNvPr>
              <p:cNvPicPr/>
              <p:nvPr/>
            </p:nvPicPr>
            <p:blipFill>
              <a:blip r:embed="rId4"/>
              <a:stretch>
                <a:fillRect/>
              </a:stretch>
            </p:blipFill>
            <p:spPr>
              <a:xfrm>
                <a:off x="1552320" y="3603600"/>
                <a:ext cx="7335000" cy="2676960"/>
              </a:xfrm>
              <a:prstGeom prst="rect">
                <a:avLst/>
              </a:prstGeom>
            </p:spPr>
          </p:pic>
        </mc:Fallback>
      </mc:AlternateContent>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8DC54A25-F03D-339A-CF9B-B2AE6FA1D7A8}"/>
              </a:ext>
            </a:extLst>
          </p:cNvPr>
          <p:cNvSpPr>
            <a:spLocks noGrp="1" noChangeArrowheads="1"/>
          </p:cNvSpPr>
          <p:nvPr>
            <p:ph type="title"/>
          </p:nvPr>
        </p:nvSpPr>
        <p:spPr>
          <a:xfrm>
            <a:off x="611188" y="171450"/>
            <a:ext cx="8281987" cy="646113"/>
          </a:xfrm>
          <a:noFill/>
        </p:spPr>
        <p:txBody>
          <a:bodyPr/>
          <a:lstStyle/>
          <a:p>
            <a:r>
              <a:rPr lang="en-US" altLang="en-US" sz="3600"/>
              <a:t>End-to-end Issues</a:t>
            </a:r>
          </a:p>
        </p:txBody>
      </p:sp>
      <p:sp>
        <p:nvSpPr>
          <p:cNvPr id="29698" name="Rectangle 3">
            <a:extLst>
              <a:ext uri="{FF2B5EF4-FFF2-40B4-BE49-F238E27FC236}">
                <a16:creationId xmlns:a16="http://schemas.microsoft.com/office/drawing/2014/main" id="{A0DA56BA-4A0D-C635-6389-15927E88051D}"/>
              </a:ext>
            </a:extLst>
          </p:cNvPr>
          <p:cNvSpPr>
            <a:spLocks noGrp="1" noChangeArrowheads="1"/>
          </p:cNvSpPr>
          <p:nvPr>
            <p:ph type="body" idx="1"/>
          </p:nvPr>
        </p:nvSpPr>
        <p:spPr/>
        <p:txBody>
          <a:bodyPr/>
          <a:lstStyle/>
          <a:p>
            <a:r>
              <a:rPr lang="en-US" altLang="en-US" sz="2800"/>
              <a:t>At the heart of TCP is the sliding window algorithm (discussed in Chapter 2)</a:t>
            </a:r>
          </a:p>
          <a:p>
            <a:r>
              <a:rPr lang="en-US" altLang="en-US" sz="2800"/>
              <a:t>As TCP runs over the Internet rather than a point-to-point link, the following issues need to be addressed by the sliding window algorithm</a:t>
            </a:r>
          </a:p>
          <a:p>
            <a:pPr lvl="1"/>
            <a:r>
              <a:rPr lang="en-US" altLang="en-US" sz="2400"/>
              <a:t>TCP supports logical connections between processes that are running on two different computers in the Internet</a:t>
            </a:r>
          </a:p>
          <a:p>
            <a:pPr lvl="1"/>
            <a:r>
              <a:rPr lang="en-US" altLang="en-US" sz="2400"/>
              <a:t>TCP connections are likely to have widely different RTT times</a:t>
            </a:r>
          </a:p>
          <a:p>
            <a:pPr lvl="1"/>
            <a:r>
              <a:rPr lang="en-US" altLang="en-US" sz="2400"/>
              <a:t>Packets may get reordered in the Internet </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a:extLst>
              <a:ext uri="{FF2B5EF4-FFF2-40B4-BE49-F238E27FC236}">
                <a16:creationId xmlns:a16="http://schemas.microsoft.com/office/drawing/2014/main" id="{D2D17883-7815-9F85-4A3A-5CAA85C99043}"/>
              </a:ext>
            </a:extLst>
          </p:cNvPr>
          <p:cNvSpPr>
            <a:spLocks noGrp="1" noChangeArrowheads="1"/>
          </p:cNvSpPr>
          <p:nvPr>
            <p:ph type="title"/>
          </p:nvPr>
        </p:nvSpPr>
        <p:spPr>
          <a:xfrm>
            <a:off x="611188" y="171450"/>
            <a:ext cx="8281987" cy="646113"/>
          </a:xfrm>
          <a:noFill/>
        </p:spPr>
        <p:txBody>
          <a:bodyPr/>
          <a:lstStyle/>
          <a:p>
            <a:r>
              <a:rPr lang="en-US" altLang="en-US" sz="3600"/>
              <a:t>End-to-end Issues</a:t>
            </a:r>
          </a:p>
        </p:txBody>
      </p:sp>
      <p:sp>
        <p:nvSpPr>
          <p:cNvPr id="31746" name="Rectangle 3">
            <a:extLst>
              <a:ext uri="{FF2B5EF4-FFF2-40B4-BE49-F238E27FC236}">
                <a16:creationId xmlns:a16="http://schemas.microsoft.com/office/drawing/2014/main" id="{05FE5929-2193-8A45-B5BE-BE1FDBC0E457}"/>
              </a:ext>
            </a:extLst>
          </p:cNvPr>
          <p:cNvSpPr>
            <a:spLocks noGrp="1" noChangeArrowheads="1"/>
          </p:cNvSpPr>
          <p:nvPr>
            <p:ph type="body" idx="1"/>
          </p:nvPr>
        </p:nvSpPr>
        <p:spPr/>
        <p:txBody>
          <a:bodyPr/>
          <a:lstStyle/>
          <a:p>
            <a:pPr lvl="1"/>
            <a:r>
              <a:rPr lang="en-US" altLang="en-US" sz="2400"/>
              <a:t>TCP needs a mechanism using which each side of a connection will learn what resources the other side is able to apply to the connection</a:t>
            </a:r>
          </a:p>
          <a:p>
            <a:pPr lvl="1"/>
            <a:r>
              <a:rPr lang="en-US" altLang="en-US" sz="2400"/>
              <a:t>TCP needs a mechanism using which the sending side will learn the capacity of the network</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3" name="Rectangle 2">
            <a:extLst>
              <a:ext uri="{FF2B5EF4-FFF2-40B4-BE49-F238E27FC236}">
                <a16:creationId xmlns:a16="http://schemas.microsoft.com/office/drawing/2014/main" id="{F6433955-F3B0-3111-86F9-EE21F0F90DDE}"/>
              </a:ext>
            </a:extLst>
          </p:cNvPr>
          <p:cNvSpPr>
            <a:spLocks noGrp="1" noChangeArrowheads="1"/>
          </p:cNvSpPr>
          <p:nvPr>
            <p:ph type="title"/>
          </p:nvPr>
        </p:nvSpPr>
        <p:spPr>
          <a:xfrm>
            <a:off x="611188" y="171450"/>
            <a:ext cx="8281987" cy="646113"/>
          </a:xfrm>
          <a:noFill/>
        </p:spPr>
        <p:txBody>
          <a:bodyPr/>
          <a:lstStyle/>
          <a:p>
            <a:r>
              <a:rPr lang="en-US" altLang="en-US" sz="3600"/>
              <a:t>TCP Segment</a:t>
            </a:r>
          </a:p>
        </p:txBody>
      </p:sp>
      <p:sp>
        <p:nvSpPr>
          <p:cNvPr id="33794" name="Rectangle 3">
            <a:extLst>
              <a:ext uri="{FF2B5EF4-FFF2-40B4-BE49-F238E27FC236}">
                <a16:creationId xmlns:a16="http://schemas.microsoft.com/office/drawing/2014/main" id="{8FBB57B7-ECD7-2441-F99A-B546A190F23F}"/>
              </a:ext>
            </a:extLst>
          </p:cNvPr>
          <p:cNvSpPr>
            <a:spLocks noGrp="1" noChangeArrowheads="1"/>
          </p:cNvSpPr>
          <p:nvPr>
            <p:ph type="body" idx="1"/>
          </p:nvPr>
        </p:nvSpPr>
        <p:spPr/>
        <p:txBody>
          <a:bodyPr/>
          <a:lstStyle/>
          <a:p>
            <a:r>
              <a:rPr lang="en-US" altLang="en-US" sz="2800"/>
              <a:t>TCP is a byte-oriented protocol, which means that the sender writes bytes into a TCP connection and the receiver reads bytes out of the TCP connection. </a:t>
            </a:r>
          </a:p>
          <a:p>
            <a:pPr>
              <a:buFont typeface="Wingdings" panose="05000000000000000000" pitchFamily="2" charset="2"/>
              <a:buNone/>
            </a:pPr>
            <a:endParaRPr lang="en-US" altLang="en-US" sz="2800"/>
          </a:p>
          <a:p>
            <a:r>
              <a:rPr lang="en-US" altLang="en-US" sz="2800"/>
              <a:t>Although “byte stream” describes the service TCP offers to application processes, TCP does not, itself, transmit individual bytes over the Internet. </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1" name="Rectangle 2">
            <a:extLst>
              <a:ext uri="{FF2B5EF4-FFF2-40B4-BE49-F238E27FC236}">
                <a16:creationId xmlns:a16="http://schemas.microsoft.com/office/drawing/2014/main" id="{A0A9DB3A-340B-8872-CBB9-3B40FE38D610}"/>
              </a:ext>
            </a:extLst>
          </p:cNvPr>
          <p:cNvSpPr>
            <a:spLocks noGrp="1" noChangeArrowheads="1"/>
          </p:cNvSpPr>
          <p:nvPr>
            <p:ph type="title"/>
          </p:nvPr>
        </p:nvSpPr>
        <p:spPr>
          <a:xfrm>
            <a:off x="611188" y="171450"/>
            <a:ext cx="8281987" cy="646113"/>
          </a:xfrm>
          <a:noFill/>
        </p:spPr>
        <p:txBody>
          <a:bodyPr/>
          <a:lstStyle/>
          <a:p>
            <a:r>
              <a:rPr lang="en-US" altLang="en-US" sz="3600"/>
              <a:t>TCP Segment</a:t>
            </a:r>
          </a:p>
        </p:txBody>
      </p:sp>
      <p:sp>
        <p:nvSpPr>
          <p:cNvPr id="35842" name="Rectangle 3">
            <a:extLst>
              <a:ext uri="{FF2B5EF4-FFF2-40B4-BE49-F238E27FC236}">
                <a16:creationId xmlns:a16="http://schemas.microsoft.com/office/drawing/2014/main" id="{34243A3F-0299-B2FE-06AD-6DDFC73D9835}"/>
              </a:ext>
            </a:extLst>
          </p:cNvPr>
          <p:cNvSpPr>
            <a:spLocks noGrp="1" noChangeArrowheads="1"/>
          </p:cNvSpPr>
          <p:nvPr>
            <p:ph type="body" idx="1"/>
          </p:nvPr>
        </p:nvSpPr>
        <p:spPr/>
        <p:txBody>
          <a:bodyPr/>
          <a:lstStyle/>
          <a:p>
            <a:r>
              <a:rPr lang="en-US" altLang="en-US" sz="2800"/>
              <a:t>TCP on the source host buffers enough bytes from the sending process to fill a reasonably sized packet and then sends this packet to its peer on the destination host. </a:t>
            </a:r>
          </a:p>
          <a:p>
            <a:r>
              <a:rPr lang="en-US" altLang="en-US" sz="2800"/>
              <a:t>TCP on the destination host then empties the contents of the packet into a receive buffer, and the receiving process reads from this buffer at its leisure.</a:t>
            </a:r>
          </a:p>
          <a:p>
            <a:r>
              <a:rPr lang="en-US" altLang="en-US" sz="2800"/>
              <a:t>The packets exchanged between TCP peers are called </a:t>
            </a:r>
            <a:r>
              <a:rPr lang="en-US" altLang="en-US" sz="2800" i="1"/>
              <a:t>segments</a:t>
            </a:r>
            <a:r>
              <a:rPr lang="en-US" altLang="en-US" sz="2800"/>
              <a:t>.</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89" name="Picture 6" descr="f05-03-9780123850591 copy">
            <a:extLst>
              <a:ext uri="{FF2B5EF4-FFF2-40B4-BE49-F238E27FC236}">
                <a16:creationId xmlns:a16="http://schemas.microsoft.com/office/drawing/2014/main" id="{A0811295-86DC-16E1-F82F-74B29ACCB9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350" y="1268413"/>
            <a:ext cx="6234113"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2">
            <a:extLst>
              <a:ext uri="{FF2B5EF4-FFF2-40B4-BE49-F238E27FC236}">
                <a16:creationId xmlns:a16="http://schemas.microsoft.com/office/drawing/2014/main" id="{1727B342-4938-970F-B891-0FE229B0B99A}"/>
              </a:ext>
            </a:extLst>
          </p:cNvPr>
          <p:cNvSpPr>
            <a:spLocks noGrp="1" noChangeArrowheads="1"/>
          </p:cNvSpPr>
          <p:nvPr>
            <p:ph type="title"/>
          </p:nvPr>
        </p:nvSpPr>
        <p:spPr>
          <a:xfrm>
            <a:off x="611188" y="171450"/>
            <a:ext cx="8281987" cy="646113"/>
          </a:xfrm>
          <a:noFill/>
        </p:spPr>
        <p:txBody>
          <a:bodyPr/>
          <a:lstStyle/>
          <a:p>
            <a:r>
              <a:rPr lang="en-US" altLang="en-US" sz="3600"/>
              <a:t>TCP Segment</a:t>
            </a:r>
          </a:p>
        </p:txBody>
      </p:sp>
      <p:sp>
        <p:nvSpPr>
          <p:cNvPr id="5" name="Rectangle 4">
            <a:extLst>
              <a:ext uri="{FF2B5EF4-FFF2-40B4-BE49-F238E27FC236}">
                <a16:creationId xmlns:a16="http://schemas.microsoft.com/office/drawing/2014/main" id="{A6C4F981-D512-CA46-B8ED-65ED606166E5}"/>
              </a:ext>
            </a:extLst>
          </p:cNvPr>
          <p:cNvSpPr/>
          <p:nvPr/>
        </p:nvSpPr>
        <p:spPr>
          <a:xfrm>
            <a:off x="2333625" y="5157788"/>
            <a:ext cx="4572000" cy="400050"/>
          </a:xfrm>
          <a:prstGeom prst="rect">
            <a:avLst/>
          </a:prstGeom>
        </p:spPr>
        <p:txBody>
          <a:bodyPr>
            <a:spAutoFit/>
          </a:bodyPr>
          <a:lstStyle/>
          <a:p>
            <a:pPr algn="ctr" eaLnBrk="1" hangingPunct="1">
              <a:spcBef>
                <a:spcPct val="20000"/>
              </a:spcBef>
              <a:buClr>
                <a:schemeClr val="tx1"/>
              </a:buClr>
              <a:buSzPct val="60000"/>
              <a:buFont typeface="Wingdings" pitchFamily="2" charset="2"/>
              <a:buNone/>
              <a:defRPr/>
            </a:pPr>
            <a:r>
              <a:rPr lang="en-US" sz="2000" dirty="0">
                <a:solidFill>
                  <a:srgbClr val="003399"/>
                </a:solidFill>
                <a:latin typeface="+mj-lt"/>
              </a:rPr>
              <a:t>How TCP manages a byte stream.</a:t>
            </a: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709D1CDB-0FAD-D529-E33A-C3AA99BCD8DC}"/>
                  </a:ext>
                </a:extLst>
              </p14:cNvPr>
              <p14:cNvContentPartPr/>
              <p14:nvPr/>
            </p14:nvContentPartPr>
            <p14:xfrm>
              <a:off x="1808280" y="2798640"/>
              <a:ext cx="7038360" cy="2564280"/>
            </p14:xfrm>
          </p:contentPart>
        </mc:Choice>
        <mc:Fallback xmlns="">
          <p:pic>
            <p:nvPicPr>
              <p:cNvPr id="2" name="Ink 1">
                <a:extLst>
                  <a:ext uri="{FF2B5EF4-FFF2-40B4-BE49-F238E27FC236}">
                    <a16:creationId xmlns:a16="http://schemas.microsoft.com/office/drawing/2014/main" id="{709D1CDB-0FAD-D529-E33A-C3AA99BCD8DC}"/>
                  </a:ext>
                </a:extLst>
              </p:cNvPr>
              <p:cNvPicPr/>
              <p:nvPr/>
            </p:nvPicPr>
            <p:blipFill>
              <a:blip r:embed="rId5"/>
              <a:stretch>
                <a:fillRect/>
              </a:stretch>
            </p:blipFill>
            <p:spPr>
              <a:xfrm>
                <a:off x="1798920" y="2789280"/>
                <a:ext cx="7057080" cy="2583000"/>
              </a:xfrm>
              <a:prstGeom prst="rect">
                <a:avLst/>
              </a:prstGeom>
            </p:spPr>
          </p:pic>
        </mc:Fallback>
      </mc:AlternateContent>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7" name="Picture 5" descr="f05-04-9780123850591 copy">
            <a:extLst>
              <a:ext uri="{FF2B5EF4-FFF2-40B4-BE49-F238E27FC236}">
                <a16:creationId xmlns:a16="http://schemas.microsoft.com/office/drawing/2014/main" id="{A6AC04F2-A0D2-FDD3-F487-6DBE5930DC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975" y="1268413"/>
            <a:ext cx="4591050" cy="345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38" name="Rectangle 2">
            <a:extLst>
              <a:ext uri="{FF2B5EF4-FFF2-40B4-BE49-F238E27FC236}">
                <a16:creationId xmlns:a16="http://schemas.microsoft.com/office/drawing/2014/main" id="{11CCE66F-C31D-3F7D-1C0A-50F1C1350873}"/>
              </a:ext>
            </a:extLst>
          </p:cNvPr>
          <p:cNvSpPr>
            <a:spLocks noGrp="1" noChangeArrowheads="1"/>
          </p:cNvSpPr>
          <p:nvPr>
            <p:ph type="title"/>
          </p:nvPr>
        </p:nvSpPr>
        <p:spPr>
          <a:xfrm>
            <a:off x="611188" y="171450"/>
            <a:ext cx="8281987" cy="646113"/>
          </a:xfrm>
          <a:noFill/>
        </p:spPr>
        <p:txBody>
          <a:bodyPr/>
          <a:lstStyle/>
          <a:p>
            <a:r>
              <a:rPr lang="en-US" altLang="en-US" sz="3600"/>
              <a:t>TCP Header</a:t>
            </a:r>
          </a:p>
        </p:txBody>
      </p:sp>
      <p:sp>
        <p:nvSpPr>
          <p:cNvPr id="5" name="Rectangle 4">
            <a:extLst>
              <a:ext uri="{FF2B5EF4-FFF2-40B4-BE49-F238E27FC236}">
                <a16:creationId xmlns:a16="http://schemas.microsoft.com/office/drawing/2014/main" id="{E97AFFF6-C32C-5844-B70F-D83131E4B487}"/>
              </a:ext>
            </a:extLst>
          </p:cNvPr>
          <p:cNvSpPr/>
          <p:nvPr/>
        </p:nvSpPr>
        <p:spPr>
          <a:xfrm>
            <a:off x="2339975" y="4941888"/>
            <a:ext cx="4572000" cy="400050"/>
          </a:xfrm>
          <a:prstGeom prst="rect">
            <a:avLst/>
          </a:prstGeom>
        </p:spPr>
        <p:txBody>
          <a:bodyPr>
            <a:spAutoFit/>
          </a:bodyPr>
          <a:lstStyle/>
          <a:p>
            <a:pPr algn="ctr" eaLnBrk="1" hangingPunct="1">
              <a:spcBef>
                <a:spcPct val="20000"/>
              </a:spcBef>
              <a:buClr>
                <a:schemeClr val="tx1"/>
              </a:buClr>
              <a:buSzPct val="60000"/>
              <a:buFont typeface="Wingdings" pitchFamily="2" charset="2"/>
              <a:buNone/>
              <a:defRPr/>
            </a:pPr>
            <a:r>
              <a:rPr lang="en-US" sz="2000" dirty="0">
                <a:solidFill>
                  <a:srgbClr val="003399"/>
                </a:solidFill>
                <a:latin typeface="+mj-lt"/>
              </a:rPr>
              <a:t>TCP Header Format</a:t>
            </a: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5AA8ED5B-4956-CA93-A954-1C3DDCED0D8D}"/>
                  </a:ext>
                </a:extLst>
              </p14:cNvPr>
              <p14:cNvContentPartPr/>
              <p14:nvPr/>
            </p14:nvContentPartPr>
            <p14:xfrm>
              <a:off x="418320" y="1687320"/>
              <a:ext cx="8197560" cy="4270680"/>
            </p14:xfrm>
          </p:contentPart>
        </mc:Choice>
        <mc:Fallback xmlns="">
          <p:pic>
            <p:nvPicPr>
              <p:cNvPr id="2" name="Ink 1">
                <a:extLst>
                  <a:ext uri="{FF2B5EF4-FFF2-40B4-BE49-F238E27FC236}">
                    <a16:creationId xmlns:a16="http://schemas.microsoft.com/office/drawing/2014/main" id="{5AA8ED5B-4956-CA93-A954-1C3DDCED0D8D}"/>
                  </a:ext>
                </a:extLst>
              </p:cNvPr>
              <p:cNvPicPr/>
              <p:nvPr/>
            </p:nvPicPr>
            <p:blipFill>
              <a:blip r:embed="rId5"/>
              <a:stretch>
                <a:fillRect/>
              </a:stretch>
            </p:blipFill>
            <p:spPr>
              <a:xfrm>
                <a:off x="408960" y="1677960"/>
                <a:ext cx="8216280" cy="4289400"/>
              </a:xfrm>
              <a:prstGeom prst="rect">
                <a:avLst/>
              </a:prstGeom>
            </p:spPr>
          </p:pic>
        </mc:Fallback>
      </mc:AlternateContent>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985" name="Rectangle 2">
            <a:extLst>
              <a:ext uri="{FF2B5EF4-FFF2-40B4-BE49-F238E27FC236}">
                <a16:creationId xmlns:a16="http://schemas.microsoft.com/office/drawing/2014/main" id="{0B3E427B-4428-50E8-0B9D-778BAD8A3CCF}"/>
              </a:ext>
            </a:extLst>
          </p:cNvPr>
          <p:cNvSpPr>
            <a:spLocks noGrp="1" noChangeArrowheads="1"/>
          </p:cNvSpPr>
          <p:nvPr>
            <p:ph type="title"/>
          </p:nvPr>
        </p:nvSpPr>
        <p:spPr>
          <a:xfrm>
            <a:off x="611188" y="171450"/>
            <a:ext cx="8281987" cy="646113"/>
          </a:xfrm>
          <a:noFill/>
        </p:spPr>
        <p:txBody>
          <a:bodyPr/>
          <a:lstStyle/>
          <a:p>
            <a:r>
              <a:rPr lang="en-US" altLang="en-US" sz="3600"/>
              <a:t>TCP Header</a:t>
            </a:r>
          </a:p>
        </p:txBody>
      </p:sp>
      <p:sp>
        <p:nvSpPr>
          <p:cNvPr id="41986" name="Rectangle 3">
            <a:extLst>
              <a:ext uri="{FF2B5EF4-FFF2-40B4-BE49-F238E27FC236}">
                <a16:creationId xmlns:a16="http://schemas.microsoft.com/office/drawing/2014/main" id="{B0D98CAF-0F05-74A0-BF8A-7B8A4E39B146}"/>
              </a:ext>
            </a:extLst>
          </p:cNvPr>
          <p:cNvSpPr>
            <a:spLocks noGrp="1" noChangeArrowheads="1"/>
          </p:cNvSpPr>
          <p:nvPr>
            <p:ph type="body" idx="1"/>
          </p:nvPr>
        </p:nvSpPr>
        <p:spPr/>
        <p:txBody>
          <a:bodyPr/>
          <a:lstStyle/>
          <a:p>
            <a:r>
              <a:rPr lang="en-US" altLang="en-US" sz="2400"/>
              <a:t>The SrcPort and DstPort fields identify the source and destination ports, respectively. </a:t>
            </a:r>
          </a:p>
          <a:p>
            <a:r>
              <a:rPr lang="en-US" altLang="en-US" sz="2400"/>
              <a:t>The Acknowledgment, SequenceNum, and AdvertisedWindow fields are all involved in TCP’s sliding window algorithm.</a:t>
            </a:r>
          </a:p>
          <a:p>
            <a:r>
              <a:rPr lang="en-US" altLang="en-US" sz="2400"/>
              <a:t>Because TCP is a byte-oriented protocol, each byte of data has a sequence number; the SequenceNum field contains the sequence number for the first byte of data carried in that segment. </a:t>
            </a:r>
          </a:p>
          <a:p>
            <a:r>
              <a:rPr lang="en-US" altLang="en-US" sz="2400"/>
              <a:t>The Acknowledgment and AdvertisedWindow fields carry information about the flow of data going in the other direction.</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a:extLst>
              <a:ext uri="{FF2B5EF4-FFF2-40B4-BE49-F238E27FC236}">
                <a16:creationId xmlns:a16="http://schemas.microsoft.com/office/drawing/2014/main" id="{72860239-D2C4-2D03-6113-DCA7BBF39193}"/>
              </a:ext>
            </a:extLst>
          </p:cNvPr>
          <p:cNvSpPr>
            <a:spLocks noGrp="1" noChangeArrowheads="1"/>
          </p:cNvSpPr>
          <p:nvPr>
            <p:ph type="title"/>
          </p:nvPr>
        </p:nvSpPr>
        <p:spPr/>
        <p:txBody>
          <a:bodyPr/>
          <a:lstStyle/>
          <a:p>
            <a:pPr eaLnBrk="1" hangingPunct="1"/>
            <a:r>
              <a:rPr lang="en-US" altLang="en-US"/>
              <a:t>Problem</a:t>
            </a:r>
            <a:endParaRPr lang="en-AU" altLang="en-US"/>
          </a:p>
        </p:txBody>
      </p:sp>
      <p:sp>
        <p:nvSpPr>
          <p:cNvPr id="7170" name="Rectangle 3">
            <a:extLst>
              <a:ext uri="{FF2B5EF4-FFF2-40B4-BE49-F238E27FC236}">
                <a16:creationId xmlns:a16="http://schemas.microsoft.com/office/drawing/2014/main" id="{EF8542D6-BBBB-1021-BF49-80031055868C}"/>
              </a:ext>
            </a:extLst>
          </p:cNvPr>
          <p:cNvSpPr>
            <a:spLocks noGrp="1" noChangeArrowheads="1"/>
          </p:cNvSpPr>
          <p:nvPr>
            <p:ph type="body" idx="1"/>
          </p:nvPr>
        </p:nvSpPr>
        <p:spPr/>
        <p:txBody>
          <a:bodyPr/>
          <a:lstStyle/>
          <a:p>
            <a:r>
              <a:rPr lang="en-US" altLang="en-US" sz="2800"/>
              <a:t>How to turn this host-to-host packet delivery service into a process-to-process communication channel</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A53AEE7D-EB54-E66D-0C58-E8782DDDD9F9}"/>
                  </a:ext>
                </a:extLst>
              </p14:cNvPr>
              <p14:cNvContentPartPr/>
              <p14:nvPr/>
            </p14:nvContentPartPr>
            <p14:xfrm>
              <a:off x="657360" y="2849760"/>
              <a:ext cx="8157600" cy="3437280"/>
            </p14:xfrm>
          </p:contentPart>
        </mc:Choice>
        <mc:Fallback xmlns="">
          <p:pic>
            <p:nvPicPr>
              <p:cNvPr id="2" name="Ink 1">
                <a:extLst>
                  <a:ext uri="{FF2B5EF4-FFF2-40B4-BE49-F238E27FC236}">
                    <a16:creationId xmlns:a16="http://schemas.microsoft.com/office/drawing/2014/main" id="{A53AEE7D-EB54-E66D-0C58-E8782DDDD9F9}"/>
                  </a:ext>
                </a:extLst>
              </p:cNvPr>
              <p:cNvPicPr/>
              <p:nvPr/>
            </p:nvPicPr>
            <p:blipFill>
              <a:blip r:embed="rId4"/>
              <a:stretch>
                <a:fillRect/>
              </a:stretch>
            </p:blipFill>
            <p:spPr>
              <a:xfrm>
                <a:off x="648000" y="2840400"/>
                <a:ext cx="8176320" cy="3456000"/>
              </a:xfrm>
              <a:prstGeom prst="rect">
                <a:avLst/>
              </a:prstGeom>
            </p:spPr>
          </p:pic>
        </mc:Fallback>
      </mc:AlternateContent>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033" name="Rectangle 2">
            <a:extLst>
              <a:ext uri="{FF2B5EF4-FFF2-40B4-BE49-F238E27FC236}">
                <a16:creationId xmlns:a16="http://schemas.microsoft.com/office/drawing/2014/main" id="{AFC24A7A-E520-A299-BECD-2023C43E1854}"/>
              </a:ext>
            </a:extLst>
          </p:cNvPr>
          <p:cNvSpPr>
            <a:spLocks noGrp="1" noChangeArrowheads="1"/>
          </p:cNvSpPr>
          <p:nvPr>
            <p:ph type="title"/>
          </p:nvPr>
        </p:nvSpPr>
        <p:spPr>
          <a:xfrm>
            <a:off x="611188" y="171450"/>
            <a:ext cx="8281987" cy="646113"/>
          </a:xfrm>
          <a:noFill/>
        </p:spPr>
        <p:txBody>
          <a:bodyPr/>
          <a:lstStyle/>
          <a:p>
            <a:r>
              <a:rPr lang="en-US" altLang="en-US" sz="3600"/>
              <a:t>TCP Header</a:t>
            </a:r>
          </a:p>
        </p:txBody>
      </p:sp>
      <p:sp>
        <p:nvSpPr>
          <p:cNvPr id="44034" name="Rectangle 3">
            <a:extLst>
              <a:ext uri="{FF2B5EF4-FFF2-40B4-BE49-F238E27FC236}">
                <a16:creationId xmlns:a16="http://schemas.microsoft.com/office/drawing/2014/main" id="{E3C05A46-ECC9-FFD7-5E08-3401D8C8CB70}"/>
              </a:ext>
            </a:extLst>
          </p:cNvPr>
          <p:cNvSpPr>
            <a:spLocks noGrp="1" noChangeArrowheads="1"/>
          </p:cNvSpPr>
          <p:nvPr>
            <p:ph type="body" idx="1"/>
          </p:nvPr>
        </p:nvSpPr>
        <p:spPr/>
        <p:txBody>
          <a:bodyPr/>
          <a:lstStyle/>
          <a:p>
            <a:r>
              <a:rPr lang="en-US" altLang="en-US" sz="2400"/>
              <a:t>The 6-bit Flags field is used to relay control information between TCP peers. </a:t>
            </a:r>
          </a:p>
          <a:p>
            <a:r>
              <a:rPr lang="en-US" altLang="en-US" sz="2400"/>
              <a:t>The possible flags include SYN, FIN, RESET, PUSH, URG, and ACK. </a:t>
            </a:r>
          </a:p>
          <a:p>
            <a:r>
              <a:rPr lang="en-US" altLang="en-US" sz="2400"/>
              <a:t>The SYN and FIN flags are used when establishing and terminating a TCP connection, respectively.</a:t>
            </a:r>
          </a:p>
          <a:p>
            <a:r>
              <a:rPr lang="en-US" altLang="en-US" sz="2400"/>
              <a:t>The ACK flag is set any time the Acknowledgment field is valid, implying that the receiver should pay attention to it.</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081" name="Rectangle 2">
            <a:extLst>
              <a:ext uri="{FF2B5EF4-FFF2-40B4-BE49-F238E27FC236}">
                <a16:creationId xmlns:a16="http://schemas.microsoft.com/office/drawing/2014/main" id="{BF4420AF-13CE-C122-42F8-D824F4862834}"/>
              </a:ext>
            </a:extLst>
          </p:cNvPr>
          <p:cNvSpPr>
            <a:spLocks noGrp="1" noChangeArrowheads="1"/>
          </p:cNvSpPr>
          <p:nvPr>
            <p:ph type="title"/>
          </p:nvPr>
        </p:nvSpPr>
        <p:spPr>
          <a:xfrm>
            <a:off x="611188" y="171450"/>
            <a:ext cx="8281987" cy="646113"/>
          </a:xfrm>
          <a:noFill/>
        </p:spPr>
        <p:txBody>
          <a:bodyPr/>
          <a:lstStyle/>
          <a:p>
            <a:r>
              <a:rPr lang="en-US" altLang="en-US" sz="3600"/>
              <a:t>TCP Header</a:t>
            </a:r>
          </a:p>
        </p:txBody>
      </p:sp>
      <p:sp>
        <p:nvSpPr>
          <p:cNvPr id="46082" name="Rectangle 3">
            <a:extLst>
              <a:ext uri="{FF2B5EF4-FFF2-40B4-BE49-F238E27FC236}">
                <a16:creationId xmlns:a16="http://schemas.microsoft.com/office/drawing/2014/main" id="{9DE15342-5CEE-F218-804F-8E80946D6F19}"/>
              </a:ext>
            </a:extLst>
          </p:cNvPr>
          <p:cNvSpPr>
            <a:spLocks noGrp="1" noChangeArrowheads="1"/>
          </p:cNvSpPr>
          <p:nvPr>
            <p:ph type="body" idx="1"/>
          </p:nvPr>
        </p:nvSpPr>
        <p:spPr/>
        <p:txBody>
          <a:bodyPr/>
          <a:lstStyle/>
          <a:p>
            <a:r>
              <a:rPr lang="en-US" altLang="en-US" sz="2400"/>
              <a:t>The URG flag signifies that this segment contains urgent data. When this flag is set, the UrgPtr field indicates where the nonurgent data contained in this segment begins. </a:t>
            </a:r>
          </a:p>
          <a:p>
            <a:r>
              <a:rPr lang="en-US" altLang="en-US" sz="2400"/>
              <a:t>The urgent data is contained at the front of the segment body, up to and including a value of UrgPtr bytes into the segment. </a:t>
            </a:r>
          </a:p>
          <a:p>
            <a:r>
              <a:rPr lang="en-US" altLang="en-US" sz="2400"/>
              <a:t>The PUSH flag signifies that the sender invoked the push operation, which indicates to the receiving side of TCP that it should notify the receiving process of this fact.</a:t>
            </a:r>
          </a:p>
          <a:p>
            <a:r>
              <a:rPr lang="en-US" altLang="en-US" sz="2400"/>
              <a:t>Finally, the RESET flag signifies that the receiver has become confused</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29" name="Rectangle 2">
            <a:extLst>
              <a:ext uri="{FF2B5EF4-FFF2-40B4-BE49-F238E27FC236}">
                <a16:creationId xmlns:a16="http://schemas.microsoft.com/office/drawing/2014/main" id="{FAAB84D4-9637-67F8-60D7-193B3A419330}"/>
              </a:ext>
            </a:extLst>
          </p:cNvPr>
          <p:cNvSpPr>
            <a:spLocks noGrp="1" noChangeArrowheads="1"/>
          </p:cNvSpPr>
          <p:nvPr>
            <p:ph type="title"/>
          </p:nvPr>
        </p:nvSpPr>
        <p:spPr>
          <a:xfrm>
            <a:off x="611188" y="171450"/>
            <a:ext cx="8281987" cy="646113"/>
          </a:xfrm>
          <a:noFill/>
        </p:spPr>
        <p:txBody>
          <a:bodyPr/>
          <a:lstStyle/>
          <a:p>
            <a:r>
              <a:rPr lang="en-US" altLang="en-US" sz="3600"/>
              <a:t>TCP Header</a:t>
            </a:r>
          </a:p>
        </p:txBody>
      </p:sp>
      <p:sp>
        <p:nvSpPr>
          <p:cNvPr id="48130" name="Rectangle 3">
            <a:extLst>
              <a:ext uri="{FF2B5EF4-FFF2-40B4-BE49-F238E27FC236}">
                <a16:creationId xmlns:a16="http://schemas.microsoft.com/office/drawing/2014/main" id="{29DF7AA6-4104-92A9-346F-F29ECBA521B4}"/>
              </a:ext>
            </a:extLst>
          </p:cNvPr>
          <p:cNvSpPr>
            <a:spLocks noGrp="1" noChangeArrowheads="1"/>
          </p:cNvSpPr>
          <p:nvPr>
            <p:ph type="body" idx="1"/>
          </p:nvPr>
        </p:nvSpPr>
        <p:spPr/>
        <p:txBody>
          <a:bodyPr/>
          <a:lstStyle/>
          <a:p>
            <a:r>
              <a:rPr lang="en-US" altLang="en-US" sz="2400"/>
              <a:t>Finally, the RESET flag signifies that the receiver has become confused, it received a segment it did not expect to receive—and so wants to abort the connection.</a:t>
            </a:r>
          </a:p>
          <a:p>
            <a:r>
              <a:rPr lang="en-US" altLang="en-US" sz="2400"/>
              <a:t>Finally, the Checksum field is used in exactly the same way as for UDP—it is computed over the TCP header, the TCP data, and the pseudoheader, which is made up of the source address, destination address, and length fields from the IP header.</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7" name="Picture 5" descr="f05-06-9780123850591 copy">
            <a:extLst>
              <a:ext uri="{FF2B5EF4-FFF2-40B4-BE49-F238E27FC236}">
                <a16:creationId xmlns:a16="http://schemas.microsoft.com/office/drawing/2014/main" id="{E3532B5D-8BD6-31ED-1C56-2228924D99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975" y="1557338"/>
            <a:ext cx="4697413"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78" name="Rectangle 2">
            <a:extLst>
              <a:ext uri="{FF2B5EF4-FFF2-40B4-BE49-F238E27FC236}">
                <a16:creationId xmlns:a16="http://schemas.microsoft.com/office/drawing/2014/main" id="{152F91F4-E0DF-EDCC-933B-248B92E2FFDF}"/>
              </a:ext>
            </a:extLst>
          </p:cNvPr>
          <p:cNvSpPr>
            <a:spLocks noGrp="1" noChangeArrowheads="1"/>
          </p:cNvSpPr>
          <p:nvPr>
            <p:ph type="title"/>
          </p:nvPr>
        </p:nvSpPr>
        <p:spPr>
          <a:xfrm>
            <a:off x="611188" y="293688"/>
            <a:ext cx="8281987" cy="523875"/>
          </a:xfrm>
          <a:noFill/>
        </p:spPr>
        <p:txBody>
          <a:bodyPr/>
          <a:lstStyle/>
          <a:p>
            <a:r>
              <a:rPr lang="en-US" altLang="en-US" sz="2800"/>
              <a:t>Connection Establishment/Termination in TCP</a:t>
            </a:r>
          </a:p>
        </p:txBody>
      </p:sp>
      <p:sp>
        <p:nvSpPr>
          <p:cNvPr id="6" name="Rectangle 5">
            <a:extLst>
              <a:ext uri="{FF2B5EF4-FFF2-40B4-BE49-F238E27FC236}">
                <a16:creationId xmlns:a16="http://schemas.microsoft.com/office/drawing/2014/main" id="{5DCEA571-815B-834C-B794-9BF7E67DD6AB}"/>
              </a:ext>
            </a:extLst>
          </p:cNvPr>
          <p:cNvSpPr/>
          <p:nvPr/>
        </p:nvSpPr>
        <p:spPr>
          <a:xfrm>
            <a:off x="1476375" y="5013325"/>
            <a:ext cx="6265863" cy="461963"/>
          </a:xfrm>
          <a:prstGeom prst="rect">
            <a:avLst/>
          </a:prstGeom>
        </p:spPr>
        <p:txBody>
          <a:bodyPr>
            <a:spAutoFit/>
          </a:bodyPr>
          <a:lstStyle/>
          <a:p>
            <a:pPr algn="ctr" eaLnBrk="1" hangingPunct="1">
              <a:spcBef>
                <a:spcPct val="20000"/>
              </a:spcBef>
              <a:buClr>
                <a:schemeClr val="tx1"/>
              </a:buClr>
              <a:buSzPct val="60000"/>
              <a:buFont typeface="Wingdings" pitchFamily="2" charset="2"/>
              <a:buNone/>
              <a:defRPr/>
            </a:pPr>
            <a:r>
              <a:rPr lang="en-US" sz="2400" dirty="0">
                <a:solidFill>
                  <a:srgbClr val="003399"/>
                </a:solidFill>
                <a:latin typeface="+mj-lt"/>
              </a:rPr>
              <a:t>Timeline for three-way handshake algorithm</a:t>
            </a: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7266B0E3-F9C7-EA3F-ABCC-7C13F6569AF5}"/>
                  </a:ext>
                </a:extLst>
              </p14:cNvPr>
              <p14:cNvContentPartPr/>
              <p14:nvPr/>
            </p14:nvContentPartPr>
            <p14:xfrm>
              <a:off x="2841480" y="1992600"/>
              <a:ext cx="6282360" cy="4317840"/>
            </p14:xfrm>
          </p:contentPart>
        </mc:Choice>
        <mc:Fallback xmlns="">
          <p:pic>
            <p:nvPicPr>
              <p:cNvPr id="2" name="Ink 1">
                <a:extLst>
                  <a:ext uri="{FF2B5EF4-FFF2-40B4-BE49-F238E27FC236}">
                    <a16:creationId xmlns:a16="http://schemas.microsoft.com/office/drawing/2014/main" id="{7266B0E3-F9C7-EA3F-ABCC-7C13F6569AF5}"/>
                  </a:ext>
                </a:extLst>
              </p:cNvPr>
              <p:cNvPicPr/>
              <p:nvPr/>
            </p:nvPicPr>
            <p:blipFill>
              <a:blip r:embed="rId5"/>
              <a:stretch>
                <a:fillRect/>
              </a:stretch>
            </p:blipFill>
            <p:spPr>
              <a:xfrm>
                <a:off x="2832120" y="1983240"/>
                <a:ext cx="6301080" cy="4336560"/>
              </a:xfrm>
              <a:prstGeom prst="rect">
                <a:avLst/>
              </a:prstGeom>
            </p:spPr>
          </p:pic>
        </mc:Fallback>
      </mc:AlternateContent>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a:extLst>
              <a:ext uri="{FF2B5EF4-FFF2-40B4-BE49-F238E27FC236}">
                <a16:creationId xmlns:a16="http://schemas.microsoft.com/office/drawing/2014/main" id="{811EE77F-E8BB-B12B-9A46-2AB8FF35E62D}"/>
              </a:ext>
            </a:extLst>
          </p:cNvPr>
          <p:cNvSpPr>
            <a:spLocks noGrp="1" noChangeArrowheads="1"/>
          </p:cNvSpPr>
          <p:nvPr>
            <p:ph type="title"/>
          </p:nvPr>
        </p:nvSpPr>
        <p:spPr>
          <a:xfrm>
            <a:off x="611188" y="171450"/>
            <a:ext cx="8281987" cy="646113"/>
          </a:xfrm>
          <a:noFill/>
        </p:spPr>
        <p:txBody>
          <a:bodyPr/>
          <a:lstStyle/>
          <a:p>
            <a:r>
              <a:rPr lang="en-US" altLang="en-US" sz="3600"/>
              <a:t>Sliding Window Revisited</a:t>
            </a:r>
          </a:p>
        </p:txBody>
      </p:sp>
      <p:sp>
        <p:nvSpPr>
          <p:cNvPr id="52226" name="Rectangle 3">
            <a:extLst>
              <a:ext uri="{FF2B5EF4-FFF2-40B4-BE49-F238E27FC236}">
                <a16:creationId xmlns:a16="http://schemas.microsoft.com/office/drawing/2014/main" id="{8B925A8E-7940-1AC4-9EAA-2C8E0CF7516D}"/>
              </a:ext>
            </a:extLst>
          </p:cNvPr>
          <p:cNvSpPr>
            <a:spLocks noGrp="1" noChangeArrowheads="1"/>
          </p:cNvSpPr>
          <p:nvPr>
            <p:ph type="body" idx="1"/>
          </p:nvPr>
        </p:nvSpPr>
        <p:spPr/>
        <p:txBody>
          <a:bodyPr/>
          <a:lstStyle/>
          <a:p>
            <a:r>
              <a:rPr lang="en-US" altLang="en-US" sz="2400"/>
              <a:t>TCP’s variant of the sliding window algorithm, which serves several purposes: </a:t>
            </a:r>
          </a:p>
          <a:p>
            <a:pPr lvl="1"/>
            <a:r>
              <a:rPr lang="en-US" altLang="en-US" sz="2000"/>
              <a:t>(1) it guarantees the reliable delivery of data, </a:t>
            </a:r>
          </a:p>
          <a:p>
            <a:pPr lvl="1"/>
            <a:r>
              <a:rPr lang="en-US" altLang="en-US" sz="2000"/>
              <a:t>(2) it ensures that data is delivered in order, and </a:t>
            </a:r>
          </a:p>
          <a:p>
            <a:pPr lvl="1"/>
            <a:r>
              <a:rPr lang="en-US" altLang="en-US" sz="2000"/>
              <a:t>(3) it enforces flow control between the sender and the receiver.</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a:extLst>
              <a:ext uri="{FF2B5EF4-FFF2-40B4-BE49-F238E27FC236}">
                <a16:creationId xmlns:a16="http://schemas.microsoft.com/office/drawing/2014/main" id="{A6EA5B38-D523-41E0-896C-17C6E4661A47}"/>
              </a:ext>
            </a:extLst>
          </p:cNvPr>
          <p:cNvSpPr>
            <a:spLocks noGrp="1" noChangeArrowheads="1"/>
          </p:cNvSpPr>
          <p:nvPr>
            <p:ph type="title"/>
          </p:nvPr>
        </p:nvSpPr>
        <p:spPr>
          <a:xfrm>
            <a:off x="611188" y="171450"/>
            <a:ext cx="8281987" cy="646113"/>
          </a:xfrm>
          <a:noFill/>
        </p:spPr>
        <p:txBody>
          <a:bodyPr/>
          <a:lstStyle/>
          <a:p>
            <a:r>
              <a:rPr lang="en-US" altLang="en-US" sz="3600"/>
              <a:t>Sliding Window Revisited</a:t>
            </a:r>
          </a:p>
        </p:txBody>
      </p:sp>
      <p:sp>
        <p:nvSpPr>
          <p:cNvPr id="6" name="Rectangle 5">
            <a:extLst>
              <a:ext uri="{FF2B5EF4-FFF2-40B4-BE49-F238E27FC236}">
                <a16:creationId xmlns:a16="http://schemas.microsoft.com/office/drawing/2014/main" id="{0203F8DD-9AFF-F14A-BF27-779EEA0DACD1}"/>
              </a:ext>
            </a:extLst>
          </p:cNvPr>
          <p:cNvSpPr/>
          <p:nvPr/>
        </p:nvSpPr>
        <p:spPr>
          <a:xfrm>
            <a:off x="900113" y="4900613"/>
            <a:ext cx="7559675" cy="400050"/>
          </a:xfrm>
          <a:prstGeom prst="rect">
            <a:avLst/>
          </a:prstGeom>
        </p:spPr>
        <p:txBody>
          <a:bodyPr>
            <a:spAutoFit/>
          </a:bodyPr>
          <a:lstStyle/>
          <a:p>
            <a:pPr algn="ctr" eaLnBrk="1" hangingPunct="1">
              <a:spcBef>
                <a:spcPct val="20000"/>
              </a:spcBef>
              <a:buClr>
                <a:schemeClr val="tx1"/>
              </a:buClr>
              <a:buSzPct val="60000"/>
              <a:buFont typeface="Wingdings" pitchFamily="2" charset="2"/>
              <a:buNone/>
              <a:defRPr/>
            </a:pPr>
            <a:r>
              <a:rPr lang="en-US" sz="2000" dirty="0">
                <a:solidFill>
                  <a:srgbClr val="003399"/>
                </a:solidFill>
                <a:latin typeface="+mj-lt"/>
              </a:rPr>
              <a:t>Relationship between TCP send buffer (a) and receive buffer (b).</a:t>
            </a:r>
          </a:p>
        </p:txBody>
      </p:sp>
      <p:pic>
        <p:nvPicPr>
          <p:cNvPr id="54275" name="Picture 5" descr="f05-08-9780123850591 copy">
            <a:extLst>
              <a:ext uri="{FF2B5EF4-FFF2-40B4-BE49-F238E27FC236}">
                <a16:creationId xmlns:a16="http://schemas.microsoft.com/office/drawing/2014/main" id="{F6DA682E-E69F-F453-9851-FC8E1467D4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1628775"/>
            <a:ext cx="6489700"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7126E69D-07CE-4987-71B0-05EDF4F32980}"/>
                  </a:ext>
                </a:extLst>
              </p14:cNvPr>
              <p14:cNvContentPartPr/>
              <p14:nvPr/>
            </p14:nvContentPartPr>
            <p14:xfrm>
              <a:off x="1424520" y="1280160"/>
              <a:ext cx="6517800" cy="3291840"/>
            </p14:xfrm>
          </p:contentPart>
        </mc:Choice>
        <mc:Fallback xmlns="">
          <p:pic>
            <p:nvPicPr>
              <p:cNvPr id="2" name="Ink 1">
                <a:extLst>
                  <a:ext uri="{FF2B5EF4-FFF2-40B4-BE49-F238E27FC236}">
                    <a16:creationId xmlns:a16="http://schemas.microsoft.com/office/drawing/2014/main" id="{7126E69D-07CE-4987-71B0-05EDF4F32980}"/>
                  </a:ext>
                </a:extLst>
              </p:cNvPr>
              <p:cNvPicPr/>
              <p:nvPr/>
            </p:nvPicPr>
            <p:blipFill>
              <a:blip r:embed="rId5"/>
              <a:stretch>
                <a:fillRect/>
              </a:stretch>
            </p:blipFill>
            <p:spPr>
              <a:xfrm>
                <a:off x="1415160" y="1270800"/>
                <a:ext cx="6536520" cy="3310560"/>
              </a:xfrm>
              <a:prstGeom prst="rect">
                <a:avLst/>
              </a:prstGeom>
            </p:spPr>
          </p:pic>
        </mc:Fallback>
      </mc:AlternateContent>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a:extLst>
              <a:ext uri="{FF2B5EF4-FFF2-40B4-BE49-F238E27FC236}">
                <a16:creationId xmlns:a16="http://schemas.microsoft.com/office/drawing/2014/main" id="{80B4A78B-D459-0183-7CC1-CE2B10A5693C}"/>
              </a:ext>
            </a:extLst>
          </p:cNvPr>
          <p:cNvSpPr>
            <a:spLocks noGrp="1" noChangeArrowheads="1"/>
          </p:cNvSpPr>
          <p:nvPr>
            <p:ph type="title"/>
          </p:nvPr>
        </p:nvSpPr>
        <p:spPr>
          <a:xfrm>
            <a:off x="611188" y="171450"/>
            <a:ext cx="8281987" cy="646113"/>
          </a:xfrm>
          <a:noFill/>
        </p:spPr>
        <p:txBody>
          <a:bodyPr/>
          <a:lstStyle/>
          <a:p>
            <a:r>
              <a:rPr lang="en-US" altLang="en-US" sz="3600"/>
              <a:t>TCP Sliding Window</a:t>
            </a:r>
          </a:p>
        </p:txBody>
      </p:sp>
      <p:sp>
        <p:nvSpPr>
          <p:cNvPr id="56322" name="Rectangle 3">
            <a:extLst>
              <a:ext uri="{FF2B5EF4-FFF2-40B4-BE49-F238E27FC236}">
                <a16:creationId xmlns:a16="http://schemas.microsoft.com/office/drawing/2014/main" id="{B196076D-DC51-0D45-41B9-97F3F63DB7BA}"/>
              </a:ext>
            </a:extLst>
          </p:cNvPr>
          <p:cNvSpPr>
            <a:spLocks noGrp="1" noChangeArrowheads="1"/>
          </p:cNvSpPr>
          <p:nvPr>
            <p:ph type="body" idx="1"/>
          </p:nvPr>
        </p:nvSpPr>
        <p:spPr/>
        <p:txBody>
          <a:bodyPr/>
          <a:lstStyle/>
          <a:p>
            <a:r>
              <a:rPr lang="en-US" altLang="en-US" sz="2800"/>
              <a:t>Sending Side</a:t>
            </a:r>
          </a:p>
          <a:p>
            <a:pPr lvl="1"/>
            <a:r>
              <a:rPr lang="en-US" altLang="en-US" sz="2400"/>
              <a:t>LastByteAcked ≤ LastByteSent</a:t>
            </a:r>
          </a:p>
          <a:p>
            <a:pPr lvl="1"/>
            <a:r>
              <a:rPr lang="en-US" altLang="en-US" sz="2400"/>
              <a:t>LastByteSent ≤ LastByteWritten</a:t>
            </a:r>
          </a:p>
          <a:p>
            <a:r>
              <a:rPr lang="en-US" altLang="en-US" sz="2800"/>
              <a:t>Receiving Side</a:t>
            </a:r>
          </a:p>
          <a:p>
            <a:pPr lvl="1"/>
            <a:r>
              <a:rPr lang="en-US" altLang="en-US" sz="2400"/>
              <a:t>LastByteRead &lt; NextByteExpected</a:t>
            </a:r>
          </a:p>
          <a:p>
            <a:pPr lvl="1"/>
            <a:r>
              <a:rPr lang="en-US" altLang="en-US" sz="2400"/>
              <a:t>NextByteExpected ≤ LastByteRcvd + 1</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9A7CE103-3D5A-BF98-1AEC-EC4DE0C423CB}"/>
                  </a:ext>
                </a:extLst>
              </p14:cNvPr>
              <p14:cNvContentPartPr/>
              <p14:nvPr/>
            </p14:nvContentPartPr>
            <p14:xfrm>
              <a:off x="3150720" y="3284280"/>
              <a:ext cx="3573720" cy="642240"/>
            </p14:xfrm>
          </p:contentPart>
        </mc:Choice>
        <mc:Fallback xmlns="">
          <p:pic>
            <p:nvPicPr>
              <p:cNvPr id="2" name="Ink 1">
                <a:extLst>
                  <a:ext uri="{FF2B5EF4-FFF2-40B4-BE49-F238E27FC236}">
                    <a16:creationId xmlns:a16="http://schemas.microsoft.com/office/drawing/2014/main" id="{9A7CE103-3D5A-BF98-1AEC-EC4DE0C423CB}"/>
                  </a:ext>
                </a:extLst>
              </p:cNvPr>
              <p:cNvPicPr/>
              <p:nvPr/>
            </p:nvPicPr>
            <p:blipFill>
              <a:blip r:embed="rId4"/>
              <a:stretch>
                <a:fillRect/>
              </a:stretch>
            </p:blipFill>
            <p:spPr>
              <a:xfrm>
                <a:off x="3141360" y="3274920"/>
                <a:ext cx="3592440" cy="660600"/>
              </a:xfrm>
              <a:prstGeom prst="rect">
                <a:avLst/>
              </a:prstGeom>
            </p:spPr>
          </p:pic>
        </mc:Fallback>
      </mc:AlternateContent>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a:extLst>
              <a:ext uri="{FF2B5EF4-FFF2-40B4-BE49-F238E27FC236}">
                <a16:creationId xmlns:a16="http://schemas.microsoft.com/office/drawing/2014/main" id="{BA851372-008A-31E9-DCA0-0F978F8E78E6}"/>
              </a:ext>
            </a:extLst>
          </p:cNvPr>
          <p:cNvSpPr>
            <a:spLocks noGrp="1" noChangeArrowheads="1"/>
          </p:cNvSpPr>
          <p:nvPr>
            <p:ph type="title"/>
          </p:nvPr>
        </p:nvSpPr>
        <p:spPr>
          <a:xfrm>
            <a:off x="611188" y="171450"/>
            <a:ext cx="8281987" cy="646113"/>
          </a:xfrm>
          <a:noFill/>
        </p:spPr>
        <p:txBody>
          <a:bodyPr/>
          <a:lstStyle/>
          <a:p>
            <a:r>
              <a:rPr lang="en-US" altLang="en-US" sz="3600"/>
              <a:t>TCP Flow Control</a:t>
            </a:r>
          </a:p>
        </p:txBody>
      </p:sp>
      <p:sp>
        <p:nvSpPr>
          <p:cNvPr id="58370" name="Rectangle 3">
            <a:extLst>
              <a:ext uri="{FF2B5EF4-FFF2-40B4-BE49-F238E27FC236}">
                <a16:creationId xmlns:a16="http://schemas.microsoft.com/office/drawing/2014/main" id="{05A72747-05E8-EF4F-E5D6-CD0F8DD81FA0}"/>
              </a:ext>
            </a:extLst>
          </p:cNvPr>
          <p:cNvSpPr>
            <a:spLocks noGrp="1" noChangeArrowheads="1"/>
          </p:cNvSpPr>
          <p:nvPr>
            <p:ph type="body" idx="1"/>
          </p:nvPr>
        </p:nvSpPr>
        <p:spPr/>
        <p:txBody>
          <a:bodyPr/>
          <a:lstStyle/>
          <a:p>
            <a:r>
              <a:rPr lang="en-US" altLang="en-US" sz="2400"/>
              <a:t>LastByteRcvd − LastByteRead ≤ MaxRcvBuffer</a:t>
            </a:r>
          </a:p>
          <a:p>
            <a:r>
              <a:rPr lang="en-US" altLang="en-US" sz="2400"/>
              <a:t>AdvertisedWindow = MaxRcvBuffer − ((NextByteExpected − 1) − LastByteRead)</a:t>
            </a:r>
          </a:p>
          <a:p>
            <a:r>
              <a:rPr lang="en-US" altLang="en-US" sz="2400"/>
              <a:t>LastByteSent − LastByteAcked ≤ AdvertisedWindow</a:t>
            </a:r>
          </a:p>
          <a:p>
            <a:r>
              <a:rPr lang="en-US" altLang="en-US" sz="2400"/>
              <a:t>EffectiveWindow = AdvertisedWindow − (LastByteSent − LastByteAcked)</a:t>
            </a:r>
          </a:p>
          <a:p>
            <a:r>
              <a:rPr lang="en-US" altLang="en-US" sz="2400"/>
              <a:t>LastByteWritten − LastByteAcked ≤ MaxSendBuffer</a:t>
            </a:r>
          </a:p>
          <a:p>
            <a:r>
              <a:rPr lang="en-US" altLang="en-US" sz="2400"/>
              <a:t>If the sending process tries to write y bytes to TCP, but</a:t>
            </a:r>
          </a:p>
          <a:p>
            <a:pPr>
              <a:buFont typeface="Wingdings" panose="05000000000000000000" pitchFamily="2" charset="2"/>
              <a:buNone/>
            </a:pPr>
            <a:r>
              <a:rPr lang="en-US" altLang="en-US" sz="2400"/>
              <a:t>	(LastByteWritten − LastByteAcked) + y &gt; MaxSendBuffer</a:t>
            </a:r>
          </a:p>
          <a:p>
            <a:pPr>
              <a:buFont typeface="Wingdings" panose="05000000000000000000" pitchFamily="2" charset="2"/>
              <a:buNone/>
            </a:pPr>
            <a:r>
              <a:rPr lang="en-US" altLang="en-US" sz="2400"/>
              <a:t>	then TCP blocks the sending process and does not allow it to generate more data.</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01223BA4-A2DC-F47C-C1CC-6EE946AF4ADE}"/>
                  </a:ext>
                </a:extLst>
              </p14:cNvPr>
              <p14:cNvContentPartPr/>
              <p14:nvPr/>
            </p14:nvContentPartPr>
            <p14:xfrm>
              <a:off x="1118880" y="1534320"/>
              <a:ext cx="6157800" cy="4443120"/>
            </p14:xfrm>
          </p:contentPart>
        </mc:Choice>
        <mc:Fallback xmlns="">
          <p:pic>
            <p:nvPicPr>
              <p:cNvPr id="2" name="Ink 1">
                <a:extLst>
                  <a:ext uri="{FF2B5EF4-FFF2-40B4-BE49-F238E27FC236}">
                    <a16:creationId xmlns:a16="http://schemas.microsoft.com/office/drawing/2014/main" id="{01223BA4-A2DC-F47C-C1CC-6EE946AF4ADE}"/>
                  </a:ext>
                </a:extLst>
              </p:cNvPr>
              <p:cNvPicPr/>
              <p:nvPr/>
            </p:nvPicPr>
            <p:blipFill>
              <a:blip r:embed="rId4"/>
              <a:stretch>
                <a:fillRect/>
              </a:stretch>
            </p:blipFill>
            <p:spPr>
              <a:xfrm>
                <a:off x="1109520" y="1524960"/>
                <a:ext cx="6176520" cy="4461840"/>
              </a:xfrm>
              <a:prstGeom prst="rect">
                <a:avLst/>
              </a:prstGeom>
            </p:spPr>
          </p:pic>
        </mc:Fallback>
      </mc:AlternateContent>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a:extLst>
              <a:ext uri="{FF2B5EF4-FFF2-40B4-BE49-F238E27FC236}">
                <a16:creationId xmlns:a16="http://schemas.microsoft.com/office/drawing/2014/main" id="{C277FC8B-4E0B-75D1-8D4F-7E5FDE2E760B}"/>
              </a:ext>
            </a:extLst>
          </p:cNvPr>
          <p:cNvSpPr>
            <a:spLocks noGrp="1" noChangeArrowheads="1"/>
          </p:cNvSpPr>
          <p:nvPr>
            <p:ph type="title"/>
          </p:nvPr>
        </p:nvSpPr>
        <p:spPr>
          <a:xfrm>
            <a:off x="611188" y="171450"/>
            <a:ext cx="8281987" cy="646113"/>
          </a:xfrm>
          <a:noFill/>
        </p:spPr>
        <p:txBody>
          <a:bodyPr/>
          <a:lstStyle/>
          <a:p>
            <a:r>
              <a:rPr lang="en-US" altLang="en-US" sz="3600"/>
              <a:t>Protecting against Wraparound</a:t>
            </a:r>
          </a:p>
        </p:txBody>
      </p:sp>
      <p:sp>
        <p:nvSpPr>
          <p:cNvPr id="60418" name="Rectangle 3">
            <a:extLst>
              <a:ext uri="{FF2B5EF4-FFF2-40B4-BE49-F238E27FC236}">
                <a16:creationId xmlns:a16="http://schemas.microsoft.com/office/drawing/2014/main" id="{C2508073-07AC-7FF8-50C2-5E71E13CF35C}"/>
              </a:ext>
            </a:extLst>
          </p:cNvPr>
          <p:cNvSpPr>
            <a:spLocks noGrp="1" noChangeArrowheads="1"/>
          </p:cNvSpPr>
          <p:nvPr>
            <p:ph type="body" idx="1"/>
          </p:nvPr>
        </p:nvSpPr>
        <p:spPr/>
        <p:txBody>
          <a:bodyPr/>
          <a:lstStyle/>
          <a:p>
            <a:pPr>
              <a:spcBef>
                <a:spcPct val="50000"/>
              </a:spcBef>
            </a:pPr>
            <a:r>
              <a:rPr lang="en-US" altLang="en-US" sz="2400"/>
              <a:t>SequenceNum: 32 bits longs</a:t>
            </a:r>
          </a:p>
          <a:p>
            <a:pPr>
              <a:spcBef>
                <a:spcPct val="50000"/>
              </a:spcBef>
            </a:pPr>
            <a:r>
              <a:rPr lang="en-US" altLang="en-US" sz="2400"/>
              <a:t>AdvertisedWindow: 16 bits long</a:t>
            </a:r>
          </a:p>
          <a:p>
            <a:pPr lvl="1">
              <a:spcBef>
                <a:spcPct val="50000"/>
              </a:spcBef>
            </a:pPr>
            <a:r>
              <a:rPr lang="en-US" altLang="en-US" sz="2000"/>
              <a:t>TCP has satisfied the requirement of the sliding </a:t>
            </a:r>
          </a:p>
          <a:p>
            <a:pPr lvl="1">
              <a:spcBef>
                <a:spcPct val="50000"/>
              </a:spcBef>
            </a:pPr>
            <a:r>
              <a:rPr lang="en-US" altLang="en-US" sz="2000"/>
              <a:t>window algorithm that is the sequence number </a:t>
            </a:r>
          </a:p>
          <a:p>
            <a:pPr lvl="1">
              <a:spcBef>
                <a:spcPct val="50000"/>
              </a:spcBef>
            </a:pPr>
            <a:r>
              <a:rPr lang="en-US" altLang="en-US" sz="2000"/>
              <a:t>space be twice as big as the window size </a:t>
            </a:r>
          </a:p>
          <a:p>
            <a:pPr lvl="1">
              <a:spcBef>
                <a:spcPct val="50000"/>
              </a:spcBef>
            </a:pPr>
            <a:r>
              <a:rPr lang="en-US" altLang="en-US" sz="2000"/>
              <a:t>2</a:t>
            </a:r>
            <a:r>
              <a:rPr lang="en-US" altLang="en-US" sz="2000" baseline="30000"/>
              <a:t>32</a:t>
            </a:r>
            <a:r>
              <a:rPr lang="en-US" altLang="en-US" sz="2000"/>
              <a:t> &gt;&gt; 2 </a:t>
            </a:r>
            <a:r>
              <a:rPr lang="en-US" altLang="en-US" sz="2000">
                <a:cs typeface="Arial" panose="020B0604020202020204" pitchFamily="34" charset="0"/>
              </a:rPr>
              <a:t>× 2</a:t>
            </a:r>
            <a:r>
              <a:rPr lang="en-US" altLang="en-US" sz="2000" baseline="30000">
                <a:cs typeface="Arial" panose="020B0604020202020204" pitchFamily="34" charset="0"/>
              </a:rPr>
              <a:t>16</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2465" name="Rectangle 2">
            <a:extLst>
              <a:ext uri="{FF2B5EF4-FFF2-40B4-BE49-F238E27FC236}">
                <a16:creationId xmlns:a16="http://schemas.microsoft.com/office/drawing/2014/main" id="{10D5C07B-6D97-3869-5BBA-D20B0DD081A6}"/>
              </a:ext>
            </a:extLst>
          </p:cNvPr>
          <p:cNvSpPr>
            <a:spLocks noGrp="1" noChangeArrowheads="1"/>
          </p:cNvSpPr>
          <p:nvPr>
            <p:ph type="title"/>
          </p:nvPr>
        </p:nvSpPr>
        <p:spPr>
          <a:xfrm>
            <a:off x="611188" y="171450"/>
            <a:ext cx="8281987" cy="646113"/>
          </a:xfrm>
          <a:noFill/>
        </p:spPr>
        <p:txBody>
          <a:bodyPr/>
          <a:lstStyle/>
          <a:p>
            <a:r>
              <a:rPr lang="en-US" altLang="en-US" sz="3600"/>
              <a:t>Protecting against Wraparound</a:t>
            </a:r>
          </a:p>
        </p:txBody>
      </p:sp>
      <p:sp>
        <p:nvSpPr>
          <p:cNvPr id="62466" name="Rectangle 3">
            <a:extLst>
              <a:ext uri="{FF2B5EF4-FFF2-40B4-BE49-F238E27FC236}">
                <a16:creationId xmlns:a16="http://schemas.microsoft.com/office/drawing/2014/main" id="{D068007E-6A2D-D2A9-622C-A461B89E0410}"/>
              </a:ext>
            </a:extLst>
          </p:cNvPr>
          <p:cNvSpPr>
            <a:spLocks noGrp="1" noChangeArrowheads="1"/>
          </p:cNvSpPr>
          <p:nvPr>
            <p:ph type="body" idx="1"/>
          </p:nvPr>
        </p:nvSpPr>
        <p:spPr/>
        <p:txBody>
          <a:bodyPr/>
          <a:lstStyle/>
          <a:p>
            <a:pPr>
              <a:spcBef>
                <a:spcPct val="50000"/>
              </a:spcBef>
            </a:pPr>
            <a:r>
              <a:rPr lang="en-US" altLang="en-US" sz="2400"/>
              <a:t>Relevance of the 32-bit sequence number space</a:t>
            </a:r>
          </a:p>
          <a:p>
            <a:pPr lvl="1">
              <a:spcBef>
                <a:spcPct val="50000"/>
              </a:spcBef>
            </a:pPr>
            <a:r>
              <a:rPr lang="en-US" altLang="en-US" sz="2000">
                <a:cs typeface="Arial" panose="020B0604020202020204" pitchFamily="34" charset="0"/>
              </a:rPr>
              <a:t>The sequence number used on a given connection might wraparound </a:t>
            </a:r>
          </a:p>
          <a:p>
            <a:pPr lvl="1">
              <a:spcBef>
                <a:spcPct val="50000"/>
              </a:spcBef>
            </a:pPr>
            <a:r>
              <a:rPr lang="en-US" altLang="en-US" sz="2000">
                <a:cs typeface="Arial" panose="020B0604020202020204" pitchFamily="34" charset="0"/>
              </a:rPr>
              <a:t>A byte with sequence number </a:t>
            </a:r>
            <a:r>
              <a:rPr lang="en-US" altLang="en-US" sz="2000" i="1">
                <a:solidFill>
                  <a:schemeClr val="hlink"/>
                </a:solidFill>
                <a:cs typeface="Arial" panose="020B0604020202020204" pitchFamily="34" charset="0"/>
              </a:rPr>
              <a:t>x</a:t>
            </a:r>
            <a:r>
              <a:rPr lang="en-US" altLang="en-US" sz="2000">
                <a:cs typeface="Arial" panose="020B0604020202020204" pitchFamily="34" charset="0"/>
              </a:rPr>
              <a:t> could be sent at one time, and then at a  later time a second byte with the same sequence number </a:t>
            </a:r>
            <a:r>
              <a:rPr lang="en-US" altLang="en-US" sz="2000" i="1">
                <a:solidFill>
                  <a:schemeClr val="hlink"/>
                </a:solidFill>
                <a:cs typeface="Arial" panose="020B0604020202020204" pitchFamily="34" charset="0"/>
              </a:rPr>
              <a:t>x</a:t>
            </a:r>
            <a:r>
              <a:rPr lang="en-US" altLang="en-US" sz="2000">
                <a:cs typeface="Arial" panose="020B0604020202020204" pitchFamily="34" charset="0"/>
              </a:rPr>
              <a:t> could be sent</a:t>
            </a:r>
          </a:p>
          <a:p>
            <a:pPr lvl="1">
              <a:spcBef>
                <a:spcPct val="50000"/>
              </a:spcBef>
            </a:pPr>
            <a:r>
              <a:rPr lang="en-US" altLang="en-US" sz="2000">
                <a:cs typeface="Arial" panose="020B0604020202020204" pitchFamily="34" charset="0"/>
              </a:rPr>
              <a:t>Packets cannot survive in the Internet for longer than the </a:t>
            </a:r>
            <a:r>
              <a:rPr lang="en-US" altLang="en-US" sz="2000" b="1">
                <a:cs typeface="Arial" panose="020B0604020202020204" pitchFamily="34" charset="0"/>
              </a:rPr>
              <a:t>MSL</a:t>
            </a:r>
          </a:p>
          <a:p>
            <a:pPr lvl="1">
              <a:spcBef>
                <a:spcPct val="50000"/>
              </a:spcBef>
            </a:pPr>
            <a:r>
              <a:rPr lang="en-US" altLang="en-US" sz="2000" b="1">
                <a:cs typeface="Arial" panose="020B0604020202020204" pitchFamily="34" charset="0"/>
              </a:rPr>
              <a:t>MSL</a:t>
            </a:r>
            <a:r>
              <a:rPr lang="en-US" altLang="en-US" sz="2000">
                <a:cs typeface="Arial" panose="020B0604020202020204" pitchFamily="34" charset="0"/>
              </a:rPr>
              <a:t> is set to 120 sec</a:t>
            </a:r>
          </a:p>
          <a:p>
            <a:pPr lvl="1">
              <a:spcBef>
                <a:spcPct val="50000"/>
              </a:spcBef>
            </a:pPr>
            <a:r>
              <a:rPr lang="en-US" altLang="en-US" sz="2000">
                <a:cs typeface="Arial" panose="020B0604020202020204" pitchFamily="34" charset="0"/>
              </a:rPr>
              <a:t>We need to make sure that the sequence number does not wrap around within a 120-second period of time</a:t>
            </a:r>
          </a:p>
          <a:p>
            <a:pPr lvl="1">
              <a:spcBef>
                <a:spcPct val="50000"/>
              </a:spcBef>
            </a:pPr>
            <a:r>
              <a:rPr lang="en-US" altLang="en-US" sz="2000">
                <a:cs typeface="Arial" panose="020B0604020202020204" pitchFamily="34" charset="0"/>
              </a:rPr>
              <a:t>Depends on how fast data can be transmitted over the Internet</a:t>
            </a:r>
            <a:endParaRPr lang="en-US" altLang="en-US" sz="2000" baseline="30000">
              <a:cs typeface="Arial" panose="020B0604020202020204" pitchFamily="34" charset="0"/>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a:extLst>
              <a:ext uri="{FF2B5EF4-FFF2-40B4-BE49-F238E27FC236}">
                <a16:creationId xmlns:a16="http://schemas.microsoft.com/office/drawing/2014/main" id="{7B58D270-0736-F6A3-B99A-6EC1ABE9A40A}"/>
              </a:ext>
            </a:extLst>
          </p:cNvPr>
          <p:cNvSpPr>
            <a:spLocks noGrp="1" noChangeArrowheads="1"/>
          </p:cNvSpPr>
          <p:nvPr>
            <p:ph type="title"/>
          </p:nvPr>
        </p:nvSpPr>
        <p:spPr/>
        <p:txBody>
          <a:bodyPr/>
          <a:lstStyle/>
          <a:p>
            <a:pPr eaLnBrk="1" hangingPunct="1"/>
            <a:r>
              <a:rPr lang="en-US" altLang="en-US"/>
              <a:t>Chapter Outline</a:t>
            </a:r>
            <a:endParaRPr lang="en-AU" altLang="en-US"/>
          </a:p>
        </p:txBody>
      </p:sp>
      <p:sp>
        <p:nvSpPr>
          <p:cNvPr id="9218" name="Rectangle 3">
            <a:extLst>
              <a:ext uri="{FF2B5EF4-FFF2-40B4-BE49-F238E27FC236}">
                <a16:creationId xmlns:a16="http://schemas.microsoft.com/office/drawing/2014/main" id="{B6EC7F10-467F-2AA4-2D7F-EBF5B870481D}"/>
              </a:ext>
            </a:extLst>
          </p:cNvPr>
          <p:cNvSpPr>
            <a:spLocks noGrp="1" noChangeArrowheads="1"/>
          </p:cNvSpPr>
          <p:nvPr>
            <p:ph type="body" idx="1"/>
          </p:nvPr>
        </p:nvSpPr>
        <p:spPr/>
        <p:txBody>
          <a:bodyPr/>
          <a:lstStyle/>
          <a:p>
            <a:pPr eaLnBrk="1" hangingPunct="1">
              <a:lnSpc>
                <a:spcPct val="90000"/>
              </a:lnSpc>
            </a:pPr>
            <a:r>
              <a:rPr lang="en-US" altLang="en-US" sz="2800"/>
              <a:t>Simple Demultiplexer (UDP)</a:t>
            </a:r>
          </a:p>
          <a:p>
            <a:pPr eaLnBrk="1" hangingPunct="1">
              <a:lnSpc>
                <a:spcPct val="90000"/>
              </a:lnSpc>
            </a:pPr>
            <a:r>
              <a:rPr lang="en-US" altLang="en-US" sz="2800"/>
              <a:t>Reliable Byte Stream (TCP)</a:t>
            </a:r>
          </a:p>
          <a:p>
            <a:pPr eaLnBrk="1" hangingPunct="1">
              <a:lnSpc>
                <a:spcPct val="90000"/>
              </a:lnSpc>
            </a:pPr>
            <a:r>
              <a:rPr lang="en-US" altLang="en-US" sz="2800"/>
              <a:t>Remote Procedure Call (RPC)</a:t>
            </a:r>
          </a:p>
          <a:p>
            <a:pPr eaLnBrk="1" hangingPunct="1">
              <a:lnSpc>
                <a:spcPct val="90000"/>
              </a:lnSpc>
              <a:buFont typeface="Wingdings" panose="05000000000000000000" pitchFamily="2" charset="2"/>
              <a:buNone/>
            </a:pPr>
            <a:endParaRPr lang="en-US" altLang="en-US" sz="2800"/>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B2A3BCF5-F073-F333-BFA7-692FD170971D}"/>
                  </a:ext>
                </a:extLst>
              </p14:cNvPr>
              <p14:cNvContentPartPr/>
              <p14:nvPr/>
            </p14:nvContentPartPr>
            <p14:xfrm>
              <a:off x="5640480" y="1143000"/>
              <a:ext cx="614520" cy="1335240"/>
            </p14:xfrm>
          </p:contentPart>
        </mc:Choice>
        <mc:Fallback xmlns="">
          <p:pic>
            <p:nvPicPr>
              <p:cNvPr id="2" name="Ink 1">
                <a:extLst>
                  <a:ext uri="{FF2B5EF4-FFF2-40B4-BE49-F238E27FC236}">
                    <a16:creationId xmlns:a16="http://schemas.microsoft.com/office/drawing/2014/main" id="{B2A3BCF5-F073-F333-BFA7-692FD170971D}"/>
                  </a:ext>
                </a:extLst>
              </p:cNvPr>
              <p:cNvPicPr/>
              <p:nvPr/>
            </p:nvPicPr>
            <p:blipFill>
              <a:blip r:embed="rId4"/>
              <a:stretch>
                <a:fillRect/>
              </a:stretch>
            </p:blipFill>
            <p:spPr>
              <a:xfrm>
                <a:off x="5631120" y="1133640"/>
                <a:ext cx="633240" cy="1353960"/>
              </a:xfrm>
              <a:prstGeom prst="rect">
                <a:avLst/>
              </a:prstGeom>
            </p:spPr>
          </p:pic>
        </mc:Fallback>
      </mc:AlternateContent>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3" name="Picture 5">
            <a:extLst>
              <a:ext uri="{FF2B5EF4-FFF2-40B4-BE49-F238E27FC236}">
                <a16:creationId xmlns:a16="http://schemas.microsoft.com/office/drawing/2014/main" id="{CA22CDBC-8D74-76A6-AB4B-9A9128BD3A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713" y="1477963"/>
            <a:ext cx="5400675" cy="346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64514" name="Rectangle 2">
            <a:extLst>
              <a:ext uri="{FF2B5EF4-FFF2-40B4-BE49-F238E27FC236}">
                <a16:creationId xmlns:a16="http://schemas.microsoft.com/office/drawing/2014/main" id="{8FCF7EF5-2D7D-DF14-7C2F-2FE11FE2441A}"/>
              </a:ext>
            </a:extLst>
          </p:cNvPr>
          <p:cNvSpPr>
            <a:spLocks noGrp="1" noChangeArrowheads="1"/>
          </p:cNvSpPr>
          <p:nvPr>
            <p:ph type="title"/>
          </p:nvPr>
        </p:nvSpPr>
        <p:spPr>
          <a:xfrm>
            <a:off x="611188" y="171450"/>
            <a:ext cx="8281987" cy="646113"/>
          </a:xfrm>
          <a:noFill/>
        </p:spPr>
        <p:txBody>
          <a:bodyPr/>
          <a:lstStyle/>
          <a:p>
            <a:r>
              <a:rPr lang="en-US" altLang="en-US" sz="3600"/>
              <a:t>Protecting against Wraparound</a:t>
            </a:r>
          </a:p>
        </p:txBody>
      </p:sp>
      <p:sp>
        <p:nvSpPr>
          <p:cNvPr id="6" name="Rectangle 5">
            <a:extLst>
              <a:ext uri="{FF2B5EF4-FFF2-40B4-BE49-F238E27FC236}">
                <a16:creationId xmlns:a16="http://schemas.microsoft.com/office/drawing/2014/main" id="{568A252C-FE57-6544-ACFD-7B001D4F92E6}"/>
              </a:ext>
            </a:extLst>
          </p:cNvPr>
          <p:cNvSpPr/>
          <p:nvPr/>
        </p:nvSpPr>
        <p:spPr>
          <a:xfrm>
            <a:off x="900113" y="5013325"/>
            <a:ext cx="7056437" cy="400050"/>
          </a:xfrm>
          <a:prstGeom prst="rect">
            <a:avLst/>
          </a:prstGeom>
        </p:spPr>
        <p:txBody>
          <a:bodyPr>
            <a:spAutoFit/>
          </a:bodyPr>
          <a:lstStyle/>
          <a:p>
            <a:pPr algn="ctr" eaLnBrk="1" hangingPunct="1">
              <a:spcBef>
                <a:spcPct val="20000"/>
              </a:spcBef>
              <a:buClr>
                <a:schemeClr val="tx1"/>
              </a:buClr>
              <a:buSzPct val="60000"/>
              <a:buFont typeface="Wingdings" pitchFamily="2" charset="2"/>
              <a:buNone/>
              <a:defRPr/>
            </a:pPr>
            <a:r>
              <a:rPr lang="en-US" sz="2000" dirty="0">
                <a:solidFill>
                  <a:srgbClr val="003399"/>
                </a:solidFill>
                <a:latin typeface="+mj-lt"/>
              </a:rPr>
              <a:t>Time until 32-bit sequence number space wraps around.</a:t>
            </a:r>
          </a:p>
        </p:txBody>
      </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B71DC460-A2C3-711B-0C7B-66895704D98A}"/>
                  </a:ext>
                </a:extLst>
              </p14:cNvPr>
              <p14:cNvContentPartPr/>
              <p14:nvPr/>
            </p14:nvContentPartPr>
            <p14:xfrm>
              <a:off x="2504880" y="4587480"/>
              <a:ext cx="3695760" cy="908640"/>
            </p14:xfrm>
          </p:contentPart>
        </mc:Choice>
        <mc:Fallback>
          <p:pic>
            <p:nvPicPr>
              <p:cNvPr id="2" name="Ink 1">
                <a:extLst>
                  <a:ext uri="{FF2B5EF4-FFF2-40B4-BE49-F238E27FC236}">
                    <a16:creationId xmlns:a16="http://schemas.microsoft.com/office/drawing/2014/main" id="{B71DC460-A2C3-711B-0C7B-66895704D98A}"/>
                  </a:ext>
                </a:extLst>
              </p:cNvPr>
              <p:cNvPicPr/>
              <p:nvPr/>
            </p:nvPicPr>
            <p:blipFill>
              <a:blip r:embed="rId5"/>
              <a:stretch>
                <a:fillRect/>
              </a:stretch>
            </p:blipFill>
            <p:spPr>
              <a:xfrm>
                <a:off x="2495520" y="4578120"/>
                <a:ext cx="3714480" cy="927360"/>
              </a:xfrm>
              <a:prstGeom prst="rect">
                <a:avLst/>
              </a:prstGeom>
            </p:spPr>
          </p:pic>
        </mc:Fallback>
      </mc:AlternateContent>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a:extLst>
              <a:ext uri="{FF2B5EF4-FFF2-40B4-BE49-F238E27FC236}">
                <a16:creationId xmlns:a16="http://schemas.microsoft.com/office/drawing/2014/main" id="{3E5E916D-CDE4-1E1D-8A24-F8A8E47F202F}"/>
              </a:ext>
            </a:extLst>
          </p:cNvPr>
          <p:cNvSpPr>
            <a:spLocks noGrp="1" noChangeArrowheads="1"/>
          </p:cNvSpPr>
          <p:nvPr>
            <p:ph type="title"/>
          </p:nvPr>
        </p:nvSpPr>
        <p:spPr>
          <a:xfrm>
            <a:off x="611188" y="171450"/>
            <a:ext cx="8281987" cy="646113"/>
          </a:xfrm>
          <a:noFill/>
        </p:spPr>
        <p:txBody>
          <a:bodyPr/>
          <a:lstStyle/>
          <a:p>
            <a:r>
              <a:rPr lang="en-US" altLang="en-US" sz="3600"/>
              <a:t>Keeping the Pipe Full</a:t>
            </a:r>
          </a:p>
        </p:txBody>
      </p:sp>
      <p:sp>
        <p:nvSpPr>
          <p:cNvPr id="66562" name="Rectangle 3">
            <a:extLst>
              <a:ext uri="{FF2B5EF4-FFF2-40B4-BE49-F238E27FC236}">
                <a16:creationId xmlns:a16="http://schemas.microsoft.com/office/drawing/2014/main" id="{8D3390C0-25FC-4181-334F-505794A4BFCD}"/>
              </a:ext>
            </a:extLst>
          </p:cNvPr>
          <p:cNvSpPr>
            <a:spLocks noGrp="1" noChangeArrowheads="1"/>
          </p:cNvSpPr>
          <p:nvPr>
            <p:ph type="body" idx="1"/>
          </p:nvPr>
        </p:nvSpPr>
        <p:spPr/>
        <p:txBody>
          <a:bodyPr/>
          <a:lstStyle/>
          <a:p>
            <a:pPr>
              <a:spcBef>
                <a:spcPct val="50000"/>
              </a:spcBef>
            </a:pPr>
            <a:r>
              <a:rPr lang="en-US" altLang="en-US" sz="2400">
                <a:cs typeface="Arial" panose="020B0604020202020204" pitchFamily="34" charset="0"/>
              </a:rPr>
              <a:t>16-bit AdvertisedWindow field must be big enough to allow the sender to keep the pipe full</a:t>
            </a:r>
          </a:p>
          <a:p>
            <a:pPr>
              <a:spcBef>
                <a:spcPct val="50000"/>
              </a:spcBef>
            </a:pPr>
            <a:r>
              <a:rPr lang="en-US" altLang="en-US" sz="2400">
                <a:cs typeface="Arial" panose="020B0604020202020204" pitchFamily="34" charset="0"/>
              </a:rPr>
              <a:t>Clearly the receiver is free not to open the window as large as the AdvertisedWindow field allows</a:t>
            </a:r>
          </a:p>
          <a:p>
            <a:pPr>
              <a:spcBef>
                <a:spcPct val="50000"/>
              </a:spcBef>
            </a:pPr>
            <a:r>
              <a:rPr lang="en-US" altLang="en-US" sz="2400">
                <a:cs typeface="Arial" panose="020B0604020202020204" pitchFamily="34" charset="0"/>
              </a:rPr>
              <a:t>If the receiver has enough buffer space</a:t>
            </a:r>
          </a:p>
          <a:p>
            <a:pPr lvl="1">
              <a:spcBef>
                <a:spcPct val="50000"/>
              </a:spcBef>
            </a:pPr>
            <a:r>
              <a:rPr lang="en-US" altLang="en-US" sz="2000">
                <a:cs typeface="Arial" panose="020B0604020202020204" pitchFamily="34" charset="0"/>
              </a:rPr>
              <a:t>The window needs to be opened far enough to allow a full </a:t>
            </a:r>
          </a:p>
          <a:p>
            <a:pPr lvl="1">
              <a:spcBef>
                <a:spcPct val="50000"/>
              </a:spcBef>
            </a:pPr>
            <a:r>
              <a:rPr lang="en-US" altLang="en-US" sz="2000">
                <a:cs typeface="Arial" panose="020B0604020202020204" pitchFamily="34" charset="0"/>
              </a:rPr>
              <a:t>delay × bandwidth product’s worth of data</a:t>
            </a:r>
          </a:p>
          <a:p>
            <a:pPr lvl="1">
              <a:spcBef>
                <a:spcPct val="50000"/>
              </a:spcBef>
            </a:pPr>
            <a:r>
              <a:rPr lang="en-US" altLang="en-US" sz="2000">
                <a:cs typeface="Arial" panose="020B0604020202020204" pitchFamily="34" charset="0"/>
              </a:rPr>
              <a:t>Assuming an RTT of 100 ms</a:t>
            </a:r>
            <a:endParaRPr lang="en-US" altLang="en-US" sz="2000" baseline="30000">
              <a:cs typeface="Arial" panose="020B0604020202020204" pitchFamily="34" charset="0"/>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09" name="Picture 5">
            <a:extLst>
              <a:ext uri="{FF2B5EF4-FFF2-40B4-BE49-F238E27FC236}">
                <a16:creationId xmlns:a16="http://schemas.microsoft.com/office/drawing/2014/main" id="{95F32286-187D-8C11-B545-A5ED4B2127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1370013"/>
            <a:ext cx="5832475" cy="349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68610" name="Rectangle 2">
            <a:extLst>
              <a:ext uri="{FF2B5EF4-FFF2-40B4-BE49-F238E27FC236}">
                <a16:creationId xmlns:a16="http://schemas.microsoft.com/office/drawing/2014/main" id="{923E8D4A-747C-EE15-54F2-CA4EA01AF892}"/>
              </a:ext>
            </a:extLst>
          </p:cNvPr>
          <p:cNvSpPr>
            <a:spLocks noGrp="1" noChangeArrowheads="1"/>
          </p:cNvSpPr>
          <p:nvPr>
            <p:ph type="title"/>
          </p:nvPr>
        </p:nvSpPr>
        <p:spPr>
          <a:xfrm>
            <a:off x="611188" y="171450"/>
            <a:ext cx="8281987" cy="646113"/>
          </a:xfrm>
          <a:noFill/>
        </p:spPr>
        <p:txBody>
          <a:bodyPr/>
          <a:lstStyle/>
          <a:p>
            <a:r>
              <a:rPr lang="en-US" altLang="en-US" sz="3600"/>
              <a:t>Keeping the Pipe Full</a:t>
            </a:r>
          </a:p>
        </p:txBody>
      </p:sp>
      <p:sp>
        <p:nvSpPr>
          <p:cNvPr id="5" name="Rectangle 4">
            <a:extLst>
              <a:ext uri="{FF2B5EF4-FFF2-40B4-BE49-F238E27FC236}">
                <a16:creationId xmlns:a16="http://schemas.microsoft.com/office/drawing/2014/main" id="{712961C3-7D12-2541-85E0-F7E5B9865ACF}"/>
              </a:ext>
            </a:extLst>
          </p:cNvPr>
          <p:cNvSpPr/>
          <p:nvPr/>
        </p:nvSpPr>
        <p:spPr>
          <a:xfrm>
            <a:off x="1116013" y="4868863"/>
            <a:ext cx="6408737" cy="461962"/>
          </a:xfrm>
          <a:prstGeom prst="rect">
            <a:avLst/>
          </a:prstGeom>
        </p:spPr>
        <p:txBody>
          <a:bodyPr>
            <a:spAutoFit/>
          </a:bodyPr>
          <a:lstStyle/>
          <a:p>
            <a:pPr algn="ctr" eaLnBrk="1" hangingPunct="1">
              <a:spcBef>
                <a:spcPct val="20000"/>
              </a:spcBef>
              <a:buClr>
                <a:schemeClr val="tx1"/>
              </a:buClr>
              <a:buSzPct val="60000"/>
              <a:buFont typeface="Wingdings" pitchFamily="2" charset="2"/>
              <a:buNone/>
              <a:defRPr/>
            </a:pPr>
            <a:r>
              <a:rPr lang="en-US" sz="2400" dirty="0">
                <a:solidFill>
                  <a:srgbClr val="003399"/>
                </a:solidFill>
                <a:latin typeface="+mj-lt"/>
              </a:rPr>
              <a:t>Required window size for 100-ms RTT.</a:t>
            </a:r>
          </a:p>
        </p:txBody>
      </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0B3D7BB9-8EC8-6A8D-811D-9D14E0855B45}"/>
                  </a:ext>
                </a:extLst>
              </p14:cNvPr>
              <p14:cNvContentPartPr/>
              <p14:nvPr/>
            </p14:nvContentPartPr>
            <p14:xfrm>
              <a:off x="5276520" y="567720"/>
              <a:ext cx="3554640" cy="5249520"/>
            </p14:xfrm>
          </p:contentPart>
        </mc:Choice>
        <mc:Fallback>
          <p:pic>
            <p:nvPicPr>
              <p:cNvPr id="2" name="Ink 1">
                <a:extLst>
                  <a:ext uri="{FF2B5EF4-FFF2-40B4-BE49-F238E27FC236}">
                    <a16:creationId xmlns:a16="http://schemas.microsoft.com/office/drawing/2014/main" id="{0B3D7BB9-8EC8-6A8D-811D-9D14E0855B45}"/>
                  </a:ext>
                </a:extLst>
              </p:cNvPr>
              <p:cNvPicPr/>
              <p:nvPr/>
            </p:nvPicPr>
            <p:blipFill>
              <a:blip r:embed="rId5"/>
              <a:stretch>
                <a:fillRect/>
              </a:stretch>
            </p:blipFill>
            <p:spPr>
              <a:xfrm>
                <a:off x="5267160" y="558360"/>
                <a:ext cx="3573360" cy="5268240"/>
              </a:xfrm>
              <a:prstGeom prst="rect">
                <a:avLst/>
              </a:prstGeom>
            </p:spPr>
          </p:pic>
        </mc:Fallback>
      </mc:AlternateContent>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a:extLst>
              <a:ext uri="{FF2B5EF4-FFF2-40B4-BE49-F238E27FC236}">
                <a16:creationId xmlns:a16="http://schemas.microsoft.com/office/drawing/2014/main" id="{6E6CFA7E-57FE-3751-0636-21A84F5F2DE5}"/>
              </a:ext>
            </a:extLst>
          </p:cNvPr>
          <p:cNvSpPr>
            <a:spLocks noGrp="1" noChangeArrowheads="1"/>
          </p:cNvSpPr>
          <p:nvPr>
            <p:ph type="title"/>
          </p:nvPr>
        </p:nvSpPr>
        <p:spPr>
          <a:xfrm>
            <a:off x="611188" y="171450"/>
            <a:ext cx="8281987" cy="646113"/>
          </a:xfrm>
          <a:noFill/>
        </p:spPr>
        <p:txBody>
          <a:bodyPr/>
          <a:lstStyle/>
          <a:p>
            <a:r>
              <a:rPr lang="en-US" altLang="en-US" sz="3600"/>
              <a:t>Triggering Transmission</a:t>
            </a:r>
          </a:p>
        </p:txBody>
      </p:sp>
      <p:sp>
        <p:nvSpPr>
          <p:cNvPr id="70658" name="Rectangle 3">
            <a:extLst>
              <a:ext uri="{FF2B5EF4-FFF2-40B4-BE49-F238E27FC236}">
                <a16:creationId xmlns:a16="http://schemas.microsoft.com/office/drawing/2014/main" id="{35BC6179-E826-0D79-DEB3-FE319E1D8F14}"/>
              </a:ext>
            </a:extLst>
          </p:cNvPr>
          <p:cNvSpPr>
            <a:spLocks noGrp="1" noChangeArrowheads="1"/>
          </p:cNvSpPr>
          <p:nvPr>
            <p:ph type="body" idx="1"/>
          </p:nvPr>
        </p:nvSpPr>
        <p:spPr/>
        <p:txBody>
          <a:bodyPr/>
          <a:lstStyle/>
          <a:p>
            <a:pPr eaLnBrk="1" hangingPunct="1"/>
            <a:r>
              <a:rPr lang="en-US" altLang="en-US" sz="2400"/>
              <a:t>How does TCP decide to transmit a segment?</a:t>
            </a:r>
          </a:p>
          <a:p>
            <a:pPr lvl="1" eaLnBrk="1" hangingPunct="1"/>
            <a:r>
              <a:rPr lang="en-US" altLang="en-US" sz="2000"/>
              <a:t>TCP supports a byte stream abstraction</a:t>
            </a:r>
          </a:p>
          <a:p>
            <a:pPr lvl="1" eaLnBrk="1" hangingPunct="1"/>
            <a:r>
              <a:rPr lang="en-US" altLang="en-US" sz="2000"/>
              <a:t>Application programs write bytes into streams</a:t>
            </a:r>
          </a:p>
          <a:p>
            <a:pPr lvl="1" eaLnBrk="1" hangingPunct="1"/>
            <a:r>
              <a:rPr lang="en-US" altLang="en-US" sz="2000"/>
              <a:t>It is up to TCP to decide that it has enough bytes to send a segment</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E26C16B0-70AB-8D61-9B1B-75BE24876219}"/>
                  </a:ext>
                </a:extLst>
              </p14:cNvPr>
              <p14:cNvContentPartPr/>
              <p14:nvPr/>
            </p14:nvContentPartPr>
            <p14:xfrm>
              <a:off x="2747880" y="2739960"/>
              <a:ext cx="6396480" cy="4063680"/>
            </p14:xfrm>
          </p:contentPart>
        </mc:Choice>
        <mc:Fallback>
          <p:pic>
            <p:nvPicPr>
              <p:cNvPr id="2" name="Ink 1">
                <a:extLst>
                  <a:ext uri="{FF2B5EF4-FFF2-40B4-BE49-F238E27FC236}">
                    <a16:creationId xmlns:a16="http://schemas.microsoft.com/office/drawing/2014/main" id="{E26C16B0-70AB-8D61-9B1B-75BE24876219}"/>
                  </a:ext>
                </a:extLst>
              </p:cNvPr>
              <p:cNvPicPr/>
              <p:nvPr/>
            </p:nvPicPr>
            <p:blipFill>
              <a:blip r:embed="rId4"/>
              <a:stretch>
                <a:fillRect/>
              </a:stretch>
            </p:blipFill>
            <p:spPr>
              <a:xfrm>
                <a:off x="2738520" y="2730600"/>
                <a:ext cx="6415200" cy="4082400"/>
              </a:xfrm>
              <a:prstGeom prst="rect">
                <a:avLst/>
              </a:prstGeom>
            </p:spPr>
          </p:pic>
        </mc:Fallback>
      </mc:AlternateContent>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a:extLst>
              <a:ext uri="{FF2B5EF4-FFF2-40B4-BE49-F238E27FC236}">
                <a16:creationId xmlns:a16="http://schemas.microsoft.com/office/drawing/2014/main" id="{A181229A-7BE6-FC7C-E85F-DE05BBFA99D4}"/>
              </a:ext>
            </a:extLst>
          </p:cNvPr>
          <p:cNvSpPr>
            <a:spLocks noGrp="1" noChangeArrowheads="1"/>
          </p:cNvSpPr>
          <p:nvPr>
            <p:ph type="title"/>
          </p:nvPr>
        </p:nvSpPr>
        <p:spPr>
          <a:xfrm>
            <a:off x="611188" y="171450"/>
            <a:ext cx="8281987" cy="646113"/>
          </a:xfrm>
          <a:noFill/>
        </p:spPr>
        <p:txBody>
          <a:bodyPr/>
          <a:lstStyle/>
          <a:p>
            <a:r>
              <a:rPr lang="en-US" altLang="en-US" sz="3600"/>
              <a:t>Triggering Transmission</a:t>
            </a:r>
          </a:p>
        </p:txBody>
      </p:sp>
      <p:sp>
        <p:nvSpPr>
          <p:cNvPr id="72706" name="Rectangle 3">
            <a:extLst>
              <a:ext uri="{FF2B5EF4-FFF2-40B4-BE49-F238E27FC236}">
                <a16:creationId xmlns:a16="http://schemas.microsoft.com/office/drawing/2014/main" id="{0BA074BD-767C-496E-C6B2-7B7366DCD053}"/>
              </a:ext>
            </a:extLst>
          </p:cNvPr>
          <p:cNvSpPr>
            <a:spLocks noGrp="1" noChangeArrowheads="1"/>
          </p:cNvSpPr>
          <p:nvPr>
            <p:ph type="body" idx="1"/>
          </p:nvPr>
        </p:nvSpPr>
        <p:spPr/>
        <p:txBody>
          <a:bodyPr/>
          <a:lstStyle/>
          <a:p>
            <a:pPr eaLnBrk="1" hangingPunct="1"/>
            <a:r>
              <a:rPr lang="en-US" altLang="en-US" sz="2400"/>
              <a:t>What factors governs this decision</a:t>
            </a:r>
          </a:p>
          <a:p>
            <a:pPr lvl="1" eaLnBrk="1" hangingPunct="1"/>
            <a:r>
              <a:rPr lang="en-US" altLang="en-US" sz="2000"/>
              <a:t>Ignore flow control: window is wide open, as would be the case when the connection starts</a:t>
            </a:r>
          </a:p>
          <a:p>
            <a:pPr lvl="1" eaLnBrk="1" hangingPunct="1"/>
            <a:r>
              <a:rPr lang="en-US" altLang="en-US" sz="2000"/>
              <a:t>TCP has three mechanism to trigger the transmission of a segment</a:t>
            </a:r>
          </a:p>
          <a:p>
            <a:pPr lvl="2" eaLnBrk="1" hangingPunct="1"/>
            <a:r>
              <a:rPr lang="en-US" altLang="en-US" sz="1800"/>
              <a:t>1) TCP maintains a variable MSS and sends a segment as soon as it has collected MSS bytes from the sending process</a:t>
            </a:r>
          </a:p>
          <a:p>
            <a:pPr lvl="3" eaLnBrk="1" hangingPunct="1"/>
            <a:r>
              <a:rPr lang="en-US" altLang="en-US" sz="1400"/>
              <a:t>MSS is usually set to the size of the largest segment TCP can send without causing local IP to fragment.</a:t>
            </a:r>
          </a:p>
          <a:p>
            <a:pPr lvl="3" eaLnBrk="1" hangingPunct="1"/>
            <a:r>
              <a:rPr lang="en-US" altLang="en-US" sz="1400"/>
              <a:t>MSS: MTU of directly connected network – (TCP header + and IP header)</a:t>
            </a:r>
          </a:p>
          <a:p>
            <a:pPr lvl="2" eaLnBrk="1" hangingPunct="1"/>
            <a:r>
              <a:rPr lang="en-US" altLang="en-US" sz="1800"/>
              <a:t>2) Sending process has explicitly asked TCP to send it</a:t>
            </a:r>
          </a:p>
          <a:p>
            <a:pPr lvl="3" eaLnBrk="1" hangingPunct="1"/>
            <a:r>
              <a:rPr lang="en-US" altLang="en-US" sz="1400"/>
              <a:t>TCP supports push operation</a:t>
            </a:r>
          </a:p>
          <a:p>
            <a:pPr lvl="2" eaLnBrk="1" hangingPunct="1"/>
            <a:r>
              <a:rPr lang="en-US" altLang="en-US" sz="1800"/>
              <a:t>3) When a timer fires</a:t>
            </a:r>
          </a:p>
          <a:p>
            <a:pPr lvl="3" eaLnBrk="1" hangingPunct="1"/>
            <a:r>
              <a:rPr lang="en-US" altLang="en-US" sz="1400"/>
              <a:t>Resulting segment contains as many bytes as are currently buffered for transmission  </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3894DF76-9EED-16EA-7873-86ACA8499B84}"/>
                  </a:ext>
                </a:extLst>
              </p14:cNvPr>
              <p14:cNvContentPartPr/>
              <p14:nvPr/>
            </p14:nvContentPartPr>
            <p14:xfrm>
              <a:off x="1765080" y="2962800"/>
              <a:ext cx="5425920" cy="2235960"/>
            </p14:xfrm>
          </p:contentPart>
        </mc:Choice>
        <mc:Fallback>
          <p:pic>
            <p:nvPicPr>
              <p:cNvPr id="2" name="Ink 1">
                <a:extLst>
                  <a:ext uri="{FF2B5EF4-FFF2-40B4-BE49-F238E27FC236}">
                    <a16:creationId xmlns:a16="http://schemas.microsoft.com/office/drawing/2014/main" id="{3894DF76-9EED-16EA-7873-86ACA8499B84}"/>
                  </a:ext>
                </a:extLst>
              </p:cNvPr>
              <p:cNvPicPr/>
              <p:nvPr/>
            </p:nvPicPr>
            <p:blipFill>
              <a:blip r:embed="rId4"/>
              <a:stretch>
                <a:fillRect/>
              </a:stretch>
            </p:blipFill>
            <p:spPr>
              <a:xfrm>
                <a:off x="1755720" y="2953440"/>
                <a:ext cx="5444640" cy="2254680"/>
              </a:xfrm>
              <a:prstGeom prst="rect">
                <a:avLst/>
              </a:prstGeom>
            </p:spPr>
          </p:pic>
        </mc:Fallback>
      </mc:AlternateContent>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a:extLst>
              <a:ext uri="{FF2B5EF4-FFF2-40B4-BE49-F238E27FC236}">
                <a16:creationId xmlns:a16="http://schemas.microsoft.com/office/drawing/2014/main" id="{E32F5102-49C7-BC64-E373-F28D55371DE5}"/>
              </a:ext>
            </a:extLst>
          </p:cNvPr>
          <p:cNvSpPr>
            <a:spLocks noGrp="1" noChangeArrowheads="1"/>
          </p:cNvSpPr>
          <p:nvPr>
            <p:ph type="title"/>
          </p:nvPr>
        </p:nvSpPr>
        <p:spPr>
          <a:xfrm>
            <a:off x="611188" y="171450"/>
            <a:ext cx="8281987" cy="646113"/>
          </a:xfrm>
          <a:noFill/>
        </p:spPr>
        <p:txBody>
          <a:bodyPr/>
          <a:lstStyle/>
          <a:p>
            <a:r>
              <a:rPr lang="en-US" altLang="en-US" sz="3600"/>
              <a:t>Silly Window Syndrome</a:t>
            </a:r>
          </a:p>
        </p:txBody>
      </p:sp>
      <p:sp>
        <p:nvSpPr>
          <p:cNvPr id="74754" name="Rectangle 3">
            <a:extLst>
              <a:ext uri="{FF2B5EF4-FFF2-40B4-BE49-F238E27FC236}">
                <a16:creationId xmlns:a16="http://schemas.microsoft.com/office/drawing/2014/main" id="{308198DA-EBCD-B4A9-BF29-A2A831E53833}"/>
              </a:ext>
            </a:extLst>
          </p:cNvPr>
          <p:cNvSpPr>
            <a:spLocks noGrp="1" noChangeArrowheads="1"/>
          </p:cNvSpPr>
          <p:nvPr>
            <p:ph type="body" idx="1"/>
          </p:nvPr>
        </p:nvSpPr>
        <p:spPr/>
        <p:txBody>
          <a:bodyPr/>
          <a:lstStyle/>
          <a:p>
            <a:r>
              <a:rPr lang="en-US" altLang="en-US" sz="2400"/>
              <a:t>If you think of a TCP stream as a conveyer belt with “full” containers (data segments) going in one direction and empty containers (ACKs) going in the reverse direction, then MSS-sized segments correspond to large containers and 1-byte segments correspond to very small containers. </a:t>
            </a:r>
          </a:p>
          <a:p>
            <a:r>
              <a:rPr lang="en-US" altLang="en-US" sz="2400"/>
              <a:t>If the sender aggressively fills an empty container as soon as it arrives, then any small container introduced into the system remains in the system indefinitely. </a:t>
            </a:r>
          </a:p>
          <a:p>
            <a:r>
              <a:rPr lang="en-US" altLang="en-US" sz="2400"/>
              <a:t>That is, it is immediately filled and emptied at each end, and never coalesced with adjacent containers to create larger containers.</a:t>
            </a:r>
            <a:endParaRPr lang="en-US" altLang="en-US" sz="1400"/>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1" name="Picture 5" descr="f05-09-9780123850591 copy">
            <a:extLst>
              <a:ext uri="{FF2B5EF4-FFF2-40B4-BE49-F238E27FC236}">
                <a16:creationId xmlns:a16="http://schemas.microsoft.com/office/drawing/2014/main" id="{FA6E011D-AAAE-6342-EF86-979B191EE6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350" y="1196975"/>
            <a:ext cx="6554788" cy="388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2" name="Rectangle 2">
            <a:extLst>
              <a:ext uri="{FF2B5EF4-FFF2-40B4-BE49-F238E27FC236}">
                <a16:creationId xmlns:a16="http://schemas.microsoft.com/office/drawing/2014/main" id="{137F481A-A309-549D-A646-C6DDE214E9BE}"/>
              </a:ext>
            </a:extLst>
          </p:cNvPr>
          <p:cNvSpPr>
            <a:spLocks noGrp="1" noChangeArrowheads="1"/>
          </p:cNvSpPr>
          <p:nvPr>
            <p:ph type="title"/>
          </p:nvPr>
        </p:nvSpPr>
        <p:spPr>
          <a:xfrm>
            <a:off x="611188" y="171450"/>
            <a:ext cx="8281987" cy="646113"/>
          </a:xfrm>
          <a:noFill/>
        </p:spPr>
        <p:txBody>
          <a:bodyPr/>
          <a:lstStyle/>
          <a:p>
            <a:r>
              <a:rPr lang="en-US" altLang="en-US" sz="3600"/>
              <a:t>Silly Window Syndrome</a:t>
            </a:r>
          </a:p>
        </p:txBody>
      </p:sp>
      <p:sp>
        <p:nvSpPr>
          <p:cNvPr id="5" name="Rectangle 4">
            <a:extLst>
              <a:ext uri="{FF2B5EF4-FFF2-40B4-BE49-F238E27FC236}">
                <a16:creationId xmlns:a16="http://schemas.microsoft.com/office/drawing/2014/main" id="{CAF7BB04-057E-C440-A0F3-884C195C23D4}"/>
              </a:ext>
            </a:extLst>
          </p:cNvPr>
          <p:cNvSpPr/>
          <p:nvPr/>
        </p:nvSpPr>
        <p:spPr>
          <a:xfrm>
            <a:off x="2484438" y="5345113"/>
            <a:ext cx="4572000" cy="460375"/>
          </a:xfrm>
          <a:prstGeom prst="rect">
            <a:avLst/>
          </a:prstGeom>
        </p:spPr>
        <p:txBody>
          <a:bodyPr>
            <a:spAutoFit/>
          </a:bodyPr>
          <a:lstStyle/>
          <a:p>
            <a:pPr algn="ctr" eaLnBrk="1" hangingPunct="1">
              <a:spcBef>
                <a:spcPct val="20000"/>
              </a:spcBef>
              <a:buClr>
                <a:schemeClr val="tx1"/>
              </a:buClr>
              <a:buSzPct val="60000"/>
              <a:buFont typeface="Wingdings" pitchFamily="2" charset="2"/>
              <a:buNone/>
              <a:defRPr/>
            </a:pPr>
            <a:r>
              <a:rPr lang="en-US" sz="2400" dirty="0">
                <a:solidFill>
                  <a:srgbClr val="003399"/>
                </a:solidFill>
                <a:latin typeface="+mj-lt"/>
              </a:rPr>
              <a:t>Silly Window Syndrome</a:t>
            </a:r>
          </a:p>
        </p:txBody>
      </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A8F9F7F3-3036-7684-E8E7-C29E5232CDAC}"/>
                  </a:ext>
                </a:extLst>
              </p14:cNvPr>
              <p14:cNvContentPartPr/>
              <p14:nvPr/>
            </p14:nvContentPartPr>
            <p14:xfrm>
              <a:off x="3373920" y="3311640"/>
              <a:ext cx="1370520" cy="552240"/>
            </p14:xfrm>
          </p:contentPart>
        </mc:Choice>
        <mc:Fallback>
          <p:pic>
            <p:nvPicPr>
              <p:cNvPr id="2" name="Ink 1">
                <a:extLst>
                  <a:ext uri="{FF2B5EF4-FFF2-40B4-BE49-F238E27FC236}">
                    <a16:creationId xmlns:a16="http://schemas.microsoft.com/office/drawing/2014/main" id="{A8F9F7F3-3036-7684-E8E7-C29E5232CDAC}"/>
                  </a:ext>
                </a:extLst>
              </p:cNvPr>
              <p:cNvPicPr/>
              <p:nvPr/>
            </p:nvPicPr>
            <p:blipFill>
              <a:blip r:embed="rId5"/>
              <a:stretch>
                <a:fillRect/>
              </a:stretch>
            </p:blipFill>
            <p:spPr>
              <a:xfrm>
                <a:off x="3364560" y="3302280"/>
                <a:ext cx="1389240" cy="570960"/>
              </a:xfrm>
              <a:prstGeom prst="rect">
                <a:avLst/>
              </a:prstGeom>
            </p:spPr>
          </p:pic>
        </mc:Fallback>
      </mc:AlternateContent>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a:extLst>
              <a:ext uri="{FF2B5EF4-FFF2-40B4-BE49-F238E27FC236}">
                <a16:creationId xmlns:a16="http://schemas.microsoft.com/office/drawing/2014/main" id="{7751CFE3-3B6E-7DE5-0FA3-1D231FB3CDA8}"/>
              </a:ext>
            </a:extLst>
          </p:cNvPr>
          <p:cNvSpPr>
            <a:spLocks noGrp="1" noChangeArrowheads="1"/>
          </p:cNvSpPr>
          <p:nvPr>
            <p:ph type="title"/>
          </p:nvPr>
        </p:nvSpPr>
        <p:spPr>
          <a:xfrm>
            <a:off x="611188" y="171450"/>
            <a:ext cx="8281987" cy="646113"/>
          </a:xfrm>
          <a:noFill/>
        </p:spPr>
        <p:txBody>
          <a:bodyPr/>
          <a:lstStyle/>
          <a:p>
            <a:r>
              <a:rPr lang="en-US" altLang="en-US" sz="3600"/>
              <a:t>Nagle’s Algorithm</a:t>
            </a:r>
          </a:p>
        </p:txBody>
      </p:sp>
      <p:sp>
        <p:nvSpPr>
          <p:cNvPr id="78850" name="Rectangle 3">
            <a:extLst>
              <a:ext uri="{FF2B5EF4-FFF2-40B4-BE49-F238E27FC236}">
                <a16:creationId xmlns:a16="http://schemas.microsoft.com/office/drawing/2014/main" id="{0B225E33-19A4-7190-707A-658C64EF28AC}"/>
              </a:ext>
            </a:extLst>
          </p:cNvPr>
          <p:cNvSpPr>
            <a:spLocks noGrp="1" noChangeArrowheads="1"/>
          </p:cNvSpPr>
          <p:nvPr>
            <p:ph type="body" idx="1"/>
          </p:nvPr>
        </p:nvSpPr>
        <p:spPr/>
        <p:txBody>
          <a:bodyPr/>
          <a:lstStyle/>
          <a:p>
            <a:pPr eaLnBrk="1" hangingPunct="1"/>
            <a:r>
              <a:rPr lang="en-US" altLang="en-US" sz="2400"/>
              <a:t>If there is data to send but the window is open less than MSS, then we may want to wait some amount of time before sending the available data</a:t>
            </a:r>
          </a:p>
          <a:p>
            <a:pPr eaLnBrk="1" hangingPunct="1"/>
            <a:r>
              <a:rPr lang="en-US" altLang="en-US" sz="2400"/>
              <a:t>But how long?</a:t>
            </a:r>
          </a:p>
          <a:p>
            <a:pPr eaLnBrk="1" hangingPunct="1"/>
            <a:r>
              <a:rPr lang="en-US" altLang="en-US" sz="2400"/>
              <a:t>If we wait too long, then we hurt interactive applications like Telnet</a:t>
            </a:r>
          </a:p>
          <a:p>
            <a:pPr eaLnBrk="1" hangingPunct="1"/>
            <a:r>
              <a:rPr lang="en-US" altLang="en-US" sz="2400"/>
              <a:t>If we don’t wait long enough, then we risk sending a bunch of tiny packets and falling into the </a:t>
            </a:r>
            <a:r>
              <a:rPr lang="en-US" altLang="en-US" sz="2400" i="1"/>
              <a:t>silly window </a:t>
            </a:r>
            <a:r>
              <a:rPr lang="en-US" altLang="en-US" sz="2400"/>
              <a:t>syndrome</a:t>
            </a:r>
          </a:p>
          <a:p>
            <a:pPr lvl="1" eaLnBrk="1" hangingPunct="1"/>
            <a:r>
              <a:rPr lang="en-US" altLang="en-US" sz="2000"/>
              <a:t>The solution is to introduce a timer and to transmit when the timer expires</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8F5DCE2E-0A5D-C8EC-D054-0597DD21DB08}"/>
                  </a:ext>
                </a:extLst>
              </p14:cNvPr>
              <p14:cNvContentPartPr/>
              <p14:nvPr/>
            </p14:nvContentPartPr>
            <p14:xfrm>
              <a:off x="336240" y="579240"/>
              <a:ext cx="1542960" cy="1405800"/>
            </p14:xfrm>
          </p:contentPart>
        </mc:Choice>
        <mc:Fallback>
          <p:pic>
            <p:nvPicPr>
              <p:cNvPr id="2" name="Ink 1">
                <a:extLst>
                  <a:ext uri="{FF2B5EF4-FFF2-40B4-BE49-F238E27FC236}">
                    <a16:creationId xmlns:a16="http://schemas.microsoft.com/office/drawing/2014/main" id="{8F5DCE2E-0A5D-C8EC-D054-0597DD21DB08}"/>
                  </a:ext>
                </a:extLst>
              </p:cNvPr>
              <p:cNvPicPr/>
              <p:nvPr/>
            </p:nvPicPr>
            <p:blipFill>
              <a:blip r:embed="rId4"/>
              <a:stretch>
                <a:fillRect/>
              </a:stretch>
            </p:blipFill>
            <p:spPr>
              <a:xfrm>
                <a:off x="326880" y="569880"/>
                <a:ext cx="1561680" cy="1424520"/>
              </a:xfrm>
              <a:prstGeom prst="rect">
                <a:avLst/>
              </a:prstGeom>
            </p:spPr>
          </p:pic>
        </mc:Fallback>
      </mc:AlternateContent>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a:extLst>
              <a:ext uri="{FF2B5EF4-FFF2-40B4-BE49-F238E27FC236}">
                <a16:creationId xmlns:a16="http://schemas.microsoft.com/office/drawing/2014/main" id="{3032B1D1-08EB-7EB3-9F36-14A7D7A77831}"/>
              </a:ext>
            </a:extLst>
          </p:cNvPr>
          <p:cNvSpPr>
            <a:spLocks noGrp="1" noChangeArrowheads="1"/>
          </p:cNvSpPr>
          <p:nvPr>
            <p:ph type="title"/>
          </p:nvPr>
        </p:nvSpPr>
        <p:spPr>
          <a:xfrm>
            <a:off x="611188" y="171450"/>
            <a:ext cx="8281987" cy="646113"/>
          </a:xfrm>
          <a:noFill/>
        </p:spPr>
        <p:txBody>
          <a:bodyPr/>
          <a:lstStyle/>
          <a:p>
            <a:r>
              <a:rPr lang="en-US" altLang="en-US" sz="3600"/>
              <a:t>Nagle’s Algorithm</a:t>
            </a:r>
          </a:p>
        </p:txBody>
      </p:sp>
      <p:sp>
        <p:nvSpPr>
          <p:cNvPr id="80898" name="Rectangle 3">
            <a:extLst>
              <a:ext uri="{FF2B5EF4-FFF2-40B4-BE49-F238E27FC236}">
                <a16:creationId xmlns:a16="http://schemas.microsoft.com/office/drawing/2014/main" id="{C96BCDE6-9FF4-CB02-4BBF-8D0ACADA7148}"/>
              </a:ext>
            </a:extLst>
          </p:cNvPr>
          <p:cNvSpPr>
            <a:spLocks noGrp="1" noChangeArrowheads="1"/>
          </p:cNvSpPr>
          <p:nvPr>
            <p:ph type="body" idx="1"/>
          </p:nvPr>
        </p:nvSpPr>
        <p:spPr/>
        <p:txBody>
          <a:bodyPr/>
          <a:lstStyle/>
          <a:p>
            <a:pPr eaLnBrk="1" hangingPunct="1"/>
            <a:r>
              <a:rPr lang="en-US" altLang="en-US" sz="2400"/>
              <a:t>We could use a clock-based timer, for example one that fires every 100 ms</a:t>
            </a:r>
          </a:p>
          <a:p>
            <a:pPr eaLnBrk="1" hangingPunct="1"/>
            <a:r>
              <a:rPr lang="en-US" altLang="en-US" sz="2400"/>
              <a:t>Nagle introduced an elegant self-clocking solution</a:t>
            </a:r>
          </a:p>
          <a:p>
            <a:pPr eaLnBrk="1" hangingPunct="1"/>
            <a:r>
              <a:rPr lang="en-US" altLang="en-US" sz="2400"/>
              <a:t>Key Idea</a:t>
            </a:r>
          </a:p>
          <a:p>
            <a:pPr lvl="1" eaLnBrk="1" hangingPunct="1"/>
            <a:r>
              <a:rPr lang="en-US" altLang="en-US" sz="2000"/>
              <a:t>As long as TCP has any data in flight, the sender will eventually receive an ACK</a:t>
            </a:r>
          </a:p>
          <a:p>
            <a:pPr lvl="1" eaLnBrk="1" hangingPunct="1"/>
            <a:r>
              <a:rPr lang="en-US" altLang="en-US" sz="2000"/>
              <a:t>This ACK can be treated like a timer firing, triggering the transmission of more data</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a:extLst>
              <a:ext uri="{FF2B5EF4-FFF2-40B4-BE49-F238E27FC236}">
                <a16:creationId xmlns:a16="http://schemas.microsoft.com/office/drawing/2014/main" id="{E118A543-C40D-CAA3-7139-498E158CD8C4}"/>
              </a:ext>
            </a:extLst>
          </p:cNvPr>
          <p:cNvSpPr>
            <a:spLocks noGrp="1" noChangeArrowheads="1"/>
          </p:cNvSpPr>
          <p:nvPr>
            <p:ph type="title"/>
          </p:nvPr>
        </p:nvSpPr>
        <p:spPr>
          <a:xfrm>
            <a:off x="611188" y="171450"/>
            <a:ext cx="8281987" cy="646113"/>
          </a:xfrm>
          <a:noFill/>
        </p:spPr>
        <p:txBody>
          <a:bodyPr/>
          <a:lstStyle/>
          <a:p>
            <a:r>
              <a:rPr lang="en-US" altLang="en-US" sz="3600"/>
              <a:t>Nagle’s Algorithm</a:t>
            </a:r>
          </a:p>
        </p:txBody>
      </p:sp>
      <p:sp>
        <p:nvSpPr>
          <p:cNvPr id="82946" name="Rectangle 3">
            <a:extLst>
              <a:ext uri="{FF2B5EF4-FFF2-40B4-BE49-F238E27FC236}">
                <a16:creationId xmlns:a16="http://schemas.microsoft.com/office/drawing/2014/main" id="{ED40F04D-288E-96DC-5529-8704A2EAED75}"/>
              </a:ext>
            </a:extLst>
          </p:cNvPr>
          <p:cNvSpPr>
            <a:spLocks noGrp="1" noChangeArrowheads="1"/>
          </p:cNvSpPr>
          <p:nvPr>
            <p:ph type="body" idx="1"/>
          </p:nvPr>
        </p:nvSpPr>
        <p:spPr/>
        <p:txBody>
          <a:bodyPr/>
          <a:lstStyle/>
          <a:p>
            <a:pPr eaLnBrk="1" hangingPunct="1">
              <a:buFontTx/>
              <a:buNone/>
            </a:pPr>
            <a:r>
              <a:rPr lang="en-US" altLang="en-US" sz="2400"/>
              <a:t>When the application produces data to send</a:t>
            </a:r>
          </a:p>
          <a:p>
            <a:pPr eaLnBrk="1" hangingPunct="1">
              <a:buFontTx/>
              <a:buNone/>
            </a:pPr>
            <a:r>
              <a:rPr lang="en-US" altLang="en-US" sz="2400"/>
              <a:t>	if both the available data and the window </a:t>
            </a:r>
            <a:r>
              <a:rPr lang="en-US" altLang="en-US" sz="2400">
                <a:cs typeface="Arial" panose="020B0604020202020204" pitchFamily="34" charset="0"/>
              </a:rPr>
              <a:t>≥ MSS</a:t>
            </a:r>
          </a:p>
          <a:p>
            <a:pPr eaLnBrk="1" hangingPunct="1">
              <a:buFontTx/>
              <a:buNone/>
            </a:pPr>
            <a:r>
              <a:rPr lang="en-US" altLang="en-US" sz="2400">
                <a:cs typeface="Arial" panose="020B0604020202020204" pitchFamily="34" charset="0"/>
              </a:rPr>
              <a:t>		send a full segment</a:t>
            </a:r>
          </a:p>
          <a:p>
            <a:pPr eaLnBrk="1" hangingPunct="1">
              <a:buFontTx/>
              <a:buNone/>
            </a:pPr>
            <a:r>
              <a:rPr lang="en-US" altLang="en-US" sz="2400">
                <a:cs typeface="Arial" panose="020B0604020202020204" pitchFamily="34" charset="0"/>
              </a:rPr>
              <a:t>	else</a:t>
            </a:r>
          </a:p>
          <a:p>
            <a:pPr eaLnBrk="1" hangingPunct="1">
              <a:buFontTx/>
              <a:buNone/>
            </a:pPr>
            <a:r>
              <a:rPr lang="en-US" altLang="en-US" sz="2400">
                <a:cs typeface="Arial" panose="020B0604020202020204" pitchFamily="34" charset="0"/>
              </a:rPr>
              <a:t>		if there is unACKed data in flight</a:t>
            </a:r>
          </a:p>
          <a:p>
            <a:pPr eaLnBrk="1" hangingPunct="1">
              <a:buFontTx/>
              <a:buNone/>
            </a:pPr>
            <a:r>
              <a:rPr lang="en-US" altLang="en-US" sz="2400">
                <a:cs typeface="Arial" panose="020B0604020202020204" pitchFamily="34" charset="0"/>
              </a:rPr>
              <a:t>			buffer the new data until an ACK arrives</a:t>
            </a:r>
          </a:p>
          <a:p>
            <a:pPr eaLnBrk="1" hangingPunct="1">
              <a:buFontTx/>
              <a:buNone/>
            </a:pPr>
            <a:r>
              <a:rPr lang="en-US" altLang="en-US" sz="2400">
                <a:cs typeface="Arial" panose="020B0604020202020204" pitchFamily="34" charset="0"/>
              </a:rPr>
              <a:t>		else</a:t>
            </a:r>
          </a:p>
          <a:p>
            <a:pPr eaLnBrk="1" hangingPunct="1">
              <a:buFontTx/>
              <a:buNone/>
            </a:pPr>
            <a:r>
              <a:rPr lang="en-US" altLang="en-US" sz="2400">
                <a:cs typeface="Arial" panose="020B0604020202020204" pitchFamily="34" charset="0"/>
              </a:rPr>
              <a:t>			send all the new data now</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043FDB28-4F8E-AA9B-3DD5-0ED3C1D82CC4}"/>
                  </a:ext>
                </a:extLst>
              </p14:cNvPr>
              <p14:cNvContentPartPr/>
              <p14:nvPr/>
            </p14:nvContentPartPr>
            <p14:xfrm>
              <a:off x="6654240" y="1996200"/>
              <a:ext cx="2110320" cy="3805200"/>
            </p14:xfrm>
          </p:contentPart>
        </mc:Choice>
        <mc:Fallback>
          <p:pic>
            <p:nvPicPr>
              <p:cNvPr id="2" name="Ink 1">
                <a:extLst>
                  <a:ext uri="{FF2B5EF4-FFF2-40B4-BE49-F238E27FC236}">
                    <a16:creationId xmlns:a16="http://schemas.microsoft.com/office/drawing/2014/main" id="{043FDB28-4F8E-AA9B-3DD5-0ED3C1D82CC4}"/>
                  </a:ext>
                </a:extLst>
              </p:cNvPr>
              <p:cNvPicPr/>
              <p:nvPr/>
            </p:nvPicPr>
            <p:blipFill>
              <a:blip r:embed="rId4"/>
              <a:stretch>
                <a:fillRect/>
              </a:stretch>
            </p:blipFill>
            <p:spPr>
              <a:xfrm>
                <a:off x="6644880" y="1986840"/>
                <a:ext cx="2129040" cy="3823920"/>
              </a:xfrm>
              <a:prstGeom prst="rect">
                <a:avLst/>
              </a:prstGeom>
            </p:spPr>
          </p:pic>
        </mc:Fallback>
      </mc:AlternateContent>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5" name="Rectangle 2">
            <a:extLst>
              <a:ext uri="{FF2B5EF4-FFF2-40B4-BE49-F238E27FC236}">
                <a16:creationId xmlns:a16="http://schemas.microsoft.com/office/drawing/2014/main" id="{5BDB41D7-0ECD-C4AF-6073-B427B01F45F7}"/>
              </a:ext>
            </a:extLst>
          </p:cNvPr>
          <p:cNvSpPr>
            <a:spLocks noGrp="1" noChangeArrowheads="1"/>
          </p:cNvSpPr>
          <p:nvPr>
            <p:ph type="title"/>
          </p:nvPr>
        </p:nvSpPr>
        <p:spPr/>
        <p:txBody>
          <a:bodyPr/>
          <a:lstStyle/>
          <a:p>
            <a:pPr eaLnBrk="1" hangingPunct="1"/>
            <a:r>
              <a:rPr lang="en-US" altLang="en-US"/>
              <a:t>Chapter Goal</a:t>
            </a:r>
            <a:endParaRPr lang="en-AU" altLang="en-US"/>
          </a:p>
        </p:txBody>
      </p:sp>
      <p:sp>
        <p:nvSpPr>
          <p:cNvPr id="11266" name="Rectangle 3">
            <a:extLst>
              <a:ext uri="{FF2B5EF4-FFF2-40B4-BE49-F238E27FC236}">
                <a16:creationId xmlns:a16="http://schemas.microsoft.com/office/drawing/2014/main" id="{D3865D0D-68B7-9A38-B66A-3C720ED6CECF}"/>
              </a:ext>
            </a:extLst>
          </p:cNvPr>
          <p:cNvSpPr>
            <a:spLocks noGrp="1" noChangeArrowheads="1"/>
          </p:cNvSpPr>
          <p:nvPr>
            <p:ph type="body" idx="1"/>
          </p:nvPr>
        </p:nvSpPr>
        <p:spPr/>
        <p:txBody>
          <a:bodyPr/>
          <a:lstStyle/>
          <a:p>
            <a:pPr eaLnBrk="1" hangingPunct="1">
              <a:lnSpc>
                <a:spcPct val="90000"/>
              </a:lnSpc>
            </a:pPr>
            <a:r>
              <a:rPr lang="en-US" altLang="en-US" sz="2800"/>
              <a:t>Understanding the demultipexing service</a:t>
            </a:r>
          </a:p>
          <a:p>
            <a:pPr eaLnBrk="1" hangingPunct="1"/>
            <a:r>
              <a:rPr lang="en-US" altLang="en-US" sz="2800"/>
              <a:t>Discussing reliable byte-stream protocol</a:t>
            </a:r>
          </a:p>
          <a:p>
            <a:pPr eaLnBrk="1" hangingPunct="1"/>
            <a:r>
              <a:rPr lang="en-US" altLang="en-US" sz="2800"/>
              <a:t>Understand how RPC works and how it relates to transport protocols</a:t>
            </a:r>
          </a:p>
          <a:p>
            <a:pPr eaLnBrk="1" hangingPunct="1">
              <a:buFont typeface="Wingdings" panose="05000000000000000000" pitchFamily="2" charset="2"/>
              <a:buNone/>
            </a:pPr>
            <a:endParaRPr lang="en-US" altLang="en-US" sz="28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a:extLst>
              <a:ext uri="{FF2B5EF4-FFF2-40B4-BE49-F238E27FC236}">
                <a16:creationId xmlns:a16="http://schemas.microsoft.com/office/drawing/2014/main" id="{C98C2498-1BF7-514E-628A-4D86DC3C3BC2}"/>
              </a:ext>
            </a:extLst>
          </p:cNvPr>
          <p:cNvSpPr>
            <a:spLocks noGrp="1" noChangeArrowheads="1"/>
          </p:cNvSpPr>
          <p:nvPr>
            <p:ph type="title"/>
          </p:nvPr>
        </p:nvSpPr>
        <p:spPr>
          <a:xfrm>
            <a:off x="611188" y="171450"/>
            <a:ext cx="8281987" cy="646113"/>
          </a:xfrm>
          <a:noFill/>
        </p:spPr>
        <p:txBody>
          <a:bodyPr/>
          <a:lstStyle/>
          <a:p>
            <a:r>
              <a:rPr lang="en-US" altLang="en-US" sz="3600"/>
              <a:t>Adaptive Retransmission</a:t>
            </a:r>
          </a:p>
        </p:txBody>
      </p:sp>
      <p:sp>
        <p:nvSpPr>
          <p:cNvPr id="84994" name="Rectangle 3">
            <a:extLst>
              <a:ext uri="{FF2B5EF4-FFF2-40B4-BE49-F238E27FC236}">
                <a16:creationId xmlns:a16="http://schemas.microsoft.com/office/drawing/2014/main" id="{B2AC51ED-5642-A411-CAB3-EDE453F7B2F5}"/>
              </a:ext>
            </a:extLst>
          </p:cNvPr>
          <p:cNvSpPr>
            <a:spLocks noGrp="1" noChangeArrowheads="1"/>
          </p:cNvSpPr>
          <p:nvPr>
            <p:ph type="body" idx="1"/>
          </p:nvPr>
        </p:nvSpPr>
        <p:spPr/>
        <p:txBody>
          <a:bodyPr/>
          <a:lstStyle/>
          <a:p>
            <a:pPr eaLnBrk="1" hangingPunct="1"/>
            <a:r>
              <a:rPr lang="en-US" altLang="en-US" sz="2800"/>
              <a:t>Original Algorithm</a:t>
            </a:r>
          </a:p>
          <a:p>
            <a:pPr lvl="1" eaLnBrk="1" hangingPunct="1"/>
            <a:r>
              <a:rPr lang="en-US" altLang="en-US"/>
              <a:t>Measure </a:t>
            </a:r>
            <a:r>
              <a:rPr lang="en-US" altLang="en-US" sz="2400" b="1">
                <a:latin typeface="Courier New" panose="02070309020205020404" pitchFamily="49" charset="0"/>
              </a:rPr>
              <a:t>SampleRTT</a:t>
            </a:r>
            <a:r>
              <a:rPr lang="en-US" altLang="en-US"/>
              <a:t> for each segment/ ACK pair</a:t>
            </a:r>
          </a:p>
          <a:p>
            <a:pPr lvl="1" eaLnBrk="1" hangingPunct="1"/>
            <a:r>
              <a:rPr lang="en-US" altLang="en-US"/>
              <a:t>Compute weighted average of RTT</a:t>
            </a:r>
          </a:p>
          <a:p>
            <a:pPr lvl="2" eaLnBrk="1" hangingPunct="1"/>
            <a:r>
              <a:rPr lang="en-US" altLang="en-US" b="1">
                <a:latin typeface="Courier New" panose="02070309020205020404" pitchFamily="49" charset="0"/>
              </a:rPr>
              <a:t>EstRTT</a:t>
            </a:r>
            <a:r>
              <a:rPr lang="en-US" altLang="en-US"/>
              <a:t> = </a:t>
            </a:r>
            <a:r>
              <a:rPr lang="en-US" altLang="en-US" i="1">
                <a:latin typeface="Symbol" panose="05050102010706020507" pitchFamily="18" charset="2"/>
              </a:rPr>
              <a:t>a</a:t>
            </a:r>
            <a:r>
              <a:rPr lang="en-US" altLang="en-US" i="1"/>
              <a:t> </a:t>
            </a:r>
            <a:r>
              <a:rPr lang="en-US" altLang="en-US"/>
              <a:t>x </a:t>
            </a:r>
            <a:r>
              <a:rPr lang="en-US" altLang="en-US" b="1">
                <a:latin typeface="Courier New" panose="02070309020205020404" pitchFamily="49" charset="0"/>
              </a:rPr>
              <a:t>EstRTT</a:t>
            </a:r>
            <a:r>
              <a:rPr lang="en-US" altLang="en-US"/>
              <a:t> + (1 - </a:t>
            </a:r>
            <a:r>
              <a:rPr lang="en-US" altLang="en-US" i="1">
                <a:latin typeface="Symbol" panose="05050102010706020507" pitchFamily="18" charset="2"/>
              </a:rPr>
              <a:t>a</a:t>
            </a:r>
            <a:r>
              <a:rPr lang="en-US" altLang="en-US"/>
              <a:t> )x </a:t>
            </a:r>
            <a:r>
              <a:rPr lang="en-US" altLang="en-US" b="1">
                <a:latin typeface="Courier New" panose="02070309020205020404" pitchFamily="49" charset="0"/>
              </a:rPr>
              <a:t>SampleRTT</a:t>
            </a:r>
            <a:endParaRPr lang="en-US" altLang="en-US"/>
          </a:p>
          <a:p>
            <a:pPr lvl="2" eaLnBrk="1" hangingPunct="1">
              <a:buFontTx/>
              <a:buChar char="-"/>
            </a:pPr>
            <a:r>
              <a:rPr lang="en-US" altLang="en-US" i="1">
                <a:latin typeface="Symbol" panose="05050102010706020507" pitchFamily="18" charset="2"/>
              </a:rPr>
              <a:t>a</a:t>
            </a:r>
            <a:r>
              <a:rPr lang="en-US" altLang="en-US"/>
              <a:t> between 0.8 and 0.9</a:t>
            </a:r>
          </a:p>
          <a:p>
            <a:pPr lvl="1" eaLnBrk="1" hangingPunct="1"/>
            <a:r>
              <a:rPr lang="en-US" altLang="en-US"/>
              <a:t>Set timeout based on </a:t>
            </a:r>
            <a:r>
              <a:rPr lang="en-US" altLang="en-US" sz="2400" b="1">
                <a:latin typeface="Courier New" panose="02070309020205020404" pitchFamily="49" charset="0"/>
              </a:rPr>
              <a:t>EstRTT</a:t>
            </a:r>
            <a:endParaRPr lang="en-US" altLang="en-US"/>
          </a:p>
          <a:p>
            <a:pPr lvl="2" eaLnBrk="1" hangingPunct="1"/>
            <a:r>
              <a:rPr lang="en-US" altLang="en-US" b="1">
                <a:latin typeface="Courier New" panose="02070309020205020404" pitchFamily="49" charset="0"/>
              </a:rPr>
              <a:t>TimeOut</a:t>
            </a:r>
            <a:r>
              <a:rPr lang="en-US" altLang="en-US"/>
              <a:t> </a:t>
            </a:r>
            <a:r>
              <a:rPr lang="en-US" altLang="en-US" b="1"/>
              <a:t>=</a:t>
            </a:r>
            <a:r>
              <a:rPr lang="en-US" altLang="en-US"/>
              <a:t> </a:t>
            </a:r>
            <a:r>
              <a:rPr lang="en-US" altLang="en-US" b="1">
                <a:latin typeface="Courier New" panose="02070309020205020404" pitchFamily="49" charset="0"/>
              </a:rPr>
              <a:t>2</a:t>
            </a:r>
            <a:r>
              <a:rPr lang="en-US" altLang="en-US"/>
              <a:t> x </a:t>
            </a:r>
            <a:r>
              <a:rPr lang="en-US" altLang="en-US" b="1">
                <a:latin typeface="Courier New" panose="02070309020205020404" pitchFamily="49" charset="0"/>
              </a:rPr>
              <a:t>EstRTT</a:t>
            </a:r>
            <a:endParaRPr lang="en-US" altLang="en-US"/>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5C34F1F6-83CA-E7FA-C8DE-30054F7C7302}"/>
                  </a:ext>
                </a:extLst>
              </p14:cNvPr>
              <p14:cNvContentPartPr/>
              <p14:nvPr/>
            </p14:nvContentPartPr>
            <p14:xfrm>
              <a:off x="1976400" y="3155040"/>
              <a:ext cx="6984000" cy="1867320"/>
            </p14:xfrm>
          </p:contentPart>
        </mc:Choice>
        <mc:Fallback>
          <p:pic>
            <p:nvPicPr>
              <p:cNvPr id="2" name="Ink 1">
                <a:extLst>
                  <a:ext uri="{FF2B5EF4-FFF2-40B4-BE49-F238E27FC236}">
                    <a16:creationId xmlns:a16="http://schemas.microsoft.com/office/drawing/2014/main" id="{5C34F1F6-83CA-E7FA-C8DE-30054F7C7302}"/>
                  </a:ext>
                </a:extLst>
              </p:cNvPr>
              <p:cNvPicPr/>
              <p:nvPr/>
            </p:nvPicPr>
            <p:blipFill>
              <a:blip r:embed="rId4"/>
              <a:stretch>
                <a:fillRect/>
              </a:stretch>
            </p:blipFill>
            <p:spPr>
              <a:xfrm>
                <a:off x="1967040" y="3145680"/>
                <a:ext cx="7002720" cy="1886040"/>
              </a:xfrm>
              <a:prstGeom prst="rect">
                <a:avLst/>
              </a:prstGeom>
            </p:spPr>
          </p:pic>
        </mc:Fallback>
      </mc:AlternateContent>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a:extLst>
              <a:ext uri="{FF2B5EF4-FFF2-40B4-BE49-F238E27FC236}">
                <a16:creationId xmlns:a16="http://schemas.microsoft.com/office/drawing/2014/main" id="{2F0A065D-E3CA-1D1E-6940-F524ED5FDCAC}"/>
              </a:ext>
            </a:extLst>
          </p:cNvPr>
          <p:cNvSpPr>
            <a:spLocks noGrp="1" noChangeArrowheads="1"/>
          </p:cNvSpPr>
          <p:nvPr>
            <p:ph type="title"/>
          </p:nvPr>
        </p:nvSpPr>
        <p:spPr>
          <a:xfrm>
            <a:off x="611188" y="171450"/>
            <a:ext cx="8281987" cy="646113"/>
          </a:xfrm>
          <a:noFill/>
        </p:spPr>
        <p:txBody>
          <a:bodyPr/>
          <a:lstStyle/>
          <a:p>
            <a:r>
              <a:rPr lang="en-US" altLang="en-US" sz="3600"/>
              <a:t>Original Algorithm</a:t>
            </a:r>
          </a:p>
        </p:txBody>
      </p:sp>
      <p:sp>
        <p:nvSpPr>
          <p:cNvPr id="87042" name="Rectangle 3">
            <a:extLst>
              <a:ext uri="{FF2B5EF4-FFF2-40B4-BE49-F238E27FC236}">
                <a16:creationId xmlns:a16="http://schemas.microsoft.com/office/drawing/2014/main" id="{32A28CD3-F326-4AC7-31A5-598C81A5D657}"/>
              </a:ext>
            </a:extLst>
          </p:cNvPr>
          <p:cNvSpPr>
            <a:spLocks noGrp="1" noChangeArrowheads="1"/>
          </p:cNvSpPr>
          <p:nvPr>
            <p:ph type="body" idx="1"/>
          </p:nvPr>
        </p:nvSpPr>
        <p:spPr/>
        <p:txBody>
          <a:bodyPr/>
          <a:lstStyle/>
          <a:p>
            <a:pPr eaLnBrk="1" hangingPunct="1"/>
            <a:r>
              <a:rPr lang="en-US" altLang="en-US"/>
              <a:t>Problem</a:t>
            </a:r>
          </a:p>
          <a:p>
            <a:pPr lvl="1" eaLnBrk="1" hangingPunct="1"/>
            <a:r>
              <a:rPr lang="en-US" altLang="en-US"/>
              <a:t>ACK does not really acknowledge a transmission</a:t>
            </a:r>
          </a:p>
          <a:p>
            <a:pPr lvl="2" eaLnBrk="1" hangingPunct="1"/>
            <a:r>
              <a:rPr lang="en-US" altLang="en-US"/>
              <a:t>It actually acknowledges the receipt of data</a:t>
            </a:r>
          </a:p>
          <a:p>
            <a:pPr lvl="1" eaLnBrk="1" hangingPunct="1"/>
            <a:r>
              <a:rPr lang="en-US" altLang="en-US"/>
              <a:t>When a segment is retransmitted and then an ACK arrives at the sender</a:t>
            </a:r>
          </a:p>
          <a:p>
            <a:pPr lvl="2" eaLnBrk="1" hangingPunct="1"/>
            <a:r>
              <a:rPr lang="en-US" altLang="en-US"/>
              <a:t>It is impossible to decide if this ACK should be associated with the first or the second transmission for calculating RTTs</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a:extLst>
              <a:ext uri="{FF2B5EF4-FFF2-40B4-BE49-F238E27FC236}">
                <a16:creationId xmlns:a16="http://schemas.microsoft.com/office/drawing/2014/main" id="{F005F693-39E5-ADEB-64C7-550EE43FA020}"/>
              </a:ext>
            </a:extLst>
          </p:cNvPr>
          <p:cNvSpPr>
            <a:spLocks noGrp="1" noChangeArrowheads="1"/>
          </p:cNvSpPr>
          <p:nvPr>
            <p:ph type="title"/>
          </p:nvPr>
        </p:nvSpPr>
        <p:spPr>
          <a:xfrm>
            <a:off x="611188" y="171450"/>
            <a:ext cx="8281987" cy="646113"/>
          </a:xfrm>
          <a:noFill/>
        </p:spPr>
        <p:txBody>
          <a:bodyPr/>
          <a:lstStyle/>
          <a:p>
            <a:r>
              <a:rPr lang="en-US" altLang="en-US" sz="3600"/>
              <a:t>Karn/Partridge Algorithm</a:t>
            </a:r>
          </a:p>
        </p:txBody>
      </p:sp>
      <p:sp>
        <p:nvSpPr>
          <p:cNvPr id="89090" name="Rectangle 3">
            <a:extLst>
              <a:ext uri="{FF2B5EF4-FFF2-40B4-BE49-F238E27FC236}">
                <a16:creationId xmlns:a16="http://schemas.microsoft.com/office/drawing/2014/main" id="{D173184E-4F0F-FA49-FDFA-910CBC104E46}"/>
              </a:ext>
            </a:extLst>
          </p:cNvPr>
          <p:cNvSpPr>
            <a:spLocks noGrp="1" noChangeArrowheads="1"/>
          </p:cNvSpPr>
          <p:nvPr>
            <p:ph type="body" idx="1"/>
          </p:nvPr>
        </p:nvSpPr>
        <p:spPr>
          <a:xfrm>
            <a:off x="539750" y="5229225"/>
            <a:ext cx="8270875" cy="431800"/>
          </a:xfrm>
        </p:spPr>
        <p:txBody>
          <a:bodyPr/>
          <a:lstStyle/>
          <a:p>
            <a:pPr algn="ctr" eaLnBrk="1" hangingPunct="1">
              <a:buFont typeface="Wingdings" panose="05000000000000000000" pitchFamily="2" charset="2"/>
              <a:buNone/>
            </a:pPr>
            <a:r>
              <a:rPr lang="en-US" altLang="en-US" sz="1800"/>
              <a:t>Associating the ACK with (a) original transmission versus (b) retransmission</a:t>
            </a:r>
          </a:p>
        </p:txBody>
      </p:sp>
      <p:pic>
        <p:nvPicPr>
          <p:cNvPr id="89091" name="Picture 5" descr="f05-10-9780123850591 copy">
            <a:extLst>
              <a:ext uri="{FF2B5EF4-FFF2-40B4-BE49-F238E27FC236}">
                <a16:creationId xmlns:a16="http://schemas.microsoft.com/office/drawing/2014/main" id="{3472B15C-49E0-CF84-1351-F6D534CF8D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1557338"/>
            <a:ext cx="7434262" cy="331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E8028CAE-A7D3-165B-B683-B43E6544FB3F}"/>
                  </a:ext>
                </a:extLst>
              </p14:cNvPr>
              <p14:cNvContentPartPr/>
              <p14:nvPr/>
            </p14:nvContentPartPr>
            <p14:xfrm>
              <a:off x="700560" y="2615040"/>
              <a:ext cx="4501440" cy="1182240"/>
            </p14:xfrm>
          </p:contentPart>
        </mc:Choice>
        <mc:Fallback>
          <p:pic>
            <p:nvPicPr>
              <p:cNvPr id="2" name="Ink 1">
                <a:extLst>
                  <a:ext uri="{FF2B5EF4-FFF2-40B4-BE49-F238E27FC236}">
                    <a16:creationId xmlns:a16="http://schemas.microsoft.com/office/drawing/2014/main" id="{E8028CAE-A7D3-165B-B683-B43E6544FB3F}"/>
                  </a:ext>
                </a:extLst>
              </p:cNvPr>
              <p:cNvPicPr/>
              <p:nvPr/>
            </p:nvPicPr>
            <p:blipFill>
              <a:blip r:embed="rId5"/>
              <a:stretch>
                <a:fillRect/>
              </a:stretch>
            </p:blipFill>
            <p:spPr>
              <a:xfrm>
                <a:off x="691200" y="2605680"/>
                <a:ext cx="4520160" cy="1200960"/>
              </a:xfrm>
              <a:prstGeom prst="rect">
                <a:avLst/>
              </a:prstGeom>
            </p:spPr>
          </p:pic>
        </mc:Fallback>
      </mc:AlternateContent>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2">
            <a:extLst>
              <a:ext uri="{FF2B5EF4-FFF2-40B4-BE49-F238E27FC236}">
                <a16:creationId xmlns:a16="http://schemas.microsoft.com/office/drawing/2014/main" id="{008FFD6E-C65E-C771-62D9-91A30F2106AE}"/>
              </a:ext>
            </a:extLst>
          </p:cNvPr>
          <p:cNvSpPr>
            <a:spLocks noGrp="1" noChangeArrowheads="1"/>
          </p:cNvSpPr>
          <p:nvPr>
            <p:ph type="title"/>
          </p:nvPr>
        </p:nvSpPr>
        <p:spPr>
          <a:xfrm>
            <a:off x="611188" y="171450"/>
            <a:ext cx="8281987" cy="646113"/>
          </a:xfrm>
          <a:noFill/>
        </p:spPr>
        <p:txBody>
          <a:bodyPr/>
          <a:lstStyle/>
          <a:p>
            <a:r>
              <a:rPr lang="en-US" altLang="en-US" sz="3600"/>
              <a:t>Karn/Partridge Algorithm</a:t>
            </a:r>
          </a:p>
        </p:txBody>
      </p:sp>
      <p:sp>
        <p:nvSpPr>
          <p:cNvPr id="91138" name="Rectangle 3">
            <a:extLst>
              <a:ext uri="{FF2B5EF4-FFF2-40B4-BE49-F238E27FC236}">
                <a16:creationId xmlns:a16="http://schemas.microsoft.com/office/drawing/2014/main" id="{CECC2DA9-1D46-C239-EFA0-09BF5D19E3EE}"/>
              </a:ext>
            </a:extLst>
          </p:cNvPr>
          <p:cNvSpPr>
            <a:spLocks noGrp="1" noChangeArrowheads="1"/>
          </p:cNvSpPr>
          <p:nvPr>
            <p:ph type="body" idx="1"/>
          </p:nvPr>
        </p:nvSpPr>
        <p:spPr>
          <a:xfrm>
            <a:off x="539750" y="1196975"/>
            <a:ext cx="8270875" cy="1366838"/>
          </a:xfrm>
        </p:spPr>
        <p:txBody>
          <a:bodyPr/>
          <a:lstStyle/>
          <a:p>
            <a:pPr eaLnBrk="1" hangingPunct="1"/>
            <a:r>
              <a:rPr lang="en-US" altLang="en-US"/>
              <a:t>Do not sample RTT when retransmitting </a:t>
            </a:r>
          </a:p>
          <a:p>
            <a:pPr eaLnBrk="1" hangingPunct="1"/>
            <a:r>
              <a:rPr lang="en-US" altLang="en-US"/>
              <a:t>Double timeout after each retransmission </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a:extLst>
              <a:ext uri="{FF2B5EF4-FFF2-40B4-BE49-F238E27FC236}">
                <a16:creationId xmlns:a16="http://schemas.microsoft.com/office/drawing/2014/main" id="{BD1F1AC4-E9B8-7C09-2F92-B354613CBF6B}"/>
              </a:ext>
            </a:extLst>
          </p:cNvPr>
          <p:cNvSpPr>
            <a:spLocks noGrp="1" noChangeArrowheads="1"/>
          </p:cNvSpPr>
          <p:nvPr>
            <p:ph type="title"/>
          </p:nvPr>
        </p:nvSpPr>
        <p:spPr>
          <a:xfrm>
            <a:off x="611188" y="171450"/>
            <a:ext cx="8281987" cy="646113"/>
          </a:xfrm>
          <a:noFill/>
        </p:spPr>
        <p:txBody>
          <a:bodyPr/>
          <a:lstStyle/>
          <a:p>
            <a:r>
              <a:rPr lang="en-US" altLang="en-US" sz="3600"/>
              <a:t>Karn/Partridge Algorithm</a:t>
            </a:r>
          </a:p>
        </p:txBody>
      </p:sp>
      <p:sp>
        <p:nvSpPr>
          <p:cNvPr id="93186" name="Rectangle 3">
            <a:extLst>
              <a:ext uri="{FF2B5EF4-FFF2-40B4-BE49-F238E27FC236}">
                <a16:creationId xmlns:a16="http://schemas.microsoft.com/office/drawing/2014/main" id="{85BC7B92-B065-E420-B8B1-6EBEE7F131DD}"/>
              </a:ext>
            </a:extLst>
          </p:cNvPr>
          <p:cNvSpPr>
            <a:spLocks noGrp="1" noChangeArrowheads="1"/>
          </p:cNvSpPr>
          <p:nvPr>
            <p:ph type="body" idx="1"/>
          </p:nvPr>
        </p:nvSpPr>
        <p:spPr>
          <a:xfrm>
            <a:off x="539750" y="1196975"/>
            <a:ext cx="8270875" cy="1366838"/>
          </a:xfrm>
        </p:spPr>
        <p:txBody>
          <a:bodyPr/>
          <a:lstStyle/>
          <a:p>
            <a:pPr eaLnBrk="1" hangingPunct="1"/>
            <a:r>
              <a:rPr lang="en-US" altLang="en-US"/>
              <a:t>Karn-Partridge algorithm was an improvement over the original approach, but it does not eliminate congestion</a:t>
            </a:r>
          </a:p>
          <a:p>
            <a:pPr eaLnBrk="1" hangingPunct="1"/>
            <a:endParaRPr lang="en-US" altLang="en-US"/>
          </a:p>
          <a:p>
            <a:pPr eaLnBrk="1" hangingPunct="1"/>
            <a:r>
              <a:rPr lang="en-US" altLang="en-US"/>
              <a:t>We need to understand how timeout is related to congestion</a:t>
            </a:r>
          </a:p>
          <a:p>
            <a:pPr lvl="1" eaLnBrk="1" hangingPunct="1"/>
            <a:r>
              <a:rPr lang="en-US" altLang="en-US"/>
              <a:t>If you timeout too soon, you may unnecessarily retransmit a segment which adds load to the network</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a:extLst>
              <a:ext uri="{FF2B5EF4-FFF2-40B4-BE49-F238E27FC236}">
                <a16:creationId xmlns:a16="http://schemas.microsoft.com/office/drawing/2014/main" id="{9DF7AA7A-0BA5-6DB7-F73C-2CE946B7F47F}"/>
              </a:ext>
            </a:extLst>
          </p:cNvPr>
          <p:cNvSpPr>
            <a:spLocks noGrp="1" noChangeArrowheads="1"/>
          </p:cNvSpPr>
          <p:nvPr>
            <p:ph type="title"/>
          </p:nvPr>
        </p:nvSpPr>
        <p:spPr>
          <a:xfrm>
            <a:off x="611188" y="171450"/>
            <a:ext cx="8281987" cy="646113"/>
          </a:xfrm>
          <a:noFill/>
        </p:spPr>
        <p:txBody>
          <a:bodyPr/>
          <a:lstStyle/>
          <a:p>
            <a:r>
              <a:rPr lang="en-US" altLang="en-US" sz="3600"/>
              <a:t>Karn/Partridge Algorithm</a:t>
            </a:r>
          </a:p>
        </p:txBody>
      </p:sp>
      <p:sp>
        <p:nvSpPr>
          <p:cNvPr id="95234" name="Rectangle 3">
            <a:extLst>
              <a:ext uri="{FF2B5EF4-FFF2-40B4-BE49-F238E27FC236}">
                <a16:creationId xmlns:a16="http://schemas.microsoft.com/office/drawing/2014/main" id="{CAA32D65-C6F0-6F11-8665-C5D2B2A492BA}"/>
              </a:ext>
            </a:extLst>
          </p:cNvPr>
          <p:cNvSpPr>
            <a:spLocks noGrp="1" noChangeArrowheads="1"/>
          </p:cNvSpPr>
          <p:nvPr>
            <p:ph type="body" idx="1"/>
          </p:nvPr>
        </p:nvSpPr>
        <p:spPr>
          <a:xfrm>
            <a:off x="539750" y="1196975"/>
            <a:ext cx="8270875" cy="1366838"/>
          </a:xfrm>
        </p:spPr>
        <p:txBody>
          <a:bodyPr/>
          <a:lstStyle/>
          <a:p>
            <a:pPr eaLnBrk="1" hangingPunct="1"/>
            <a:r>
              <a:rPr lang="en-US" altLang="en-US"/>
              <a:t>Main problem with the original computation is that it does not take variance of Sample RTTs into consideration.</a:t>
            </a:r>
          </a:p>
          <a:p>
            <a:pPr eaLnBrk="1" hangingPunct="1"/>
            <a:r>
              <a:rPr lang="en-US" altLang="en-US"/>
              <a:t>If the variance among Sample RTTs is small</a:t>
            </a:r>
          </a:p>
          <a:p>
            <a:pPr lvl="1" eaLnBrk="1" hangingPunct="1"/>
            <a:r>
              <a:rPr lang="en-US" altLang="en-US"/>
              <a:t>Then the Estimated RTT can be better trusted</a:t>
            </a:r>
          </a:p>
          <a:p>
            <a:pPr lvl="1" eaLnBrk="1" hangingPunct="1"/>
            <a:r>
              <a:rPr lang="en-US" altLang="en-US"/>
              <a:t>There is no need to multiply this by 2 to compute the timeout  </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a:extLst>
              <a:ext uri="{FF2B5EF4-FFF2-40B4-BE49-F238E27FC236}">
                <a16:creationId xmlns:a16="http://schemas.microsoft.com/office/drawing/2014/main" id="{BDEE7B58-40E1-4BD9-73AE-A7C8E62F8709}"/>
              </a:ext>
            </a:extLst>
          </p:cNvPr>
          <p:cNvSpPr>
            <a:spLocks noGrp="1" noChangeArrowheads="1"/>
          </p:cNvSpPr>
          <p:nvPr>
            <p:ph type="title"/>
          </p:nvPr>
        </p:nvSpPr>
        <p:spPr>
          <a:xfrm>
            <a:off x="611188" y="171450"/>
            <a:ext cx="8281987" cy="646113"/>
          </a:xfrm>
          <a:noFill/>
        </p:spPr>
        <p:txBody>
          <a:bodyPr/>
          <a:lstStyle/>
          <a:p>
            <a:r>
              <a:rPr lang="en-US" altLang="en-US" sz="3600"/>
              <a:t>Karn/Partridge Algorithm</a:t>
            </a:r>
          </a:p>
        </p:txBody>
      </p:sp>
      <p:sp>
        <p:nvSpPr>
          <p:cNvPr id="97282" name="Rectangle 3">
            <a:extLst>
              <a:ext uri="{FF2B5EF4-FFF2-40B4-BE49-F238E27FC236}">
                <a16:creationId xmlns:a16="http://schemas.microsoft.com/office/drawing/2014/main" id="{65547E46-AA8B-27B2-E70D-A44FBFFB91BB}"/>
              </a:ext>
            </a:extLst>
          </p:cNvPr>
          <p:cNvSpPr>
            <a:spLocks noGrp="1" noChangeArrowheads="1"/>
          </p:cNvSpPr>
          <p:nvPr>
            <p:ph type="body" idx="1"/>
          </p:nvPr>
        </p:nvSpPr>
        <p:spPr>
          <a:xfrm>
            <a:off x="539750" y="1196975"/>
            <a:ext cx="8270875" cy="1366838"/>
          </a:xfrm>
        </p:spPr>
        <p:txBody>
          <a:bodyPr/>
          <a:lstStyle/>
          <a:p>
            <a:pPr eaLnBrk="1" hangingPunct="1"/>
            <a:r>
              <a:rPr lang="en-US" altLang="en-US"/>
              <a:t>On the other hand, a large variance in the samples suggest that timeout value should not be tightly coupled to the Estimated RTT</a:t>
            </a:r>
          </a:p>
          <a:p>
            <a:pPr eaLnBrk="1" hangingPunct="1"/>
            <a:r>
              <a:rPr lang="en-US" altLang="en-US"/>
              <a:t>Jacobson/Karels proposed a new scheme for TCP retransmission</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1A358EA0-336E-C3F3-E7DE-44F37098B3CC}"/>
                  </a:ext>
                </a:extLst>
              </p14:cNvPr>
              <p14:cNvContentPartPr/>
              <p14:nvPr/>
            </p14:nvContentPartPr>
            <p14:xfrm>
              <a:off x="1036800" y="3687480"/>
              <a:ext cx="478440" cy="97920"/>
            </p14:xfrm>
          </p:contentPart>
        </mc:Choice>
        <mc:Fallback>
          <p:pic>
            <p:nvPicPr>
              <p:cNvPr id="2" name="Ink 1">
                <a:extLst>
                  <a:ext uri="{FF2B5EF4-FFF2-40B4-BE49-F238E27FC236}">
                    <a16:creationId xmlns:a16="http://schemas.microsoft.com/office/drawing/2014/main" id="{1A358EA0-336E-C3F3-E7DE-44F37098B3CC}"/>
                  </a:ext>
                </a:extLst>
              </p:cNvPr>
              <p:cNvPicPr/>
              <p:nvPr/>
            </p:nvPicPr>
            <p:blipFill>
              <a:blip r:embed="rId4"/>
              <a:stretch>
                <a:fillRect/>
              </a:stretch>
            </p:blipFill>
            <p:spPr>
              <a:xfrm>
                <a:off x="1027440" y="3678120"/>
                <a:ext cx="497160" cy="116640"/>
              </a:xfrm>
              <a:prstGeom prst="rect">
                <a:avLst/>
              </a:prstGeom>
            </p:spPr>
          </p:pic>
        </mc:Fallback>
      </mc:AlternateContent>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2">
            <a:extLst>
              <a:ext uri="{FF2B5EF4-FFF2-40B4-BE49-F238E27FC236}">
                <a16:creationId xmlns:a16="http://schemas.microsoft.com/office/drawing/2014/main" id="{2DF9A13A-9E9E-2925-6914-10596E20A72C}"/>
              </a:ext>
            </a:extLst>
          </p:cNvPr>
          <p:cNvSpPr>
            <a:spLocks noGrp="1" noChangeArrowheads="1"/>
          </p:cNvSpPr>
          <p:nvPr>
            <p:ph type="title"/>
          </p:nvPr>
        </p:nvSpPr>
        <p:spPr>
          <a:xfrm>
            <a:off x="611188" y="171450"/>
            <a:ext cx="8281987" cy="646113"/>
          </a:xfrm>
          <a:noFill/>
        </p:spPr>
        <p:txBody>
          <a:bodyPr/>
          <a:lstStyle/>
          <a:p>
            <a:r>
              <a:rPr lang="en-US" altLang="en-US" sz="3600"/>
              <a:t>Jacobson/Karels Algorithm</a:t>
            </a:r>
          </a:p>
        </p:txBody>
      </p:sp>
      <p:sp>
        <p:nvSpPr>
          <p:cNvPr id="99330" name="Rectangle 3">
            <a:extLst>
              <a:ext uri="{FF2B5EF4-FFF2-40B4-BE49-F238E27FC236}">
                <a16:creationId xmlns:a16="http://schemas.microsoft.com/office/drawing/2014/main" id="{8B578752-0BE0-3E45-60C0-5A9408840080}"/>
              </a:ext>
            </a:extLst>
          </p:cNvPr>
          <p:cNvSpPr>
            <a:spLocks noGrp="1" noChangeArrowheads="1"/>
          </p:cNvSpPr>
          <p:nvPr>
            <p:ph type="body" idx="1"/>
          </p:nvPr>
        </p:nvSpPr>
        <p:spPr>
          <a:xfrm>
            <a:off x="539750" y="1196975"/>
            <a:ext cx="8270875" cy="1366838"/>
          </a:xfrm>
        </p:spPr>
        <p:txBody>
          <a:bodyPr/>
          <a:lstStyle/>
          <a:p>
            <a:r>
              <a:rPr lang="en-US" altLang="en-US" sz="2800" dirty="0"/>
              <a:t>Difference = </a:t>
            </a:r>
            <a:r>
              <a:rPr lang="en-US" altLang="en-US" sz="2800" dirty="0" err="1"/>
              <a:t>SampleRTT</a:t>
            </a:r>
            <a:r>
              <a:rPr lang="en-US" altLang="en-US" sz="2800" dirty="0"/>
              <a:t> − </a:t>
            </a:r>
            <a:r>
              <a:rPr lang="en-US" altLang="en-US" sz="2800" dirty="0" err="1"/>
              <a:t>EstimatedRTT</a:t>
            </a:r>
            <a:endParaRPr lang="en-US" altLang="en-US" sz="2800" dirty="0"/>
          </a:p>
          <a:p>
            <a:r>
              <a:rPr lang="en-US" altLang="en-US" sz="2800" dirty="0" err="1"/>
              <a:t>EstimatedRTT</a:t>
            </a:r>
            <a:r>
              <a:rPr lang="en-US" altLang="en-US" sz="2800" dirty="0"/>
              <a:t> = </a:t>
            </a:r>
            <a:r>
              <a:rPr lang="en-US" altLang="en-US" sz="2800" dirty="0" err="1"/>
              <a:t>EstimatedRTT</a:t>
            </a:r>
            <a:r>
              <a:rPr lang="en-US" altLang="en-US" sz="2800" dirty="0"/>
              <a:t> + ( delta× Difference)</a:t>
            </a:r>
          </a:p>
          <a:p>
            <a:r>
              <a:rPr lang="en-US" altLang="en-US" sz="2800" dirty="0"/>
              <a:t>Deviation = Deviation +delta (|Difference| − Deviation)</a:t>
            </a:r>
          </a:p>
          <a:p>
            <a:r>
              <a:rPr lang="en-US" altLang="en-US" sz="2800" dirty="0" err="1"/>
              <a:t>TimeOut</a:t>
            </a:r>
            <a:r>
              <a:rPr lang="en-US" altLang="en-US" sz="2800" dirty="0"/>
              <a:t> = </a:t>
            </a:r>
            <a:r>
              <a:rPr lang="el-GR" altLang="en-US" sz="2800" dirty="0"/>
              <a:t>μ × </a:t>
            </a:r>
            <a:r>
              <a:rPr lang="en-US" altLang="en-US" sz="2800" dirty="0" err="1"/>
              <a:t>EstimatedRTT</a:t>
            </a:r>
            <a:r>
              <a:rPr lang="en-US" altLang="en-US" sz="2800" dirty="0"/>
              <a:t> + phi × Deviation</a:t>
            </a:r>
          </a:p>
          <a:p>
            <a:pPr lvl="1"/>
            <a:r>
              <a:rPr lang="en-US" altLang="en-US" sz="2400" dirty="0"/>
              <a:t>where based on experience, μ is typically set to 1 and  phi is set to 4. Thus, when the variance is small, </a:t>
            </a:r>
            <a:r>
              <a:rPr lang="en-US" altLang="en-US" sz="2400" dirty="0" err="1"/>
              <a:t>TimeOut</a:t>
            </a:r>
            <a:r>
              <a:rPr lang="en-US" altLang="en-US" sz="2400" dirty="0"/>
              <a:t> is close to </a:t>
            </a:r>
            <a:r>
              <a:rPr lang="en-US" altLang="en-US" sz="2400" dirty="0" err="1"/>
              <a:t>EstimatedRTT</a:t>
            </a:r>
            <a:r>
              <a:rPr lang="en-US" altLang="en-US" sz="2400" dirty="0"/>
              <a:t>; a large variance causes the deviation term to dominate the calculation.</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3B71CF18-1F27-6B72-B0AD-BF79F994ED4F}"/>
                  </a:ext>
                </a:extLst>
              </p14:cNvPr>
              <p14:cNvContentPartPr/>
              <p14:nvPr/>
            </p14:nvContentPartPr>
            <p14:xfrm>
              <a:off x="723960" y="1679400"/>
              <a:ext cx="8247960" cy="3264840"/>
            </p14:xfrm>
          </p:contentPart>
        </mc:Choice>
        <mc:Fallback>
          <p:pic>
            <p:nvPicPr>
              <p:cNvPr id="2" name="Ink 1">
                <a:extLst>
                  <a:ext uri="{FF2B5EF4-FFF2-40B4-BE49-F238E27FC236}">
                    <a16:creationId xmlns:a16="http://schemas.microsoft.com/office/drawing/2014/main" id="{3B71CF18-1F27-6B72-B0AD-BF79F994ED4F}"/>
                  </a:ext>
                </a:extLst>
              </p:cNvPr>
              <p:cNvPicPr/>
              <p:nvPr/>
            </p:nvPicPr>
            <p:blipFill>
              <a:blip r:embed="rId4"/>
              <a:stretch>
                <a:fillRect/>
              </a:stretch>
            </p:blipFill>
            <p:spPr>
              <a:xfrm>
                <a:off x="714600" y="1670040"/>
                <a:ext cx="8266680" cy="3283560"/>
              </a:xfrm>
              <a:prstGeom prst="rect">
                <a:avLst/>
              </a:prstGeom>
            </p:spPr>
          </p:pic>
        </mc:Fallback>
      </mc:AlternateContent>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1377" name="Title 1">
            <a:extLst>
              <a:ext uri="{FF2B5EF4-FFF2-40B4-BE49-F238E27FC236}">
                <a16:creationId xmlns:a16="http://schemas.microsoft.com/office/drawing/2014/main" id="{94216062-BF8E-2FA2-4521-3F9D2BF3840C}"/>
              </a:ext>
            </a:extLst>
          </p:cNvPr>
          <p:cNvSpPr>
            <a:spLocks noGrp="1" noChangeArrowheads="1"/>
          </p:cNvSpPr>
          <p:nvPr>
            <p:ph type="title"/>
          </p:nvPr>
        </p:nvSpPr>
        <p:spPr/>
        <p:txBody>
          <a:bodyPr/>
          <a:lstStyle/>
          <a:p>
            <a:r>
              <a:rPr lang="en-AU" altLang="en-US"/>
              <a:t>Remote Procedure Call (RPC)</a:t>
            </a:r>
          </a:p>
        </p:txBody>
      </p:sp>
      <p:sp>
        <p:nvSpPr>
          <p:cNvPr id="101378" name="Content Placeholder 2">
            <a:extLst>
              <a:ext uri="{FF2B5EF4-FFF2-40B4-BE49-F238E27FC236}">
                <a16:creationId xmlns:a16="http://schemas.microsoft.com/office/drawing/2014/main" id="{AF1B22EF-4B7F-9EFA-720A-DAB947B7A487}"/>
              </a:ext>
            </a:extLst>
          </p:cNvPr>
          <p:cNvSpPr>
            <a:spLocks noGrp="1" noChangeArrowheads="1"/>
          </p:cNvSpPr>
          <p:nvPr>
            <p:ph idx="1"/>
          </p:nvPr>
        </p:nvSpPr>
        <p:spPr/>
        <p:txBody>
          <a:bodyPr/>
          <a:lstStyle/>
          <a:p>
            <a:r>
              <a:rPr lang="en-AU" altLang="en-US"/>
              <a:t>While TCP and UDP are often viewed as the complete set of Transport layer protocols, neither exactly meets needs of RPC</a:t>
            </a:r>
          </a:p>
          <a:p>
            <a:r>
              <a:rPr lang="en-AU" altLang="en-US"/>
              <a:t>There is no single RPC protocol, rather a set of mechanisms to allow requests and responses to be delivered reliably &amp; address the differences in machine architecture at sender and receiver</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01" name="Title 1">
            <a:extLst>
              <a:ext uri="{FF2B5EF4-FFF2-40B4-BE49-F238E27FC236}">
                <a16:creationId xmlns:a16="http://schemas.microsoft.com/office/drawing/2014/main" id="{B84E6BE6-5C5A-E68F-2396-099D44D84DE2}"/>
              </a:ext>
            </a:extLst>
          </p:cNvPr>
          <p:cNvSpPr>
            <a:spLocks noGrp="1" noChangeArrowheads="1"/>
          </p:cNvSpPr>
          <p:nvPr>
            <p:ph type="title"/>
          </p:nvPr>
        </p:nvSpPr>
        <p:spPr/>
        <p:txBody>
          <a:bodyPr/>
          <a:lstStyle/>
          <a:p>
            <a:r>
              <a:rPr lang="en-AU" altLang="en-US"/>
              <a:t>RPC Fundamentals</a:t>
            </a:r>
          </a:p>
        </p:txBody>
      </p:sp>
      <p:sp>
        <p:nvSpPr>
          <p:cNvPr id="102402" name="Content Placeholder 2">
            <a:extLst>
              <a:ext uri="{FF2B5EF4-FFF2-40B4-BE49-F238E27FC236}">
                <a16:creationId xmlns:a16="http://schemas.microsoft.com/office/drawing/2014/main" id="{5910F324-AEAB-EB33-CA99-AB24AC629154}"/>
              </a:ext>
            </a:extLst>
          </p:cNvPr>
          <p:cNvSpPr>
            <a:spLocks noGrp="1" noChangeArrowheads="1"/>
          </p:cNvSpPr>
          <p:nvPr>
            <p:ph idx="1"/>
          </p:nvPr>
        </p:nvSpPr>
        <p:spPr/>
        <p:txBody>
          <a:bodyPr/>
          <a:lstStyle/>
          <a:p>
            <a:r>
              <a:rPr lang="en-AU" altLang="en-US"/>
              <a:t>Message identification (to match request with response)</a:t>
            </a:r>
          </a:p>
          <a:p>
            <a:r>
              <a:rPr lang="en-AU" altLang="en-US"/>
              <a:t>Fragmentation/reassembly</a:t>
            </a:r>
          </a:p>
          <a:p>
            <a:r>
              <a:rPr lang="en-AU" altLang="en-US"/>
              <a:t>Reliability</a:t>
            </a:r>
          </a:p>
          <a:p>
            <a:r>
              <a:rPr lang="en-AU" altLang="en-US"/>
              <a:t>Marshalling – discussed in later chapter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a:extLst>
              <a:ext uri="{FF2B5EF4-FFF2-40B4-BE49-F238E27FC236}">
                <a16:creationId xmlns:a16="http://schemas.microsoft.com/office/drawing/2014/main" id="{19AB6DE9-F2A5-A69C-29F5-814355BA0076}"/>
              </a:ext>
            </a:extLst>
          </p:cNvPr>
          <p:cNvSpPr>
            <a:spLocks noGrp="1" noChangeArrowheads="1"/>
          </p:cNvSpPr>
          <p:nvPr>
            <p:ph type="title"/>
          </p:nvPr>
        </p:nvSpPr>
        <p:spPr>
          <a:noFill/>
        </p:spPr>
        <p:txBody>
          <a:bodyPr/>
          <a:lstStyle/>
          <a:p>
            <a:r>
              <a:rPr lang="en-US" altLang="en-US"/>
              <a:t>End-to-end Protocols</a:t>
            </a:r>
          </a:p>
        </p:txBody>
      </p:sp>
      <p:sp>
        <p:nvSpPr>
          <p:cNvPr id="13314" name="Rectangle 3">
            <a:extLst>
              <a:ext uri="{FF2B5EF4-FFF2-40B4-BE49-F238E27FC236}">
                <a16:creationId xmlns:a16="http://schemas.microsoft.com/office/drawing/2014/main" id="{C7F63D3F-51CA-4758-6ECF-E14EE6B8538D}"/>
              </a:ext>
            </a:extLst>
          </p:cNvPr>
          <p:cNvSpPr>
            <a:spLocks noGrp="1" noChangeArrowheads="1"/>
          </p:cNvSpPr>
          <p:nvPr>
            <p:ph type="body" idx="1"/>
          </p:nvPr>
        </p:nvSpPr>
        <p:spPr/>
        <p:txBody>
          <a:bodyPr/>
          <a:lstStyle/>
          <a:p>
            <a:r>
              <a:rPr lang="en-US" altLang="en-US" sz="2800"/>
              <a:t>Common properties that a transport protocol can be expected to provide</a:t>
            </a:r>
          </a:p>
          <a:p>
            <a:pPr lvl="1"/>
            <a:r>
              <a:rPr lang="en-US" altLang="en-US" sz="2400"/>
              <a:t>Guarantees message delivery</a:t>
            </a:r>
          </a:p>
          <a:p>
            <a:pPr lvl="1"/>
            <a:r>
              <a:rPr lang="en-US" altLang="en-US" sz="2400"/>
              <a:t>Delivers messages in the same order they were sent</a:t>
            </a:r>
          </a:p>
          <a:p>
            <a:pPr lvl="1"/>
            <a:r>
              <a:rPr lang="en-US" altLang="en-US" sz="2400"/>
              <a:t>Delivers at most one copy of each message</a:t>
            </a:r>
          </a:p>
          <a:p>
            <a:pPr lvl="1"/>
            <a:r>
              <a:rPr lang="en-US" altLang="en-US" sz="2400"/>
              <a:t>Supports arbitrarily large messages</a:t>
            </a:r>
          </a:p>
          <a:p>
            <a:pPr lvl="1"/>
            <a:r>
              <a:rPr lang="en-US" altLang="en-US" sz="2400"/>
              <a:t>Supports synchronization between the sender and the receiver</a:t>
            </a:r>
          </a:p>
          <a:p>
            <a:pPr lvl="1"/>
            <a:r>
              <a:rPr lang="en-US" altLang="en-US" sz="2400"/>
              <a:t>Allows the receiver to apply flow control to the sender</a:t>
            </a:r>
          </a:p>
          <a:p>
            <a:pPr lvl="1"/>
            <a:r>
              <a:rPr lang="en-US" altLang="en-US" sz="2400"/>
              <a:t>Supports multiple application processes on each host</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3F283CA3-6885-2533-C2A5-FF46234C0F69}"/>
                  </a:ext>
                </a:extLst>
              </p14:cNvPr>
              <p14:cNvContentPartPr/>
              <p14:nvPr/>
            </p14:nvContentPartPr>
            <p14:xfrm>
              <a:off x="1118880" y="2450520"/>
              <a:ext cx="1762200" cy="3045600"/>
            </p14:xfrm>
          </p:contentPart>
        </mc:Choice>
        <mc:Fallback xmlns="">
          <p:pic>
            <p:nvPicPr>
              <p:cNvPr id="2" name="Ink 1">
                <a:extLst>
                  <a:ext uri="{FF2B5EF4-FFF2-40B4-BE49-F238E27FC236}">
                    <a16:creationId xmlns:a16="http://schemas.microsoft.com/office/drawing/2014/main" id="{3F283CA3-6885-2533-C2A5-FF46234C0F69}"/>
                  </a:ext>
                </a:extLst>
              </p:cNvPr>
              <p:cNvPicPr/>
              <p:nvPr/>
            </p:nvPicPr>
            <p:blipFill>
              <a:blip r:embed="rId4"/>
              <a:stretch>
                <a:fillRect/>
              </a:stretch>
            </p:blipFill>
            <p:spPr>
              <a:xfrm>
                <a:off x="1109520" y="2441160"/>
                <a:ext cx="1780920" cy="3064320"/>
              </a:xfrm>
              <a:prstGeom prst="rect">
                <a:avLst/>
              </a:prstGeom>
            </p:spPr>
          </p:pic>
        </mc:Fallback>
      </mc:AlternateContent>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Title 1">
            <a:extLst>
              <a:ext uri="{FF2B5EF4-FFF2-40B4-BE49-F238E27FC236}">
                <a16:creationId xmlns:a16="http://schemas.microsoft.com/office/drawing/2014/main" id="{5F935CEF-2F0A-418B-1DE5-5FD7CB2062E1}"/>
              </a:ext>
            </a:extLst>
          </p:cNvPr>
          <p:cNvSpPr>
            <a:spLocks noGrp="1" noChangeArrowheads="1"/>
          </p:cNvSpPr>
          <p:nvPr>
            <p:ph type="title"/>
          </p:nvPr>
        </p:nvSpPr>
        <p:spPr/>
        <p:txBody>
          <a:bodyPr/>
          <a:lstStyle/>
          <a:p>
            <a:r>
              <a:rPr lang="en-AU" altLang="en-US"/>
              <a:t>Perspective</a:t>
            </a:r>
          </a:p>
        </p:txBody>
      </p:sp>
      <p:sp>
        <p:nvSpPr>
          <p:cNvPr id="103426" name="Content Placeholder 2">
            <a:extLst>
              <a:ext uri="{FF2B5EF4-FFF2-40B4-BE49-F238E27FC236}">
                <a16:creationId xmlns:a16="http://schemas.microsoft.com/office/drawing/2014/main" id="{8A78454B-E210-0465-ECDF-B83343CBC957}"/>
              </a:ext>
            </a:extLst>
          </p:cNvPr>
          <p:cNvSpPr>
            <a:spLocks noGrp="1" noChangeArrowheads="1"/>
          </p:cNvSpPr>
          <p:nvPr>
            <p:ph idx="1"/>
          </p:nvPr>
        </p:nvSpPr>
        <p:spPr/>
        <p:txBody>
          <a:bodyPr/>
          <a:lstStyle/>
          <a:p>
            <a:r>
              <a:rPr lang="en-AU" altLang="en-US"/>
              <a:t>More and more services run over HTTPS</a:t>
            </a:r>
          </a:p>
          <a:p>
            <a:r>
              <a:rPr lang="en-AU" altLang="en-US"/>
              <a:t>At some point the Internet becomes less an IP-based network and more an HTTP network</a:t>
            </a:r>
          </a:p>
          <a:p>
            <a:r>
              <a:rPr lang="en-AU" altLang="en-US"/>
              <a:t>This is a new “narrow waist” in the Internet architecture</a:t>
            </a:r>
          </a:p>
          <a:p>
            <a:r>
              <a:rPr lang="en-AU" altLang="en-US"/>
              <a:t>Less narrow than IP (includes more features like reliability and security)</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2">
            <a:extLst>
              <a:ext uri="{FF2B5EF4-FFF2-40B4-BE49-F238E27FC236}">
                <a16:creationId xmlns:a16="http://schemas.microsoft.com/office/drawing/2014/main" id="{62556885-0D33-0641-9541-B06442AE1549}"/>
              </a:ext>
            </a:extLst>
          </p:cNvPr>
          <p:cNvSpPr>
            <a:spLocks noGrp="1" noChangeArrowheads="1"/>
          </p:cNvSpPr>
          <p:nvPr>
            <p:ph type="title"/>
          </p:nvPr>
        </p:nvSpPr>
        <p:spPr>
          <a:xfrm>
            <a:off x="611188" y="171450"/>
            <a:ext cx="8281987" cy="646113"/>
          </a:xfrm>
          <a:noFill/>
        </p:spPr>
        <p:txBody>
          <a:bodyPr/>
          <a:lstStyle/>
          <a:p>
            <a:r>
              <a:rPr lang="en-US" altLang="en-US" sz="3600"/>
              <a:t>Summary</a:t>
            </a:r>
          </a:p>
        </p:txBody>
      </p:sp>
      <p:sp>
        <p:nvSpPr>
          <p:cNvPr id="104450" name="Rectangle 3">
            <a:extLst>
              <a:ext uri="{FF2B5EF4-FFF2-40B4-BE49-F238E27FC236}">
                <a16:creationId xmlns:a16="http://schemas.microsoft.com/office/drawing/2014/main" id="{C1E85918-CB62-869E-1208-498336516D23}"/>
              </a:ext>
            </a:extLst>
          </p:cNvPr>
          <p:cNvSpPr>
            <a:spLocks noGrp="1" noChangeArrowheads="1"/>
          </p:cNvSpPr>
          <p:nvPr>
            <p:ph type="body" idx="1"/>
          </p:nvPr>
        </p:nvSpPr>
        <p:spPr>
          <a:xfrm>
            <a:off x="539750" y="1196975"/>
            <a:ext cx="8270875" cy="1366838"/>
          </a:xfrm>
        </p:spPr>
        <p:txBody>
          <a:bodyPr/>
          <a:lstStyle/>
          <a:p>
            <a:r>
              <a:rPr lang="en-US" altLang="en-US" sz="2400"/>
              <a:t>We have discussed how to convert host-to-host packet delivery service to process-to-process communication channel.</a:t>
            </a:r>
          </a:p>
          <a:p>
            <a:r>
              <a:rPr lang="en-US" altLang="en-US" sz="2400"/>
              <a:t>We have discussed UDP</a:t>
            </a:r>
          </a:p>
          <a:p>
            <a:r>
              <a:rPr lang="en-US" altLang="en-US" sz="2400"/>
              <a:t>We have discussed TCP</a:t>
            </a:r>
          </a:p>
          <a:p>
            <a:r>
              <a:rPr lang="en-US" altLang="en-US" sz="2400"/>
              <a:t>We have discussed RPC</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a:extLst>
              <a:ext uri="{FF2B5EF4-FFF2-40B4-BE49-F238E27FC236}">
                <a16:creationId xmlns:a16="http://schemas.microsoft.com/office/drawing/2014/main" id="{079FE44B-B0BE-FA74-3111-16FD0179D237}"/>
              </a:ext>
            </a:extLst>
          </p:cNvPr>
          <p:cNvSpPr>
            <a:spLocks noGrp="1" noChangeArrowheads="1"/>
          </p:cNvSpPr>
          <p:nvPr>
            <p:ph type="title"/>
          </p:nvPr>
        </p:nvSpPr>
        <p:spPr>
          <a:noFill/>
        </p:spPr>
        <p:txBody>
          <a:bodyPr/>
          <a:lstStyle/>
          <a:p>
            <a:r>
              <a:rPr lang="en-US" altLang="en-US"/>
              <a:t>End-to-end Protocols</a:t>
            </a:r>
          </a:p>
        </p:txBody>
      </p:sp>
      <p:sp>
        <p:nvSpPr>
          <p:cNvPr id="15362" name="Rectangle 3">
            <a:extLst>
              <a:ext uri="{FF2B5EF4-FFF2-40B4-BE49-F238E27FC236}">
                <a16:creationId xmlns:a16="http://schemas.microsoft.com/office/drawing/2014/main" id="{702EB3AF-FD28-D859-C8FA-6AA95A84A1D7}"/>
              </a:ext>
            </a:extLst>
          </p:cNvPr>
          <p:cNvSpPr>
            <a:spLocks noGrp="1" noChangeArrowheads="1"/>
          </p:cNvSpPr>
          <p:nvPr>
            <p:ph type="body" idx="1"/>
          </p:nvPr>
        </p:nvSpPr>
        <p:spPr/>
        <p:txBody>
          <a:bodyPr/>
          <a:lstStyle/>
          <a:p>
            <a:r>
              <a:rPr lang="en-US" altLang="en-US" sz="2800"/>
              <a:t>Typical limitations of the network on which transport protocol will operate</a:t>
            </a:r>
          </a:p>
          <a:p>
            <a:pPr lvl="1"/>
            <a:r>
              <a:rPr lang="en-US" altLang="en-US" sz="2400"/>
              <a:t>Drop messages</a:t>
            </a:r>
          </a:p>
          <a:p>
            <a:pPr lvl="1"/>
            <a:r>
              <a:rPr lang="en-US" altLang="en-US" sz="2400"/>
              <a:t>Reorder messages</a:t>
            </a:r>
          </a:p>
          <a:p>
            <a:pPr lvl="1"/>
            <a:r>
              <a:rPr lang="en-US" altLang="en-US" sz="2400"/>
              <a:t>Deliver duplicate copies of a given message</a:t>
            </a:r>
          </a:p>
          <a:p>
            <a:pPr lvl="1"/>
            <a:r>
              <a:rPr lang="en-US" altLang="en-US" sz="2400"/>
              <a:t>Limit messages to some finite size</a:t>
            </a:r>
          </a:p>
          <a:p>
            <a:pPr lvl="1"/>
            <a:r>
              <a:rPr lang="en-US" altLang="en-US" sz="2400"/>
              <a:t>Deliver messages after an arbitrarily long delay</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DF0BA81D-C14A-889B-3BF4-87193819A456}"/>
                  </a:ext>
                </a:extLst>
              </p14:cNvPr>
              <p14:cNvContentPartPr/>
              <p14:nvPr/>
            </p14:nvContentPartPr>
            <p14:xfrm>
              <a:off x="1608480" y="1573560"/>
              <a:ext cx="6377040" cy="4345200"/>
            </p14:xfrm>
          </p:contentPart>
        </mc:Choice>
        <mc:Fallback xmlns="">
          <p:pic>
            <p:nvPicPr>
              <p:cNvPr id="2" name="Ink 1">
                <a:extLst>
                  <a:ext uri="{FF2B5EF4-FFF2-40B4-BE49-F238E27FC236}">
                    <a16:creationId xmlns:a16="http://schemas.microsoft.com/office/drawing/2014/main" id="{DF0BA81D-C14A-889B-3BF4-87193819A456}"/>
                  </a:ext>
                </a:extLst>
              </p:cNvPr>
              <p:cNvPicPr/>
              <p:nvPr/>
            </p:nvPicPr>
            <p:blipFill>
              <a:blip r:embed="rId4"/>
              <a:stretch>
                <a:fillRect/>
              </a:stretch>
            </p:blipFill>
            <p:spPr>
              <a:xfrm>
                <a:off x="1599120" y="1564200"/>
                <a:ext cx="6395760" cy="4363920"/>
              </a:xfrm>
              <a:prstGeom prst="rect">
                <a:avLst/>
              </a:prstGeom>
            </p:spPr>
          </p:pic>
        </mc:Fallback>
      </mc:AlternateContent>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EB77E0F4-4B6B-24C1-CD2F-7C5CF7BEB903}"/>
              </a:ext>
            </a:extLst>
          </p:cNvPr>
          <p:cNvSpPr>
            <a:spLocks noGrp="1" noChangeArrowheads="1"/>
          </p:cNvSpPr>
          <p:nvPr>
            <p:ph type="title"/>
          </p:nvPr>
        </p:nvSpPr>
        <p:spPr>
          <a:noFill/>
        </p:spPr>
        <p:txBody>
          <a:bodyPr/>
          <a:lstStyle/>
          <a:p>
            <a:r>
              <a:rPr lang="en-US" altLang="en-US"/>
              <a:t>End-to-end Protocols</a:t>
            </a:r>
          </a:p>
        </p:txBody>
      </p:sp>
      <p:sp>
        <p:nvSpPr>
          <p:cNvPr id="17410" name="Rectangle 3">
            <a:extLst>
              <a:ext uri="{FF2B5EF4-FFF2-40B4-BE49-F238E27FC236}">
                <a16:creationId xmlns:a16="http://schemas.microsoft.com/office/drawing/2014/main" id="{A2C6F72E-D6C1-F63B-DF8A-C7FA36DE39CB}"/>
              </a:ext>
            </a:extLst>
          </p:cNvPr>
          <p:cNvSpPr>
            <a:spLocks noGrp="1" noChangeArrowheads="1"/>
          </p:cNvSpPr>
          <p:nvPr>
            <p:ph type="body" idx="1"/>
          </p:nvPr>
        </p:nvSpPr>
        <p:spPr/>
        <p:txBody>
          <a:bodyPr/>
          <a:lstStyle/>
          <a:p>
            <a:r>
              <a:rPr lang="en-US" altLang="en-US" sz="2800"/>
              <a:t>Challenge for Transport Protocols</a:t>
            </a:r>
            <a:endParaRPr lang="en-US" altLang="en-US" sz="1600"/>
          </a:p>
          <a:p>
            <a:pPr lvl="1"/>
            <a:r>
              <a:rPr lang="en-US" altLang="en-US" sz="2400"/>
              <a:t>Develop algorithms that turn the less-than-desirable properties of the underlying network into the high level of service required by application programs</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360CA6B6-B710-8AD7-F359-AF7DA88DC34B}"/>
              </a:ext>
            </a:extLst>
          </p:cNvPr>
          <p:cNvSpPr>
            <a:spLocks noGrp="1" noChangeArrowheads="1"/>
          </p:cNvSpPr>
          <p:nvPr>
            <p:ph type="title"/>
          </p:nvPr>
        </p:nvSpPr>
        <p:spPr>
          <a:noFill/>
        </p:spPr>
        <p:txBody>
          <a:bodyPr/>
          <a:lstStyle/>
          <a:p>
            <a:r>
              <a:rPr lang="en-US" altLang="en-US"/>
              <a:t>Simple Demultiplexer (UDP)</a:t>
            </a:r>
          </a:p>
        </p:txBody>
      </p:sp>
      <p:sp>
        <p:nvSpPr>
          <p:cNvPr id="19458" name="Rectangle 3">
            <a:extLst>
              <a:ext uri="{FF2B5EF4-FFF2-40B4-BE49-F238E27FC236}">
                <a16:creationId xmlns:a16="http://schemas.microsoft.com/office/drawing/2014/main" id="{0E034C3C-E412-034A-91AB-FB2CB190FD93}"/>
              </a:ext>
            </a:extLst>
          </p:cNvPr>
          <p:cNvSpPr>
            <a:spLocks noGrp="1" noChangeArrowheads="1"/>
          </p:cNvSpPr>
          <p:nvPr>
            <p:ph type="body" idx="1"/>
          </p:nvPr>
        </p:nvSpPr>
        <p:spPr/>
        <p:txBody>
          <a:bodyPr/>
          <a:lstStyle/>
          <a:p>
            <a:r>
              <a:rPr lang="en-US" altLang="en-US" sz="2800"/>
              <a:t>Extends host-to-host delivery service of the underlying network into a process-to-process communication service</a:t>
            </a:r>
          </a:p>
          <a:p>
            <a:r>
              <a:rPr lang="en-US" altLang="en-US" sz="2800"/>
              <a:t>Adds a level of demultiplexing which allows multiple application processes on each host to share the network</a:t>
            </a:r>
            <a:endParaRPr lang="en-US" altLang="en-US" sz="2400"/>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9E5B3E65-1E57-DD0A-7A90-0102D0FC9325}"/>
                  </a:ext>
                </a:extLst>
              </p14:cNvPr>
              <p14:cNvContentPartPr/>
              <p14:nvPr/>
            </p14:nvContentPartPr>
            <p14:xfrm>
              <a:off x="5992560" y="786960"/>
              <a:ext cx="1245240" cy="133200"/>
            </p14:xfrm>
          </p:contentPart>
        </mc:Choice>
        <mc:Fallback xmlns="">
          <p:pic>
            <p:nvPicPr>
              <p:cNvPr id="2" name="Ink 1">
                <a:extLst>
                  <a:ext uri="{FF2B5EF4-FFF2-40B4-BE49-F238E27FC236}">
                    <a16:creationId xmlns:a16="http://schemas.microsoft.com/office/drawing/2014/main" id="{9E5B3E65-1E57-DD0A-7A90-0102D0FC9325}"/>
                  </a:ext>
                </a:extLst>
              </p:cNvPr>
              <p:cNvPicPr/>
              <p:nvPr/>
            </p:nvPicPr>
            <p:blipFill>
              <a:blip r:embed="rId4"/>
              <a:stretch>
                <a:fillRect/>
              </a:stretch>
            </p:blipFill>
            <p:spPr>
              <a:xfrm>
                <a:off x="5983200" y="777600"/>
                <a:ext cx="1263960" cy="151920"/>
              </a:xfrm>
              <a:prstGeom prst="rect">
                <a:avLst/>
              </a:prstGeom>
            </p:spPr>
          </p:pic>
        </mc:Fallback>
      </mc:AlternateContent>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5" name="Picture 16" descr="f05-01-9780123850591 copy">
            <a:extLst>
              <a:ext uri="{FF2B5EF4-FFF2-40B4-BE49-F238E27FC236}">
                <a16:creationId xmlns:a16="http://schemas.microsoft.com/office/drawing/2014/main" id="{39A39B9B-25BF-DD9B-64BE-206F86DBBB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613" y="1412875"/>
            <a:ext cx="4953000"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6" name="Rectangle 2">
            <a:extLst>
              <a:ext uri="{FF2B5EF4-FFF2-40B4-BE49-F238E27FC236}">
                <a16:creationId xmlns:a16="http://schemas.microsoft.com/office/drawing/2014/main" id="{3E829012-E105-01B8-4873-1B44BC352F9A}"/>
              </a:ext>
            </a:extLst>
          </p:cNvPr>
          <p:cNvSpPr>
            <a:spLocks noGrp="1" noChangeArrowheads="1"/>
          </p:cNvSpPr>
          <p:nvPr>
            <p:ph type="title"/>
          </p:nvPr>
        </p:nvSpPr>
        <p:spPr>
          <a:noFill/>
        </p:spPr>
        <p:txBody>
          <a:bodyPr/>
          <a:lstStyle/>
          <a:p>
            <a:r>
              <a:rPr lang="en-US" altLang="en-US"/>
              <a:t>Simple Demultiplexer (UDP)</a:t>
            </a:r>
          </a:p>
        </p:txBody>
      </p:sp>
      <p:sp>
        <p:nvSpPr>
          <p:cNvPr id="6" name="Rectangle 5">
            <a:extLst>
              <a:ext uri="{FF2B5EF4-FFF2-40B4-BE49-F238E27FC236}">
                <a16:creationId xmlns:a16="http://schemas.microsoft.com/office/drawing/2014/main" id="{8DDDA187-4A8D-AE4E-B4C0-9F3DA7A4E8AF}"/>
              </a:ext>
            </a:extLst>
          </p:cNvPr>
          <p:cNvSpPr/>
          <p:nvPr/>
        </p:nvSpPr>
        <p:spPr>
          <a:xfrm>
            <a:off x="1042988" y="4306888"/>
            <a:ext cx="7129462" cy="706437"/>
          </a:xfrm>
          <a:prstGeom prst="rect">
            <a:avLst/>
          </a:prstGeom>
        </p:spPr>
        <p:txBody>
          <a:bodyPr>
            <a:spAutoFit/>
          </a:bodyPr>
          <a:lstStyle/>
          <a:p>
            <a:pPr eaLnBrk="1" hangingPunct="1">
              <a:spcBef>
                <a:spcPct val="20000"/>
              </a:spcBef>
              <a:buClr>
                <a:schemeClr val="tx1"/>
              </a:buClr>
              <a:buSzPct val="60000"/>
              <a:buFont typeface="Wingdings" pitchFamily="2" charset="2"/>
              <a:buNone/>
              <a:defRPr/>
            </a:pPr>
            <a:r>
              <a:rPr lang="en-US" sz="2000" dirty="0">
                <a:solidFill>
                  <a:srgbClr val="003399"/>
                </a:solidFill>
                <a:latin typeface="+mj-lt"/>
              </a:rPr>
              <a:t>Format for UDP header (Note: length and checksum fields should be switched)</a:t>
            </a: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6C6323F8-D34D-79C3-B76C-D658618D8651}"/>
                  </a:ext>
                </a:extLst>
              </p14:cNvPr>
              <p14:cNvContentPartPr/>
              <p14:nvPr/>
            </p14:nvContentPartPr>
            <p14:xfrm>
              <a:off x="1064520" y="1765440"/>
              <a:ext cx="5989320" cy="2255040"/>
            </p14:xfrm>
          </p:contentPart>
        </mc:Choice>
        <mc:Fallback xmlns="">
          <p:pic>
            <p:nvPicPr>
              <p:cNvPr id="2" name="Ink 1">
                <a:extLst>
                  <a:ext uri="{FF2B5EF4-FFF2-40B4-BE49-F238E27FC236}">
                    <a16:creationId xmlns:a16="http://schemas.microsoft.com/office/drawing/2014/main" id="{6C6323F8-D34D-79C3-B76C-D658618D8651}"/>
                  </a:ext>
                </a:extLst>
              </p:cNvPr>
              <p:cNvPicPr/>
              <p:nvPr/>
            </p:nvPicPr>
            <p:blipFill>
              <a:blip r:embed="rId5"/>
              <a:stretch>
                <a:fillRect/>
              </a:stretch>
            </p:blipFill>
            <p:spPr>
              <a:xfrm>
                <a:off x="1055160" y="1756080"/>
                <a:ext cx="6008040" cy="2273760"/>
              </a:xfrm>
              <a:prstGeom prst="rect">
                <a:avLst/>
              </a:prstGeom>
            </p:spPr>
          </p:pic>
        </mc:Fallback>
      </mc:AlternateContent>
    </p:spTree>
  </p:cSld>
  <p:clrMapOvr>
    <a:masterClrMapping/>
  </p:clrMapOvr>
  <p:transition/>
</p:sld>
</file>

<file path=ppt/theme/theme1.xml><?xml version="1.0" encoding="utf-8"?>
<a:theme xmlns:a="http://schemas.openxmlformats.org/drawingml/2006/main" name="1_cod4e">
  <a:themeElements>
    <a:clrScheme name="1_cod4e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fontScheme name="1_cod4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20000"/>
          </a:spcBef>
          <a:spcAft>
            <a:spcPct val="0"/>
          </a:spcAft>
          <a:buClr>
            <a:schemeClr val="tx1"/>
          </a:buClr>
          <a:buSzPct val="60000"/>
          <a:buFont typeface="Wingdings" pitchFamily="2" charset="2"/>
          <a:buNone/>
          <a:tabLst/>
          <a:defRPr kumimoji="0" lang="en-US" sz="3200" b="0" i="0" u="none" strike="noStrike" cap="none" normalizeH="0" baseline="0" smtClean="0">
            <a:ln>
              <a:noFill/>
            </a:ln>
            <a:solidFill>
              <a:schemeClr val="tx1"/>
            </a:solidFill>
            <a:effectLst/>
            <a:latin typeface="Arial Black"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20000"/>
          </a:spcBef>
          <a:spcAft>
            <a:spcPct val="0"/>
          </a:spcAft>
          <a:buClr>
            <a:schemeClr val="tx1"/>
          </a:buClr>
          <a:buSzPct val="60000"/>
          <a:buFont typeface="Wingdings" pitchFamily="2" charset="2"/>
          <a:buNone/>
          <a:tabLst/>
          <a:defRPr kumimoji="0" lang="en-US" sz="3200" b="0" i="0" u="none" strike="noStrike" cap="none" normalizeH="0" baseline="0" smtClean="0">
            <a:ln>
              <a:noFill/>
            </a:ln>
            <a:solidFill>
              <a:schemeClr val="tx1"/>
            </a:solidFill>
            <a:effectLst/>
            <a:latin typeface="Arial Black" pitchFamily="34" charset="0"/>
          </a:defRPr>
        </a:defPPr>
      </a:lstStyle>
    </a:lnDef>
  </a:objectDefaults>
  <a:extraClrSchemeLst>
    <a:extraClrScheme>
      <a:clrScheme name="1_cod4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1_cod4e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1_cod4e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1_cod4e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1_cod4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1_cod4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1_cod4e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cod4e</Template>
  <TotalTime>16025</TotalTime>
  <Words>2412</Words>
  <Application>Microsoft Office PowerPoint</Application>
  <PresentationFormat>On-screen Show (4:3)</PresentationFormat>
  <Paragraphs>252</Paragraphs>
  <Slides>51</Slides>
  <Notes>48</Notes>
  <HiddenSlides>10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1_cod4e</vt:lpstr>
      <vt:lpstr>PowerPoint Presentation</vt:lpstr>
      <vt:lpstr>Problem</vt:lpstr>
      <vt:lpstr>Chapter Outline</vt:lpstr>
      <vt:lpstr>Chapter Goal</vt:lpstr>
      <vt:lpstr>End-to-end Protocols</vt:lpstr>
      <vt:lpstr>End-to-end Protocols</vt:lpstr>
      <vt:lpstr>End-to-end Protocols</vt:lpstr>
      <vt:lpstr>Simple Demultiplexer (UDP)</vt:lpstr>
      <vt:lpstr>Simple Demultiplexer (UDP)</vt:lpstr>
      <vt:lpstr>Simple Demultiplexer (UDP)</vt:lpstr>
      <vt:lpstr>Reliable Byte Stream (TCP)</vt:lpstr>
      <vt:lpstr>Flow control VS Congestion control</vt:lpstr>
      <vt:lpstr>End-to-end Issues</vt:lpstr>
      <vt:lpstr>End-to-end Issues</vt:lpstr>
      <vt:lpstr>TCP Segment</vt:lpstr>
      <vt:lpstr>TCP Segment</vt:lpstr>
      <vt:lpstr>TCP Segment</vt:lpstr>
      <vt:lpstr>TCP Header</vt:lpstr>
      <vt:lpstr>TCP Header</vt:lpstr>
      <vt:lpstr>TCP Header</vt:lpstr>
      <vt:lpstr>TCP Header</vt:lpstr>
      <vt:lpstr>TCP Header</vt:lpstr>
      <vt:lpstr>Connection Establishment/Termination in TCP</vt:lpstr>
      <vt:lpstr>Sliding Window Revisited</vt:lpstr>
      <vt:lpstr>Sliding Window Revisited</vt:lpstr>
      <vt:lpstr>TCP Sliding Window</vt:lpstr>
      <vt:lpstr>TCP Flow Control</vt:lpstr>
      <vt:lpstr>Protecting against Wraparound</vt:lpstr>
      <vt:lpstr>Protecting against Wraparound</vt:lpstr>
      <vt:lpstr>Protecting against Wraparound</vt:lpstr>
      <vt:lpstr>Keeping the Pipe Full</vt:lpstr>
      <vt:lpstr>Keeping the Pipe Full</vt:lpstr>
      <vt:lpstr>Triggering Transmission</vt:lpstr>
      <vt:lpstr>Triggering Transmission</vt:lpstr>
      <vt:lpstr>Silly Window Syndrome</vt:lpstr>
      <vt:lpstr>Silly Window Syndrome</vt:lpstr>
      <vt:lpstr>Nagle’s Algorithm</vt:lpstr>
      <vt:lpstr>Nagle’s Algorithm</vt:lpstr>
      <vt:lpstr>Nagle’s Algorithm</vt:lpstr>
      <vt:lpstr>Adaptive Retransmission</vt:lpstr>
      <vt:lpstr>Original Algorithm</vt:lpstr>
      <vt:lpstr>Karn/Partridge Algorithm</vt:lpstr>
      <vt:lpstr>Karn/Partridge Algorithm</vt:lpstr>
      <vt:lpstr>Karn/Partridge Algorithm</vt:lpstr>
      <vt:lpstr>Karn/Partridge Algorithm</vt:lpstr>
      <vt:lpstr>Karn/Partridge Algorithm</vt:lpstr>
      <vt:lpstr>Jacobson/Karels Algorithm</vt:lpstr>
      <vt:lpstr>Remote Procedure Call (RPC)</vt:lpstr>
      <vt:lpstr>RPC Fundamentals</vt:lpstr>
      <vt:lpstr>Perspective</vt:lpstr>
      <vt:lpstr>Summary</vt:lpstr>
    </vt:vector>
  </TitlesOfParts>
  <Company>Ashenden Designs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 End-to-End Protocols</dc:title>
  <dc:subject>Computer Networks</dc:subject>
  <dc:creator>Larry L. Peterson and Bruce S. Davie</dc:creator>
  <cp:lastModifiedBy>Alejandro Proano</cp:lastModifiedBy>
  <cp:revision>210</cp:revision>
  <dcterms:created xsi:type="dcterms:W3CDTF">2008-07-27T22:34:41Z</dcterms:created>
  <dcterms:modified xsi:type="dcterms:W3CDTF">2023-04-25T16:20:03Z</dcterms:modified>
</cp:coreProperties>
</file>