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10.xml" ContentType="application/vnd.openxmlformats-officedocument.presentationml.notesSlide+xml"/>
  <Override PartName="/ppt/ink/ink1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9.xml" ContentType="application/inkml+xml"/>
  <Override PartName="/ppt/ink/ink20.xml" ContentType="application/inkml+xml"/>
  <Override PartName="/ppt/notesSlides/notesSlide32.xml" ContentType="application/vnd.openxmlformats-officedocument.presentationml.notesSlide+xml"/>
  <Override PartName="/ppt/ink/ink21.xml" ContentType="application/inkml+xml"/>
  <Override PartName="/ppt/notesSlides/notesSlide33.xml" ContentType="application/vnd.openxmlformats-officedocument.presentationml.notesSlide+xml"/>
  <Override PartName="/ppt/ink/ink22.xml" ContentType="application/inkml+xml"/>
  <Override PartName="/ppt/notesSlides/notesSlide34.xml" ContentType="application/vnd.openxmlformats-officedocument.presentationml.notesSlide+xml"/>
  <Override PartName="/ppt/ink/ink23.xml" ContentType="application/inkml+xml"/>
  <Override PartName="/ppt/notesSlides/notesSlide35.xml" ContentType="application/vnd.openxmlformats-officedocument.presentationml.notesSlide+xml"/>
  <Override PartName="/ppt/ink/ink24.xml" ContentType="application/inkml+xml"/>
  <Override PartName="/ppt/ink/ink25.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54"/>
  </p:notesMasterIdLst>
  <p:handoutMasterIdLst>
    <p:handoutMasterId r:id="rId55"/>
  </p:handoutMasterIdLst>
  <p:sldIdLst>
    <p:sldId id="270" r:id="rId2"/>
    <p:sldId id="276" r:id="rId3"/>
    <p:sldId id="271" r:id="rId4"/>
    <p:sldId id="275" r:id="rId5"/>
    <p:sldId id="277" r:id="rId6"/>
    <p:sldId id="272" r:id="rId7"/>
    <p:sldId id="279" r:id="rId8"/>
    <p:sldId id="280" r:id="rId9"/>
    <p:sldId id="283" r:id="rId10"/>
    <p:sldId id="284" r:id="rId11"/>
    <p:sldId id="285" r:id="rId12"/>
    <p:sldId id="286" r:id="rId13"/>
    <p:sldId id="287" r:id="rId14"/>
    <p:sldId id="288" r:id="rId15"/>
    <p:sldId id="289" r:id="rId16"/>
    <p:sldId id="278" r:id="rId17"/>
    <p:sldId id="293" r:id="rId18"/>
    <p:sldId id="291" r:id="rId19"/>
    <p:sldId id="292" r:id="rId20"/>
    <p:sldId id="296" r:id="rId21"/>
    <p:sldId id="294" r:id="rId22"/>
    <p:sldId id="295" r:id="rId23"/>
    <p:sldId id="297" r:id="rId24"/>
    <p:sldId id="298" r:id="rId25"/>
    <p:sldId id="299" r:id="rId26"/>
    <p:sldId id="290" r:id="rId27"/>
    <p:sldId id="301"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02" r:id="rId44"/>
    <p:sldId id="303" r:id="rId45"/>
    <p:sldId id="304" r:id="rId46"/>
    <p:sldId id="305" r:id="rId47"/>
    <p:sldId id="306" r:id="rId48"/>
    <p:sldId id="307" r:id="rId49"/>
    <p:sldId id="308" r:id="rId50"/>
    <p:sldId id="309" r:id="rId51"/>
    <p:sldId id="326" r:id="rId52"/>
    <p:sldId id="325" r:id="rId53"/>
  </p:sldIdLst>
  <p:sldSz cx="9144000" cy="6858000" type="screen4x3"/>
  <p:notesSz cx="7099300" cy="10234613"/>
  <p:defaultTextStyle>
    <a:defPPr>
      <a:defRPr lang="en-US"/>
    </a:defPPr>
    <a:lvl1pPr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5pPr>
    <a:lvl6pPr marL="2286000" algn="l" defTabSz="914400" rtl="0" eaLnBrk="1" latinLnBrk="0" hangingPunct="1">
      <a:defRPr sz="3200" kern="1200">
        <a:solidFill>
          <a:schemeClr val="tx1"/>
        </a:solidFill>
        <a:latin typeface="Arial Black" panose="020B0A04020102020204" pitchFamily="34" charset="0"/>
        <a:ea typeface="+mn-ea"/>
        <a:cs typeface="+mn-cs"/>
      </a:defRPr>
    </a:lvl6pPr>
    <a:lvl7pPr marL="2743200" algn="l" defTabSz="914400" rtl="0" eaLnBrk="1" latinLnBrk="0" hangingPunct="1">
      <a:defRPr sz="3200" kern="1200">
        <a:solidFill>
          <a:schemeClr val="tx1"/>
        </a:solidFill>
        <a:latin typeface="Arial Black" panose="020B0A04020102020204" pitchFamily="34" charset="0"/>
        <a:ea typeface="+mn-ea"/>
        <a:cs typeface="+mn-cs"/>
      </a:defRPr>
    </a:lvl7pPr>
    <a:lvl8pPr marL="3200400" algn="l" defTabSz="914400" rtl="0" eaLnBrk="1" latinLnBrk="0" hangingPunct="1">
      <a:defRPr sz="3200" kern="1200">
        <a:solidFill>
          <a:schemeClr val="tx1"/>
        </a:solidFill>
        <a:latin typeface="Arial Black" panose="020B0A04020102020204" pitchFamily="34" charset="0"/>
        <a:ea typeface="+mn-ea"/>
        <a:cs typeface="+mn-cs"/>
      </a:defRPr>
    </a:lvl8pPr>
    <a:lvl9pPr marL="3657600" algn="l" defTabSz="914400" rtl="0" eaLnBrk="1" latinLnBrk="0" hangingPunct="1">
      <a:defRPr sz="32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841D4-4E45-4249-82EA-6135A91F7865}" v="1" dt="2023-02-09T05:09:07.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roaño Lozada" userId="6a64d5cb-7dd7-498f-9367-a1f7c633e504" providerId="ADAL" clId="{BEC841D4-4E45-4249-82EA-6135A91F7865}"/>
    <pc:docChg chg="custSel modSld">
      <pc:chgData name="Alejandro Proaño Lozada" userId="6a64d5cb-7dd7-498f-9367-a1f7c633e504" providerId="ADAL" clId="{BEC841D4-4E45-4249-82EA-6135A91F7865}" dt="2023-02-07T15:25:11.040" v="22" actId="7634"/>
      <pc:docMkLst>
        <pc:docMk/>
      </pc:docMkLst>
      <pc:sldChg chg="addSp">
        <pc:chgData name="Alejandro Proaño Lozada" userId="6a64d5cb-7dd7-498f-9367-a1f7c633e504" providerId="ADAL" clId="{BEC841D4-4E45-4249-82EA-6135A91F7865}" dt="2023-01-26T15:45:31.411" v="1" actId="7634"/>
        <pc:sldMkLst>
          <pc:docMk/>
          <pc:sldMk cId="0" sldId="272"/>
        </pc:sldMkLst>
        <pc:inkChg chg="add">
          <ac:chgData name="Alejandro Proaño Lozada" userId="6a64d5cb-7dd7-498f-9367-a1f7c633e504" providerId="ADAL" clId="{BEC841D4-4E45-4249-82EA-6135A91F7865}" dt="2023-01-26T15:45:31.411" v="1" actId="7634"/>
          <ac:inkMkLst>
            <pc:docMk/>
            <pc:sldMk cId="0" sldId="272"/>
            <ac:inkMk id="2" creationId="{703E14B7-D38A-FD20-0BA0-5E6B2ECE855E}"/>
          </ac:inkMkLst>
        </pc:inkChg>
      </pc:sldChg>
      <pc:sldChg chg="addSp">
        <pc:chgData name="Alejandro Proaño Lozada" userId="6a64d5cb-7dd7-498f-9367-a1f7c633e504" providerId="ADAL" clId="{BEC841D4-4E45-4249-82EA-6135A91F7865}" dt="2023-01-26T15:45:31.411" v="1" actId="7634"/>
        <pc:sldMkLst>
          <pc:docMk/>
          <pc:sldMk cId="0" sldId="277"/>
        </pc:sldMkLst>
        <pc:inkChg chg="add">
          <ac:chgData name="Alejandro Proaño Lozada" userId="6a64d5cb-7dd7-498f-9367-a1f7c633e504" providerId="ADAL" clId="{BEC841D4-4E45-4249-82EA-6135A91F7865}" dt="2023-01-26T15:22:41.559" v="0" actId="7634"/>
          <ac:inkMkLst>
            <pc:docMk/>
            <pc:sldMk cId="0" sldId="277"/>
            <ac:inkMk id="2" creationId="{57993B5B-B952-06AD-A456-88E44D4C03A1}"/>
          </ac:inkMkLst>
        </pc:inkChg>
        <pc:inkChg chg="add">
          <ac:chgData name="Alejandro Proaño Lozada" userId="6a64d5cb-7dd7-498f-9367-a1f7c633e504" providerId="ADAL" clId="{BEC841D4-4E45-4249-82EA-6135A91F7865}" dt="2023-01-26T15:45:31.411" v="1" actId="7634"/>
          <ac:inkMkLst>
            <pc:docMk/>
            <pc:sldMk cId="0" sldId="277"/>
            <ac:inkMk id="3" creationId="{254D5AED-8184-F2F6-21A7-BF359852C30B}"/>
          </ac:inkMkLst>
        </pc:inkChg>
      </pc:sldChg>
      <pc:sldChg chg="addSp">
        <pc:chgData name="Alejandro Proaño Lozada" userId="6a64d5cb-7dd7-498f-9367-a1f7c633e504" providerId="ADAL" clId="{BEC841D4-4E45-4249-82EA-6135A91F7865}" dt="2023-01-31T16:21:19.736" v="20" actId="7634"/>
        <pc:sldMkLst>
          <pc:docMk/>
          <pc:sldMk cId="0" sldId="278"/>
        </pc:sldMkLst>
        <pc:inkChg chg="add">
          <ac:chgData name="Alejandro Proaño Lozada" userId="6a64d5cb-7dd7-498f-9367-a1f7c633e504" providerId="ADAL" clId="{BEC841D4-4E45-4249-82EA-6135A91F7865}" dt="2023-01-31T16:21:19.736" v="20" actId="7634"/>
          <ac:inkMkLst>
            <pc:docMk/>
            <pc:sldMk cId="0" sldId="278"/>
            <ac:inkMk id="2" creationId="{1696EBBE-4EF7-DBD2-970E-1820EA242116}"/>
          </ac:inkMkLst>
        </pc:inkChg>
      </pc:sldChg>
      <pc:sldChg chg="addSp">
        <pc:chgData name="Alejandro Proaño Lozada" userId="6a64d5cb-7dd7-498f-9367-a1f7c633e504" providerId="ADAL" clId="{BEC841D4-4E45-4249-82EA-6135A91F7865}" dt="2023-01-26T16:23:05.847" v="2" actId="7634"/>
        <pc:sldMkLst>
          <pc:docMk/>
          <pc:sldMk cId="0" sldId="279"/>
        </pc:sldMkLst>
        <pc:inkChg chg="add">
          <ac:chgData name="Alejandro Proaño Lozada" userId="6a64d5cb-7dd7-498f-9367-a1f7c633e504" providerId="ADAL" clId="{BEC841D4-4E45-4249-82EA-6135A91F7865}" dt="2023-01-26T15:45:31.411" v="1" actId="7634"/>
          <ac:inkMkLst>
            <pc:docMk/>
            <pc:sldMk cId="0" sldId="279"/>
            <ac:inkMk id="2" creationId="{D16AAFE5-BD5E-DC42-B793-2C7F5B596B10}"/>
          </ac:inkMkLst>
        </pc:inkChg>
        <pc:inkChg chg="add">
          <ac:chgData name="Alejandro Proaño Lozada" userId="6a64d5cb-7dd7-498f-9367-a1f7c633e504" providerId="ADAL" clId="{BEC841D4-4E45-4249-82EA-6135A91F7865}" dt="2023-01-26T16:23:05.847" v="2" actId="7634"/>
          <ac:inkMkLst>
            <pc:docMk/>
            <pc:sldMk cId="0" sldId="279"/>
            <ac:inkMk id="3" creationId="{2B3699BA-9515-EFB9-F4A5-ECF4A8B740FC}"/>
          </ac:inkMkLst>
        </pc:inkChg>
      </pc:sldChg>
      <pc:sldChg chg="addSp">
        <pc:chgData name="Alejandro Proaño Lozada" userId="6a64d5cb-7dd7-498f-9367-a1f7c633e504" providerId="ADAL" clId="{BEC841D4-4E45-4249-82EA-6135A91F7865}" dt="2023-01-31T15:16:34.528" v="19" actId="7634"/>
        <pc:sldMkLst>
          <pc:docMk/>
          <pc:sldMk cId="0" sldId="283"/>
        </pc:sldMkLst>
        <pc:inkChg chg="add">
          <ac:chgData name="Alejandro Proaño Lozada" userId="6a64d5cb-7dd7-498f-9367-a1f7c633e504" providerId="ADAL" clId="{BEC841D4-4E45-4249-82EA-6135A91F7865}" dt="2023-01-26T16:23:05.847" v="2" actId="7634"/>
          <ac:inkMkLst>
            <pc:docMk/>
            <pc:sldMk cId="0" sldId="283"/>
            <ac:inkMk id="2" creationId="{4857B6A0-AFF3-8997-E039-BE21CDAC5D3E}"/>
          </ac:inkMkLst>
        </pc:inkChg>
        <pc:inkChg chg="add">
          <ac:chgData name="Alejandro Proaño Lozada" userId="6a64d5cb-7dd7-498f-9367-a1f7c633e504" providerId="ADAL" clId="{BEC841D4-4E45-4249-82EA-6135A91F7865}" dt="2023-01-31T15:16:34.528" v="19" actId="7634"/>
          <ac:inkMkLst>
            <pc:docMk/>
            <pc:sldMk cId="0" sldId="283"/>
            <ac:inkMk id="3" creationId="{17D8FEF4-1FD1-926E-85A9-FE79B7B023A6}"/>
          </ac:inkMkLst>
        </pc:inkChg>
      </pc:sldChg>
      <pc:sldChg chg="addSp">
        <pc:chgData name="Alejandro Proaño Lozada" userId="6a64d5cb-7dd7-498f-9367-a1f7c633e504" providerId="ADAL" clId="{BEC841D4-4E45-4249-82EA-6135A91F7865}" dt="2023-01-31T15:16:34.528" v="19" actId="7634"/>
        <pc:sldMkLst>
          <pc:docMk/>
          <pc:sldMk cId="0" sldId="284"/>
        </pc:sldMkLst>
        <pc:inkChg chg="add">
          <ac:chgData name="Alejandro Proaño Lozada" userId="6a64d5cb-7dd7-498f-9367-a1f7c633e504" providerId="ADAL" clId="{BEC841D4-4E45-4249-82EA-6135A91F7865}" dt="2023-01-26T16:23:05.847" v="2" actId="7634"/>
          <ac:inkMkLst>
            <pc:docMk/>
            <pc:sldMk cId="0" sldId="284"/>
            <ac:inkMk id="2" creationId="{92894CF3-0E96-CAC2-0A33-9C567CE77772}"/>
          </ac:inkMkLst>
        </pc:inkChg>
        <pc:inkChg chg="add">
          <ac:chgData name="Alejandro Proaño Lozada" userId="6a64d5cb-7dd7-498f-9367-a1f7c633e504" providerId="ADAL" clId="{BEC841D4-4E45-4249-82EA-6135A91F7865}" dt="2023-01-27T04:11:03.566" v="3" actId="7634"/>
          <ac:inkMkLst>
            <pc:docMk/>
            <pc:sldMk cId="0" sldId="284"/>
            <ac:inkMk id="3" creationId="{A6CADD71-1253-7319-68F3-48983375B3B2}"/>
          </ac:inkMkLst>
        </pc:inkChg>
        <pc:inkChg chg="add">
          <ac:chgData name="Alejandro Proaño Lozada" userId="6a64d5cb-7dd7-498f-9367-a1f7c633e504" providerId="ADAL" clId="{BEC841D4-4E45-4249-82EA-6135A91F7865}" dt="2023-01-31T15:16:34.528" v="19" actId="7634"/>
          <ac:inkMkLst>
            <pc:docMk/>
            <pc:sldMk cId="0" sldId="284"/>
            <ac:inkMk id="4" creationId="{AB411D15-AD24-342F-043A-6AD7DF70521F}"/>
          </ac:inkMkLst>
        </pc:inkChg>
      </pc:sldChg>
      <pc:sldChg chg="addSp">
        <pc:chgData name="Alejandro Proaño Lozada" userId="6a64d5cb-7dd7-498f-9367-a1f7c633e504" providerId="ADAL" clId="{BEC841D4-4E45-4249-82EA-6135A91F7865}" dt="2023-01-31T16:21:19.736" v="20" actId="7634"/>
        <pc:sldMkLst>
          <pc:docMk/>
          <pc:sldMk cId="0" sldId="285"/>
        </pc:sldMkLst>
        <pc:inkChg chg="add">
          <ac:chgData name="Alejandro Proaño Lozada" userId="6a64d5cb-7dd7-498f-9367-a1f7c633e504" providerId="ADAL" clId="{BEC841D4-4E45-4249-82EA-6135A91F7865}" dt="2023-01-31T16:21:19.736" v="20" actId="7634"/>
          <ac:inkMkLst>
            <pc:docMk/>
            <pc:sldMk cId="0" sldId="285"/>
            <ac:inkMk id="2" creationId="{B5EBC5A7-3AC0-63F0-1C03-C2F84981B923}"/>
          </ac:inkMkLst>
        </pc:inkChg>
      </pc:sldChg>
      <pc:sldChg chg="addSp">
        <pc:chgData name="Alejandro Proaño Lozada" userId="6a64d5cb-7dd7-498f-9367-a1f7c633e504" providerId="ADAL" clId="{BEC841D4-4E45-4249-82EA-6135A91F7865}" dt="2023-01-31T16:21:19.736" v="20" actId="7634"/>
        <pc:sldMkLst>
          <pc:docMk/>
          <pc:sldMk cId="0" sldId="286"/>
        </pc:sldMkLst>
        <pc:inkChg chg="add">
          <ac:chgData name="Alejandro Proaño Lozada" userId="6a64d5cb-7dd7-498f-9367-a1f7c633e504" providerId="ADAL" clId="{BEC841D4-4E45-4249-82EA-6135A91F7865}" dt="2023-01-31T16:21:19.736" v="20" actId="7634"/>
          <ac:inkMkLst>
            <pc:docMk/>
            <pc:sldMk cId="0" sldId="286"/>
            <ac:inkMk id="2" creationId="{4AAF6235-CF87-6D56-844F-56C2E7EE955D}"/>
          </ac:inkMkLst>
        </pc:inkChg>
      </pc:sldChg>
      <pc:sldChg chg="addSp">
        <pc:chgData name="Alejandro Proaño Lozada" userId="6a64d5cb-7dd7-498f-9367-a1f7c633e504" providerId="ADAL" clId="{BEC841D4-4E45-4249-82EA-6135A91F7865}" dt="2023-01-31T16:21:19.736" v="20" actId="7634"/>
        <pc:sldMkLst>
          <pc:docMk/>
          <pc:sldMk cId="0" sldId="287"/>
        </pc:sldMkLst>
        <pc:inkChg chg="add">
          <ac:chgData name="Alejandro Proaño Lozada" userId="6a64d5cb-7dd7-498f-9367-a1f7c633e504" providerId="ADAL" clId="{BEC841D4-4E45-4249-82EA-6135A91F7865}" dt="2023-01-31T16:21:19.736" v="20" actId="7634"/>
          <ac:inkMkLst>
            <pc:docMk/>
            <pc:sldMk cId="0" sldId="287"/>
            <ac:inkMk id="2" creationId="{96507852-BF4A-E936-1205-1F405CA957C6}"/>
          </ac:inkMkLst>
        </pc:inkChg>
      </pc:sldChg>
      <pc:sldChg chg="addSp">
        <pc:chgData name="Alejandro Proaño Lozada" userId="6a64d5cb-7dd7-498f-9367-a1f7c633e504" providerId="ADAL" clId="{BEC841D4-4E45-4249-82EA-6135A91F7865}" dt="2023-01-31T16:21:19.736" v="20" actId="7634"/>
        <pc:sldMkLst>
          <pc:docMk/>
          <pc:sldMk cId="0" sldId="288"/>
        </pc:sldMkLst>
        <pc:inkChg chg="add">
          <ac:chgData name="Alejandro Proaño Lozada" userId="6a64d5cb-7dd7-498f-9367-a1f7c633e504" providerId="ADAL" clId="{BEC841D4-4E45-4249-82EA-6135A91F7865}" dt="2023-01-31T16:21:19.736" v="20" actId="7634"/>
          <ac:inkMkLst>
            <pc:docMk/>
            <pc:sldMk cId="0" sldId="288"/>
            <ac:inkMk id="2" creationId="{8D187713-860F-AE0C-6C74-D2BBF0B9C4D3}"/>
          </ac:inkMkLst>
        </pc:inkChg>
      </pc:sldChg>
      <pc:sldChg chg="addSp">
        <pc:chgData name="Alejandro Proaño Lozada" userId="6a64d5cb-7dd7-498f-9367-a1f7c633e504" providerId="ADAL" clId="{BEC841D4-4E45-4249-82EA-6135A91F7865}" dt="2023-01-31T16:21:19.736" v="20" actId="7634"/>
        <pc:sldMkLst>
          <pc:docMk/>
          <pc:sldMk cId="0" sldId="289"/>
        </pc:sldMkLst>
        <pc:inkChg chg="add">
          <ac:chgData name="Alejandro Proaño Lozada" userId="6a64d5cb-7dd7-498f-9367-a1f7c633e504" providerId="ADAL" clId="{BEC841D4-4E45-4249-82EA-6135A91F7865}" dt="2023-01-31T16:21:19.736" v="20" actId="7634"/>
          <ac:inkMkLst>
            <pc:docMk/>
            <pc:sldMk cId="0" sldId="289"/>
            <ac:inkMk id="2" creationId="{4AB86693-6574-E384-CD9F-48916FD44548}"/>
          </ac:inkMkLst>
        </pc:inkChg>
      </pc:sldChg>
      <pc:sldChg chg="addSp">
        <pc:chgData name="Alejandro Proaño Lozada" userId="6a64d5cb-7dd7-498f-9367-a1f7c633e504" providerId="ADAL" clId="{BEC841D4-4E45-4249-82EA-6135A91F7865}" dt="2023-01-31T16:21:19.736" v="20" actId="7634"/>
        <pc:sldMkLst>
          <pc:docMk/>
          <pc:sldMk cId="0" sldId="291"/>
        </pc:sldMkLst>
        <pc:inkChg chg="add">
          <ac:chgData name="Alejandro Proaño Lozada" userId="6a64d5cb-7dd7-498f-9367-a1f7c633e504" providerId="ADAL" clId="{BEC841D4-4E45-4249-82EA-6135A91F7865}" dt="2023-01-31T16:21:19.736" v="20" actId="7634"/>
          <ac:inkMkLst>
            <pc:docMk/>
            <pc:sldMk cId="0" sldId="291"/>
            <ac:inkMk id="2" creationId="{3F92A8B8-614A-1E8C-B933-198DD502A039}"/>
          </ac:inkMkLst>
        </pc:inkChg>
      </pc:sldChg>
      <pc:sldChg chg="addSp">
        <pc:chgData name="Alejandro Proaño Lozada" userId="6a64d5cb-7dd7-498f-9367-a1f7c633e504" providerId="ADAL" clId="{BEC841D4-4E45-4249-82EA-6135A91F7865}" dt="2023-01-31T16:21:19.736" v="20" actId="7634"/>
        <pc:sldMkLst>
          <pc:docMk/>
          <pc:sldMk cId="0" sldId="293"/>
        </pc:sldMkLst>
        <pc:inkChg chg="add">
          <ac:chgData name="Alejandro Proaño Lozada" userId="6a64d5cb-7dd7-498f-9367-a1f7c633e504" providerId="ADAL" clId="{BEC841D4-4E45-4249-82EA-6135A91F7865}" dt="2023-01-31T16:21:19.736" v="20" actId="7634"/>
          <ac:inkMkLst>
            <pc:docMk/>
            <pc:sldMk cId="0" sldId="293"/>
            <ac:inkMk id="2" creationId="{2E2E3CF5-6A44-9B5D-8879-66F3014A30F2}"/>
          </ac:inkMkLst>
        </pc:inkChg>
      </pc:sldChg>
      <pc:sldChg chg="addSp">
        <pc:chgData name="Alejandro Proaño Lozada" userId="6a64d5cb-7dd7-498f-9367-a1f7c633e504" providerId="ADAL" clId="{BEC841D4-4E45-4249-82EA-6135A91F7865}" dt="2023-02-07T15:25:11.040" v="22" actId="7634"/>
        <pc:sldMkLst>
          <pc:docMk/>
          <pc:sldMk cId="0" sldId="304"/>
        </pc:sldMkLst>
        <pc:inkChg chg="add">
          <ac:chgData name="Alejandro Proaño Lozada" userId="6a64d5cb-7dd7-498f-9367-a1f7c633e504" providerId="ADAL" clId="{BEC841D4-4E45-4249-82EA-6135A91F7865}" dt="2023-02-07T15:25:11.040" v="22" actId="7634"/>
          <ac:inkMkLst>
            <pc:docMk/>
            <pc:sldMk cId="0" sldId="304"/>
            <ac:inkMk id="2" creationId="{DCE701E1-5691-46AA-7676-61256F3A338A}"/>
          </ac:inkMkLst>
        </pc:inkChg>
      </pc:sldChg>
      <pc:sldChg chg="mod modShow">
        <pc:chgData name="Alejandro Proaño Lozada" userId="6a64d5cb-7dd7-498f-9367-a1f7c633e504" providerId="ADAL" clId="{BEC841D4-4E45-4249-82EA-6135A91F7865}" dt="2023-01-31T05:53:46.983" v="4" actId="729"/>
        <pc:sldMkLst>
          <pc:docMk/>
          <pc:sldMk cId="0" sldId="310"/>
        </pc:sldMkLst>
      </pc:sldChg>
      <pc:sldChg chg="mod modShow">
        <pc:chgData name="Alejandro Proaño Lozada" userId="6a64d5cb-7dd7-498f-9367-a1f7c633e504" providerId="ADAL" clId="{BEC841D4-4E45-4249-82EA-6135A91F7865}" dt="2023-01-31T05:53:49.841" v="5" actId="729"/>
        <pc:sldMkLst>
          <pc:docMk/>
          <pc:sldMk cId="0" sldId="311"/>
        </pc:sldMkLst>
      </pc:sldChg>
      <pc:sldChg chg="mod modShow">
        <pc:chgData name="Alejandro Proaño Lozada" userId="6a64d5cb-7dd7-498f-9367-a1f7c633e504" providerId="ADAL" clId="{BEC841D4-4E45-4249-82EA-6135A91F7865}" dt="2023-01-31T05:53:51.685" v="6" actId="729"/>
        <pc:sldMkLst>
          <pc:docMk/>
          <pc:sldMk cId="0" sldId="312"/>
        </pc:sldMkLst>
      </pc:sldChg>
      <pc:sldChg chg="mod modShow">
        <pc:chgData name="Alejandro Proaño Lozada" userId="6a64d5cb-7dd7-498f-9367-a1f7c633e504" providerId="ADAL" clId="{BEC841D4-4E45-4249-82EA-6135A91F7865}" dt="2023-01-31T05:53:53.769" v="7" actId="729"/>
        <pc:sldMkLst>
          <pc:docMk/>
          <pc:sldMk cId="0" sldId="313"/>
        </pc:sldMkLst>
      </pc:sldChg>
      <pc:sldChg chg="mod modShow">
        <pc:chgData name="Alejandro Proaño Lozada" userId="6a64d5cb-7dd7-498f-9367-a1f7c633e504" providerId="ADAL" clId="{BEC841D4-4E45-4249-82EA-6135A91F7865}" dt="2023-01-31T05:53:57.550" v="8" actId="729"/>
        <pc:sldMkLst>
          <pc:docMk/>
          <pc:sldMk cId="0" sldId="314"/>
        </pc:sldMkLst>
      </pc:sldChg>
      <pc:sldChg chg="mod modShow">
        <pc:chgData name="Alejandro Proaño Lozada" userId="6a64d5cb-7dd7-498f-9367-a1f7c633e504" providerId="ADAL" clId="{BEC841D4-4E45-4249-82EA-6135A91F7865}" dt="2023-01-31T05:53:59.785" v="9" actId="729"/>
        <pc:sldMkLst>
          <pc:docMk/>
          <pc:sldMk cId="0" sldId="315"/>
        </pc:sldMkLst>
      </pc:sldChg>
      <pc:sldChg chg="mod modShow">
        <pc:chgData name="Alejandro Proaño Lozada" userId="6a64d5cb-7dd7-498f-9367-a1f7c633e504" providerId="ADAL" clId="{BEC841D4-4E45-4249-82EA-6135A91F7865}" dt="2023-01-31T05:54:02.152" v="10" actId="729"/>
        <pc:sldMkLst>
          <pc:docMk/>
          <pc:sldMk cId="0" sldId="316"/>
        </pc:sldMkLst>
      </pc:sldChg>
      <pc:sldChg chg="mod modShow">
        <pc:chgData name="Alejandro Proaño Lozada" userId="6a64d5cb-7dd7-498f-9367-a1f7c633e504" providerId="ADAL" clId="{BEC841D4-4E45-4249-82EA-6135A91F7865}" dt="2023-01-31T05:54:04.937" v="11" actId="729"/>
        <pc:sldMkLst>
          <pc:docMk/>
          <pc:sldMk cId="0" sldId="317"/>
        </pc:sldMkLst>
      </pc:sldChg>
      <pc:sldChg chg="mod modShow">
        <pc:chgData name="Alejandro Proaño Lozada" userId="6a64d5cb-7dd7-498f-9367-a1f7c633e504" providerId="ADAL" clId="{BEC841D4-4E45-4249-82EA-6135A91F7865}" dt="2023-01-31T05:54:07.007" v="12" actId="729"/>
        <pc:sldMkLst>
          <pc:docMk/>
          <pc:sldMk cId="0" sldId="318"/>
        </pc:sldMkLst>
      </pc:sldChg>
      <pc:sldChg chg="mod modShow">
        <pc:chgData name="Alejandro Proaño Lozada" userId="6a64d5cb-7dd7-498f-9367-a1f7c633e504" providerId="ADAL" clId="{BEC841D4-4E45-4249-82EA-6135A91F7865}" dt="2023-01-31T05:54:09.502" v="13" actId="729"/>
        <pc:sldMkLst>
          <pc:docMk/>
          <pc:sldMk cId="0" sldId="319"/>
        </pc:sldMkLst>
      </pc:sldChg>
      <pc:sldChg chg="mod modShow">
        <pc:chgData name="Alejandro Proaño Lozada" userId="6a64d5cb-7dd7-498f-9367-a1f7c633e504" providerId="ADAL" clId="{BEC841D4-4E45-4249-82EA-6135A91F7865}" dt="2023-01-31T05:54:12.529" v="14" actId="729"/>
        <pc:sldMkLst>
          <pc:docMk/>
          <pc:sldMk cId="0" sldId="320"/>
        </pc:sldMkLst>
      </pc:sldChg>
      <pc:sldChg chg="mod modShow">
        <pc:chgData name="Alejandro Proaño Lozada" userId="6a64d5cb-7dd7-498f-9367-a1f7c633e504" providerId="ADAL" clId="{BEC841D4-4E45-4249-82EA-6135A91F7865}" dt="2023-01-31T05:54:14.389" v="15" actId="729"/>
        <pc:sldMkLst>
          <pc:docMk/>
          <pc:sldMk cId="0" sldId="321"/>
        </pc:sldMkLst>
      </pc:sldChg>
      <pc:sldChg chg="mod modShow">
        <pc:chgData name="Alejandro Proaño Lozada" userId="6a64d5cb-7dd7-498f-9367-a1f7c633e504" providerId="ADAL" clId="{BEC841D4-4E45-4249-82EA-6135A91F7865}" dt="2023-01-31T05:54:16.504" v="16" actId="729"/>
        <pc:sldMkLst>
          <pc:docMk/>
          <pc:sldMk cId="0" sldId="322"/>
        </pc:sldMkLst>
      </pc:sldChg>
      <pc:sldChg chg="mod modShow">
        <pc:chgData name="Alejandro Proaño Lozada" userId="6a64d5cb-7dd7-498f-9367-a1f7c633e504" providerId="ADAL" clId="{BEC841D4-4E45-4249-82EA-6135A91F7865}" dt="2023-01-31T05:54:18.835" v="17" actId="729"/>
        <pc:sldMkLst>
          <pc:docMk/>
          <pc:sldMk cId="0" sldId="323"/>
        </pc:sldMkLst>
      </pc:sldChg>
      <pc:sldChg chg="mod modShow">
        <pc:chgData name="Alejandro Proaño Lozada" userId="6a64d5cb-7dd7-498f-9367-a1f7c633e504" providerId="ADAL" clId="{BEC841D4-4E45-4249-82EA-6135A91F7865}" dt="2023-01-31T05:54:20.930" v="18" actId="729"/>
        <pc:sldMkLst>
          <pc:docMk/>
          <pc:sldMk cId="0" sldId="324"/>
        </pc:sldMkLst>
      </pc:sldChg>
      <pc:sldChg chg="mod modShow">
        <pc:chgData name="Alejandro Proaño Lozada" userId="6a64d5cb-7dd7-498f-9367-a1f7c633e504" providerId="ADAL" clId="{BEC841D4-4E45-4249-82EA-6135A91F7865}" dt="2023-02-02T06:50:15.367" v="21" actId="729"/>
        <pc:sldMkLst>
          <pc:docMk/>
          <pc:sldMk cId="0" sldId="326"/>
        </pc:sldMkLst>
      </pc:sldChg>
    </pc:docChg>
  </pc:docChgLst>
  <pc:docChgLst>
    <pc:chgData name="Alejandro Adrian Proaño Lozada" userId="6a64d5cb-7dd7-498f-9367-a1f7c633e504" providerId="ADAL" clId="{BEC841D4-4E45-4249-82EA-6135A91F7865}"/>
    <pc:docChg chg="custSel modSld">
      <pc:chgData name="Alejandro Adrian Proaño Lozada" userId="6a64d5cb-7dd7-498f-9367-a1f7c633e504" providerId="ADAL" clId="{BEC841D4-4E45-4249-82EA-6135A91F7865}" dt="2023-02-09T05:09:07.619" v="0" actId="7634"/>
      <pc:docMkLst>
        <pc:docMk/>
      </pc:docMkLst>
      <pc:sldChg chg="addSp">
        <pc:chgData name="Alejandro Adrian Proaño Lozada" userId="6a64d5cb-7dd7-498f-9367-a1f7c633e504" providerId="ADAL" clId="{BEC841D4-4E45-4249-82EA-6135A91F7865}" dt="2023-02-09T05:09:07.619" v="0" actId="7634"/>
        <pc:sldMkLst>
          <pc:docMk/>
          <pc:sldMk cId="0" sldId="304"/>
        </pc:sldMkLst>
        <pc:inkChg chg="add">
          <ac:chgData name="Alejandro Adrian Proaño Lozada" userId="6a64d5cb-7dd7-498f-9367-a1f7c633e504" providerId="ADAL" clId="{BEC841D4-4E45-4249-82EA-6135A91F7865}" dt="2023-02-09T05:09:07.619" v="0" actId="7634"/>
          <ac:inkMkLst>
            <pc:docMk/>
            <pc:sldMk cId="0" sldId="304"/>
            <ac:inkMk id="3" creationId="{48FCFA39-4044-C67B-01C7-2E8DA579C610}"/>
          </ac:inkMkLst>
        </pc:inkChg>
      </pc:sldChg>
      <pc:sldChg chg="addSp">
        <pc:chgData name="Alejandro Adrian Proaño Lozada" userId="6a64d5cb-7dd7-498f-9367-a1f7c633e504" providerId="ADAL" clId="{BEC841D4-4E45-4249-82EA-6135A91F7865}" dt="2023-02-09T05:09:07.619" v="0" actId="7634"/>
        <pc:sldMkLst>
          <pc:docMk/>
          <pc:sldMk cId="0" sldId="305"/>
        </pc:sldMkLst>
        <pc:inkChg chg="add">
          <ac:chgData name="Alejandro Adrian Proaño Lozada" userId="6a64d5cb-7dd7-498f-9367-a1f7c633e504" providerId="ADAL" clId="{BEC841D4-4E45-4249-82EA-6135A91F7865}" dt="2023-02-09T05:09:07.619" v="0" actId="7634"/>
          <ac:inkMkLst>
            <pc:docMk/>
            <pc:sldMk cId="0" sldId="305"/>
            <ac:inkMk id="2" creationId="{7D651275-4FC7-54C6-18E0-9C899AA2C19C}"/>
          </ac:inkMkLst>
        </pc:inkChg>
      </pc:sldChg>
      <pc:sldChg chg="addSp">
        <pc:chgData name="Alejandro Adrian Proaño Lozada" userId="6a64d5cb-7dd7-498f-9367-a1f7c633e504" providerId="ADAL" clId="{BEC841D4-4E45-4249-82EA-6135A91F7865}" dt="2023-02-09T05:09:07.619" v="0" actId="7634"/>
        <pc:sldMkLst>
          <pc:docMk/>
          <pc:sldMk cId="0" sldId="306"/>
        </pc:sldMkLst>
        <pc:inkChg chg="add">
          <ac:chgData name="Alejandro Adrian Proaño Lozada" userId="6a64d5cb-7dd7-498f-9367-a1f7c633e504" providerId="ADAL" clId="{BEC841D4-4E45-4249-82EA-6135A91F7865}" dt="2023-02-09T05:09:07.619" v="0" actId="7634"/>
          <ac:inkMkLst>
            <pc:docMk/>
            <pc:sldMk cId="0" sldId="306"/>
            <ac:inkMk id="2" creationId="{5BBA62F9-97F0-212C-1C61-F44222661A10}"/>
          </ac:inkMkLst>
        </pc:inkChg>
      </pc:sldChg>
      <pc:sldChg chg="addSp">
        <pc:chgData name="Alejandro Adrian Proaño Lozada" userId="6a64d5cb-7dd7-498f-9367-a1f7c633e504" providerId="ADAL" clId="{BEC841D4-4E45-4249-82EA-6135A91F7865}" dt="2023-02-09T05:09:07.619" v="0" actId="7634"/>
        <pc:sldMkLst>
          <pc:docMk/>
          <pc:sldMk cId="0" sldId="307"/>
        </pc:sldMkLst>
        <pc:inkChg chg="add">
          <ac:chgData name="Alejandro Adrian Proaño Lozada" userId="6a64d5cb-7dd7-498f-9367-a1f7c633e504" providerId="ADAL" clId="{BEC841D4-4E45-4249-82EA-6135A91F7865}" dt="2023-02-09T05:09:07.619" v="0" actId="7634"/>
          <ac:inkMkLst>
            <pc:docMk/>
            <pc:sldMk cId="0" sldId="307"/>
            <ac:inkMk id="2" creationId="{672869AC-92E0-9404-88AD-626528B52844}"/>
          </ac:inkMkLst>
        </pc:inkChg>
      </pc:sldChg>
      <pc:sldChg chg="addSp">
        <pc:chgData name="Alejandro Adrian Proaño Lozada" userId="6a64d5cb-7dd7-498f-9367-a1f7c633e504" providerId="ADAL" clId="{BEC841D4-4E45-4249-82EA-6135A91F7865}" dt="2023-02-09T05:09:07.619" v="0" actId="7634"/>
        <pc:sldMkLst>
          <pc:docMk/>
          <pc:sldMk cId="0" sldId="308"/>
        </pc:sldMkLst>
        <pc:inkChg chg="add">
          <ac:chgData name="Alejandro Adrian Proaño Lozada" userId="6a64d5cb-7dd7-498f-9367-a1f7c633e504" providerId="ADAL" clId="{BEC841D4-4E45-4249-82EA-6135A91F7865}" dt="2023-02-09T05:09:07.619" v="0" actId="7634"/>
          <ac:inkMkLst>
            <pc:docMk/>
            <pc:sldMk cId="0" sldId="308"/>
            <ac:inkMk id="2" creationId="{802EA28D-A716-8F00-77EA-BACB16D3682F}"/>
          </ac:inkMkLst>
        </pc:inkChg>
      </pc:sldChg>
      <pc:sldChg chg="addSp">
        <pc:chgData name="Alejandro Adrian Proaño Lozada" userId="6a64d5cb-7dd7-498f-9367-a1f7c633e504" providerId="ADAL" clId="{BEC841D4-4E45-4249-82EA-6135A91F7865}" dt="2023-02-09T05:09:07.619" v="0" actId="7634"/>
        <pc:sldMkLst>
          <pc:docMk/>
          <pc:sldMk cId="0" sldId="309"/>
        </pc:sldMkLst>
        <pc:inkChg chg="add">
          <ac:chgData name="Alejandro Adrian Proaño Lozada" userId="6a64d5cb-7dd7-498f-9367-a1f7c633e504" providerId="ADAL" clId="{BEC841D4-4E45-4249-82EA-6135A91F7865}" dt="2023-02-09T05:09:07.619" v="0" actId="7634"/>
          <ac:inkMkLst>
            <pc:docMk/>
            <pc:sldMk cId="0" sldId="309"/>
            <ac:inkMk id="2" creationId="{A4B2E633-3426-CB49-E7EC-A0037D42CFB7}"/>
          </ac:inkMkLst>
        </pc:inkChg>
      </pc:sldChg>
      <pc:sldChg chg="addSp">
        <pc:chgData name="Alejandro Adrian Proaño Lozada" userId="6a64d5cb-7dd7-498f-9367-a1f7c633e504" providerId="ADAL" clId="{BEC841D4-4E45-4249-82EA-6135A91F7865}" dt="2023-02-09T05:09:07.619" v="0" actId="7634"/>
        <pc:sldMkLst>
          <pc:docMk/>
          <pc:sldMk cId="0" sldId="325"/>
        </pc:sldMkLst>
        <pc:inkChg chg="add">
          <ac:chgData name="Alejandro Adrian Proaño Lozada" userId="6a64d5cb-7dd7-498f-9367-a1f7c633e504" providerId="ADAL" clId="{BEC841D4-4E45-4249-82EA-6135A91F7865}" dt="2023-02-09T05:09:07.619" v="0" actId="7634"/>
          <ac:inkMkLst>
            <pc:docMk/>
            <pc:sldMk cId="0" sldId="325"/>
            <ac:inkMk id="2" creationId="{553EAFE6-070E-5972-E202-7947DFC9A1F2}"/>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87D2249-224E-CE46-9FEE-95E84E387097}"/>
              </a:ext>
            </a:extLst>
          </p:cNvPr>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6147" name="Rectangle 3">
            <a:extLst>
              <a:ext uri="{FF2B5EF4-FFF2-40B4-BE49-F238E27FC236}">
                <a16:creationId xmlns:a16="http://schemas.microsoft.com/office/drawing/2014/main" id="{9E53B494-3975-0848-8F32-709F28438974}"/>
              </a:ext>
            </a:extLst>
          </p:cNvPr>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BFCE8AB5-BDBB-4067-AF64-11B88B1DC49F}" type="datetime3">
              <a:rPr lang="en-US"/>
              <a:pPr>
                <a:defRPr/>
              </a:pPr>
              <a:t>8 February 2023</a:t>
            </a:fld>
            <a:endParaRPr lang="en-US"/>
          </a:p>
        </p:txBody>
      </p:sp>
      <p:sp>
        <p:nvSpPr>
          <p:cNvPr id="6148" name="Rectangle 4">
            <a:extLst>
              <a:ext uri="{FF2B5EF4-FFF2-40B4-BE49-F238E27FC236}">
                <a16:creationId xmlns:a16="http://schemas.microsoft.com/office/drawing/2014/main" id="{13B1C2AD-CFC7-604D-AEB6-BD623B7714DC}"/>
              </a:ext>
            </a:extLst>
          </p:cNvPr>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6149" name="Rectangle 5">
            <a:extLst>
              <a:ext uri="{FF2B5EF4-FFF2-40B4-BE49-F238E27FC236}">
                <a16:creationId xmlns:a16="http://schemas.microsoft.com/office/drawing/2014/main" id="{841EB35E-FD93-9843-BB84-7510DBE1DE5B}"/>
              </a:ext>
            </a:extLst>
          </p:cNvPr>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83A1DBBA-4CD7-480C-8030-0EBB5C61BAE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55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21246 10504 102 0,'11'0'1'0,"-1"0"1"0,-10 0-53 0,0 10 7 0,-10-10 35 0,10 11 8 0</inkml:trace>
  <inkml:trace contextRef="#ctx0" brushRef="#br0" timeOffset="1">16397 9742 0 0,'0'0'0'0,"-33"-10"4"0,11 10 2 0,-10 0-2 0,-1 0-1 0,0 10 0 0,1 1-3 0,10 0 0 0,11 11-1 0,-1-11-1 0,24-1-3 0,-1-10 2 0,31 12 0 0,3-12 2 0,8 0 1 0,2 10 0 0,0 2 1 0,-12 9 0 0,1 12 1 0,-23 9 1 0,-9 3-1 0,-12-2 0 0,-12 12-1 0,-21-1 3 0,-9-11 1 0,-14 1 1 0,3-11 0 0,-1-1-1 0,-1-10-2 0,12-22-2 0,10 0 0 0,0-11 0 0,12-11-3 0,10 1-4 0,11-1-7 0,0 0-2 0,21 0 2 0</inkml:trace>
  <inkml:trace contextRef="#ctx0" brushRef="#br0" timeOffset="2">18223 12189 91 0,'0'11'31'0,"-11"-11"-13"0,0-11-21 0,1 22-20 0,10-11-21 0,10 0-3 0,12 0 26 0,21-11 19 0</inkml:trace>
  <inkml:trace contextRef="#ctx0" brushRef="#br0" timeOffset="3">16690 9732 1 0,'0'0'0'0,"0"-11"17"0,0 11-7 0,0 0 10 0,0 11-11 0,11 21-3 0,-11 1 0 0,10 21-2 0,2 22-2 0,-12-10-1 0,11 10-2 0,-11-11 0 0,0-11-1 0,0-21 1 0,0-11 0 0,0-11 2 0,9-11 0 0,-18-22 1 0,-2-22-1 0,-1-10 0 0,2-11-1 0,-1-22-3 0,-11 0-2 0,0-32 0 0,1 54 5 0,9 20 1 0,12 25 0 0,0 20-1 0,0 0 0 0,23 0 0 0,-13 20 1 0,12-9-1 0,11 0 0 0,0 0 1 0,9-11 0 0,3-11 1 0,-13-11 2 0,1 2 0 0,-23-3-1 0,12 1-2 0,-12-11 3 0,-10 23-1 0,0-1 3 0,0 11-1 0,-10 11-2 0,10 21-2 0,0 24 2 0,10 9-2 0,2 0 0 0,-1-12 0 0,22-10-1 0,-23 1 1 0,12-11-2 0,21 0 0 0,-20-13 0 0,-2-8 0 0,12-1-9 0,-12-11-9 0,-9-11-12 0,-2-10-6 0,0 10 27 0</inkml:trace>
  <inkml:trace contextRef="#ctx0" brushRef="#br0" timeOffset="4">17516 9351 1 0,'11'-22'5'0,"-1"1"12"0,2-1 7 0,-12 11-3 0,0 0 3 0,0 11-3 0,-12-11-7 0,-9 22-6 0,-23 11-4 0,1 10-3 0,0 23-1 0,-1-12-1 0,1 12-1 0,32-23-1 0,11-10-2 0,0-11 0 0,21 0 2 0,12 0 1 0,22-11 2 0,-1-11 1 0,0 11 0 0,11 0 0 0,-10 0 0 0,-22 21 2 0,-1-10 1 0,-22 22 2 0,2 10 2 0,-34-10-1 0,-10 21-1 0,-24-10-3 0,14-11-2 0,-13-1-1 0,1-11-2 0,22-9 1 0,-1-12-3 0,0 0-6 0,22-12-13 0,1 2-25 0,10-11-12 0</inkml:trace>
  <inkml:trace contextRef="#ctx0" brushRef="#br0" timeOffset="5">26519 18245 255 0,'0'-54'0'0,"0"43"0"0</inkml:trace>
  <inkml:trace contextRef="#ctx0" brushRef="#br0" timeOffset="6">16125 11537 0 0,'0'0'0'0,"-11"0"2"0,11 11 2 0,-12 20 0 0,12 14 1 0,0 20 1 0,-10 22 1 0,20-22 0 0,2 11-1 0,9-22-1 0,1-21-2 0,11-11 0 0,9-11-2 0,-19-11 1 0,-1-22-1 0,11-11 0 0,-1-10-2 0,-10-1 0 0,-11-10-2 0,-1 0 1 0,-10-1-1 0,0 1 0 0,0 20 2 0,-10 24 0 0,-1 10 1 0,11 10 2 0,0 35-1 0,11 8 2 0,-1 3 0 0,12-2 1 0,11-21-1 0,10-12 0 0,-11-10-2 0,13-11 0 0,-2 0 0 0,0-22 0 0,-21 1-1 0,0-23 1 0,-22 1-1 0,0-12-2 0,-12-10 1 0,-9 0-1 0,-11 0 0 0,-1-12 1 0,1 12 0 0,-1 23 0 0,11 30-2 0,11 12-7 0,11 22-5 0,-11 10-4 0,11 1 10 0</inkml:trace>
  <inkml:trace contextRef="#ctx0" brushRef="#br0" timeOffset="7">16613 10982 0 0,'0'11'0'0,"23"22"5"0,-13 10 3 0,1 22-1 0,10 11-4 0,-9 22-1 0,-1 12 0 0,11-24 0 0,-2 1 1 0,-8-22 0 0,9-10-1 0,-9-24 0 0,-1-19-1 0,-11-1-1 0,0-22 0 0,11-22-1 0,-11-10-3 0,0-11 0 0,11-22 0 0,10-1-1 0,-10 12 2 0,-1 12 1 0,2 41 2 0,-1 1-1 0,-1 22 2 0,2 32 0 0,-2 12 1 0,12-1 1 0,-11 1-1 0,22-12-1 0,-1 0 0 0,1-10 1 0,9-22-4 0,-9 0-6 0,12-11-3 0,-13-11 3 0,-21 0 8 0</inkml:trace>
  <inkml:trace contextRef="#ctx0" brushRef="#br0" timeOffset="8">17299 11254 0 0,'-22'0'0'0,"1"11"4"0,-1 10 1 0,0 12-2 0,-1 21 0 0,3 1-1 0,20-12 0 0,0 0-1 0,10-9 1 0,12-13-1 0,11-11-1 0,10-10 0 0,-11-10 0 0,1-11-1 0,-1-1 0 0,-9-21-1 0,-1 9 0 0,-12-20 0 0,-10 0 1 0,0 10 1 0,-10 12 0 0,-2 10 1 0,-9 22 3 0,9 0 0 0,2 11 0 0,-1 21-3 0,0 12 1 0,22-1 0 0,22 2 1 0,-12-14 0 0,11 3-1 0,1-24-3 0,-10 1-8 0,9-11-8 0,-10-11 4 0</inkml:trace>
  <inkml:trace contextRef="#ctx0" brushRef="#br0" timeOffset="9">17462 10395 2 0,'0'0'4'0,"-11"11"7"0,11 10 3 0,11 23-2 0,22 54 1 0,-12-33-9 0,33 77 1 0,-10-34-3 0,11 12 2 0,-12-22 0 0,-21-11 1 0,11-22-2 0,-23-11 0 0,1-9-2 0,-11-14-1 0,0-9-7 0,0-22-8 0,-21 12-11 0,9-35-5 0,2 12 23 0</inkml:trace>
  <inkml:trace contextRef="#ctx0" brushRef="#br0" timeOffset="10">17593 11113 2 0,'0'-11'1'0,"0"0"8"0,21-11 13 0,0 11-8 0,2-21-3 0,19 10-2 0,-8-11-2 0,9-10-9 0,0 21-32 0,-31 11 5 0</inkml:trace>
  <inkml:trace contextRef="#ctx0" brushRef="#br0" timeOffset="11">18048 10928 0 0,'0'0'1'0,"0"-11"10"0,0 0 7 0,0-11 1 0,0 10-2 0,-20 12-2 0,8 0-6 0,-9 0-5 0,-24 23-1 0,25-12-4 0,-2 11-1 0,11-1 2 0,-11-10-1 0,22 11-1 0,0-11-1 0,10-11 1 0,2 11 0 0,21-11 2 0,-1 0 1 0,12 0 0 0,-2 0 2 0,3 11-1 0,-2 0 0 0,-21 10 0 0,0 12 0 0,-11 0 2 0,-11-12 1 0,-11 1 1 0,-23 11-1 0,13-1-1 0,-23-21-1 0,-9 11-2 0,20-11-2 0,0-11-1 0,1-11 1 0,20 0-1 0,-9 0-2 0,9-11-4 0,2 11-7 0,10 1-11 0,22-1-13 0,-11 0 12 0</inkml:trace>
  <inkml:trace contextRef="#ctx0" brushRef="#br0" timeOffset="12">18429 10765 0 0,'0'0'0'0,"-10"-23"4"0,-1 13 7 0,-1-1 5 0,2 11 1 0,-1 0-3 0,0 0 0 0,-10 21-3 0,-12 13-3 0,11 9-2 0,-10 10-5 0,-12 24 1 0,33-22-3 0,11-1 0 0,11-21 0 0,10-1-1 0,2-21 0 0,9-11 0 0,11-11 0 0,-10-10 1 0,11-23 0 0,-23 1 0 0,2 10 3 0,-23-10 0 0,0-1-3 0,0 11 2 0,-11 1-1 0,-1 9 0 0,-9 2 2 0,9 21 1 0,12-10-1 0,-10 10 1 0,10 21-1 0,0 1 2 0,22 0-2 0,-1 9 1 0,2 3 1 0,9-1-2 0,-10-12 0 0,11-10-3 0,-1 0 1 0,1 0-4 0,-11-11-8 0,-12 0-21 0,1-11-14 0,0 0 24 0</inkml:trace>
  <inkml:trace contextRef="#ctx0" brushRef="#br0" timeOffset="13">18647 10732 0 0,'0'0'0'0,"-11"-21"6"0,1 9 11 0,-2 1 1 0,2 0-1 0,10 1-3 0,10 20 6 0,2 24-13 0,9 9-2 0,1 10-4 0,11 2 1 0,-1 11-1 0,11-1-1 0,12 33 1 0,-33-33-1 0,11 0 1 0,-13 11-3 0,3-20-1 0,-23-3 1 0,0-10-1 0,-11-9 2 0,-1-13 1 0,2-11-3 0,0-10-4 0,-12 0-2 0,-11-21 0 0,10-23-1 0,-9-10-3 0,-1-22-9 0,1-11 4 0,11-22 10 0</inkml:trace>
  <inkml:trace contextRef="#ctx0" brushRef="#br0" timeOffset="14">18604 10525 0 0,'10'-21'1'0,"2"-12"5"0,20 11 8 0,-21 11 6 0,22 11-3 0,-1 11 2 0,-10 23-7 0,-1 8-3 0,-9 2-4 0,-12 10-1 0,-12 0-3 0,-9 1-1 0,-12-11 0 0,12-1-1 0,-12-10 0 0,22-23-5 0,0-10-12 0,0 0-19 0,11-10-6 0</inkml:trace>
  <inkml:trace contextRef="#ctx0" brushRef="#br0" timeOffset="15">18897 10460 1 0,'0'0'1'0,"-10"0"11"0,10-11 6 0,0 11-2 0,-12 0-4 0,24 0 7 0,-2 22-11 0,0 11-4 0,13 10-1 0,10 22-1 0,-1 11-1 0,1 1 2 0,-1 10-2 0,1-22 0 0,-1 0 0 0,1-11 0 0,-11-21-1 0,0 0 0 0,-11-1 2 0,-11-32 1 0,0 11 1 0,0 0-3 0,-33-22 0 0,0 0-1 0,-21-21-3 0,0-12-1 0,-1 1-2 0,11-23-3 0,-9-11-1 0,20-9 0 0,11-1 0 0,11 0 1 0,11 0-1 0,21 0 2 0,12 11 3 0,11 11 4 0,0 22 3 0,10 32 7 0,-11 11 5 0,-10 21 5 0,-1 23 0 0,-20 21-3 0,-12 0-3 0,-22 11-4 0,-11-9-2 0,-10-14-5 0,9-10-2 0,1-21-5 0,24-10-18 0,-2-2-43 0,11-32 27 0</inkml:trace>
  <inkml:trace contextRef="#ctx0" brushRef="#br0" timeOffset="16">16320 9677 0 0,'0'0'3'0,"-10"0"9"0,10-11 4 0,0 11 3 0,0-11 0 0,0 11 0 0,0 0-1 0,-11-9-1 0,0 9-6 0,-12 9-1 0,-10 2-2 0,-9 11-5 0,-2 22-1 0,0 0-3 0,1 9 0 0,0-10-1 0,31 12 1 0,2-33-1 0,10 0 0 0,10-11 1 0,23-11 0 0,22-22 1 0,-1-1 0 0,12-8 1 0,-13 9-1 0,2 22 0 0,-11 0 2 0,-23 22 0 0,1-12-1 0,-22 34 3 0,0-11-2 0,0 10 0 0,-10 11-2 0,-2-21 1 0,-20 32-1 0,9-21-1 0,-8-12 4 0,-13 12-1 0,21-12 2 0,-19-10-3 0,9 0 3 0,1-11-5 0,21-11 0 0,-22 0 1 0,11-22-5 0,12 0-12 0,-12-21-21 0,22-1-37 0,-11 34 52 0</inkml:trace>
  <inkml:trace contextRef="#ctx0" brushRef="#br0" timeOffset="17">19636 10232 9 0,'0'0'4'0,"12"-11"52"0,-12 0 21 0,0 0-29 0,0 11 8 0,0 0-51 0,11 0-5 0,-11 0 0 0,0 0 0 0,0 0 0 0,0 11-20 0,0 22-49 0,9-1-55 0,3 1 90 0,-12-22 26 0</inkml:trace>
  <inkml:trace contextRef="#ctx0" brushRef="#br0" timeOffset="18">19734 10427 37 0,'0'0'53'0,"-10"11"5"0,10 0-11 0,0 0-17 0,0-11-13 0,0 0-7 0,0 0-7 0,10 0-3 0,1 0-1 0,0-11-26 0,-11 11-90 0,10-22 7 0</inkml:trace>
  <inkml:trace contextRef="#ctx0" brushRef="#br0" timeOffset="19">26008 12896 255 0,'0'0'0'0,"-98"65"0"0</inkml:trace>
  <inkml:trace contextRef="#ctx0" brushRef="#br0" timeOffset="20">20191 9993 7 0,'0'-11'7'0,"0"0"14"0,0 11 0 0,0 0-5 0,11 0-2 0,-11 11-3 0,10 21-4 0,2-10-2 0,-1 11-3 0,-1 10-1 0,2-10-1 0,-2-1 0 0,12-10 0 0,-22 0-2 0,11 0-5 0,-11-11-21 0,0-11-17 0,0-11 22 0,0-11 19 0,0 0 1 0</inkml:trace>
  <inkml:trace contextRef="#ctx0" brushRef="#br0" timeOffset="21">20179 9732 9 0,'0'0'0'0,"0"-11"11"0,0 1-1 0,0 10-4 0,12 0-1 0,-1-12-3 0,11 12-3 0,-11 12-15 0,11 9-2 0,-2 0 17 0,-8-10-6 0</inkml:trace>
  <inkml:trace contextRef="#ctx0" brushRef="#br0" timeOffset="22">20310 10002 6 0,'-10'0'1'0,"10"-9"-1"0,0-2 0 0,0 0 4 0,0 0 5 0,0 11 5 0,0-11-1 0,0 11-3 0,0 0-3 0,10 22 1 0,-10 0-3 0,23 10-2 0,-12-10-2 0,-1 11-1 0,1-1 0 0,-1-10 1 0,-10-11-2 0,12 0 2 0,-12-11-1 0,0 0 0 0,0 0-1 0,0-11-4 0,0-22-1 0,0 11 1 0,0-21 2 0,11 10 1 0,0-10 1 0,-11 9 0 0,11 24 3 0,-11-1 8 0,10 11-5 0,0 21 1 0,2 2 0 0,-1 10-1 0,0-12-1 0,0 1-1 0,11 0-2 0,-1-11 0 0,-10 10-1 0,0-21-1 0,11 11 1 0,-22 0-2 0,11-11-8 0,-11 11-15 0,0-22-30 0,0-11 52 0,-11-10 3 0,11-1-5 0</inkml:trace>
  <inkml:trace contextRef="#ctx0" brushRef="#br0" timeOffset="23">20572 9405 8 0,'0'-10'2'0,"0"-1"11"0,0-11 2 0,11 22-1 0,-1 11-4 0,22 11 4 0,-9-1-9 0,19 66 7 0,-9-22-10 0,-10 1-3 0,9-1 0 0,1-11-3 0,-23 0-9 0,2-10-9 0,-1-11-4 0,-11-11 7 0,-11-1 14 0,-1 1 1 0</inkml:trace>
  <inkml:trace contextRef="#ctx0" brushRef="#br0" timeOffset="24">20593 9819 8 0,'0'0'9'0,"0"0"-1"0,22 10-1 0,11-10 2 0,9 12-2 0,14-24 1 0,-14 2-1 0,14-23 5 0,-14 23-5 0,-8-24-3 0,-13 24-3 0,-10-11 0 0,0-2-2 0,-11-10-3 0,-11 12 0 0,0-12 2 0,-10 22 3 0,10 0-3 0,0 11 3 0,-11 0 1 0,22 22 0 0,-11 11 0 0,11-1-3 0,0 1 0 0,21 0 1 0,13-1 0 0,-2-20 0 0,-11-2 0 0,12-10 1 0,-1 0 1 0,-9-10 0 0,-1-2-1 0,-11-10 1 0,-1 1-1 0,2-12 0 0,-12 11 0 0,0-21 1 0,0 21-1 0,0-21 0 0,0 21-1 0,0 11 0 0,0 11-2 0,10 0 2 0,12 11 0 0,-1 21 0 0,2 1 0 0,-13 0 1 0,1-1-1 0,-11 1 1 0,0-11 0 0,0-11 3 0,0-1-2 0,0-10 2 0,0 0 0 0,0-10 1 0,-11-23 0 0,11 0-2 0,0-10-1 0,0-12-1 0,0 1-1 0,0 0-2 0,0 21-6 0,11 11-10 0,-11 12-15 0,11 10-2 0,-11 10 13 0,10 12 19 0,2 0-3 0</inkml:trace>
  <inkml:trace contextRef="#ctx0" brushRef="#br0" timeOffset="25">21311 9503 5 0,'0'0'0'0,"-12"-32"1"0,3 10 0 0,9 11 6 0,0 0 7 0,0 11 22 0,0 22-22 0,9-11-5 0,3 21-2 0,-1 1-5 0,11-11 0 0,-12 10-3 0,12-21 1 0,-11 11-1 0,0-11 1 0,0-11 0 0,-11 0-1 0,10-11-2 0,2 0-2 0,-1-22-4 0,-1 1 1 0,-10-1-1 0,11 1 2 0,0-1 4 0,-11 11 2 0,10 11 1 0,-10 11 4 0,0 0 5 0,0 11-3 0,12 11 0 0,-1 0-2 0,-1 10-2 0,2-10 1 0,-1 11-2 0,10-22 1 0,0-1-2 0,12 1 1 0,-11-22-1 0,0-10 2 0,-11-1 0 0,11 0-2 0,-11-21 0 0,0 10-1 0,-11-10 0 0,-11 10 1 0,-12 11 0 0,13 1 0 0,-1 21 0 0,-1 0-1 0,2 10 2 0,0 23 2 0,-2 0-3 0,12 10 0 0,12-21-1 0,8 11-1 0,13-23-2 0,-10 1-13 0,19-11-6 0,-8-11-2 0,-3-10 9 0,-8-1 15 0,-12-11-3 0</inkml:trace>
  <inkml:trace contextRef="#ctx0" brushRef="#br0" timeOffset="26">21790 8601 11 0,'0'0'2'0,"-11"0"13"0,11 11-8 0,0 21 1 0,11 23 0 0,-1 10-1 0,12 0-3 0,11 12-2 0,21 21-4 0,-10-23 0 0,-2 1-3 0,3-10-6 0,-24-1-5 0,1-11-1 0,0-21 10 0,-22-11 6 0,0-1-2 0</inkml:trace>
  <inkml:trace contextRef="#ctx0" brushRef="#br0" timeOffset="27">21888 9188 17 0,'0'0'20'0,"10"-11"-10"0,1-1-10 0,22-9-1 0,-12 0-5 0,23 10-9 0,-11-22-3 0,10 23 11 0</inkml:trace>
  <inkml:trace contextRef="#ctx0" brushRef="#br0" timeOffset="28">23844 12700 255 0</inkml:trace>
  <inkml:trace contextRef="#ctx0" brushRef="#br0" timeOffset="29">18136 9188 23 0,'0'0'0'0,"0"-11"46"0,0-1-16 0,0 2 8 0,10-11-9 0,-10 10-9 0,12 0-8 0,-12 11-8 0,0-12-4 0,11 12-2 0,0 0-21 0,-11 0-49 0,11 23-15 0,-11-2 69 0</inkml:trace>
  <inkml:trace contextRef="#ctx0" brushRef="#br0" timeOffset="30">18278 9395 83 0,'-12'0'66'0,"12"-11"-54"0,0 11 16 0,12-11-7 0,-12 0-8 0,10 0-5 0,-10 11-9 0,0-11-11 0,0 11-68 0,0-11-48 0,-10 11 118 0</inkml:trace>
  <inkml:trace contextRef="#ctx0" brushRef="#br0" timeOffset="31">18756 8981 8 0,'0'0'0'0,"0"0"1"0,0-10-1 0,0-1 5 0,0 0 9 0,0 11 8 0,-12-12 1 0,2 12-5 0,-1 0-3 0,0 0-3 0,1 0-4 0,-1 12-2 0,-11 10-3 0,0 11 0 0,11-12-3 0,-11 11 0 0,22-10 0 0,0-1-1 0,0 13 0 0,22-24 0 0,0 11 0 0,-1-21-1 0,23 0 1 0,-11 0 0 0,0-21-1 0,-1 11-2 0,1-12-7 0,-22 10-18 0,11-9-36 0,-22-1 54 0,10 0 3 0</inkml:trace>
  <inkml:trace contextRef="#ctx0" brushRef="#br0" timeOffset="32">18930 8894 9 0,'0'0'0'0,"0"0"3"0,-11 0 8 0,11 0 11 0,0 0-5 0,0 0-2 0,0 12-4 0,0-2-5 0,0 1-1 0,0-1 0 0,0-10 0 0,11 12 1 0,-1-12 0 0,2 0 3 0,-1 0-2 0,-11 0-1 0,9-12-3 0,-9 12-2 0,23-21 1 0,-23 11 0 0,10-13 0 0,-10 2-1 0,0 0-1 0,-10-13 1 0,-1 23-1 0,-10 1-1 0,-12 0-2 0,0 30 0 0,1 13 0 0,9 0 2 0,13 11-1 0,-13-1-1 0,23-11 0 0,0 1 0 0,23-12 0 0,-1-9-1 0,11-12 0 0,10-12-3 0,-1-9-4 0,3-1-9 0,-2-21-10 0,-10 10-6 0,-1-21 27 0,-10 10 8 0,0-10-7 0</inkml:trace>
  <inkml:trace contextRef="#ctx0" brushRef="#br0" timeOffset="33">18972 8275 10 0,'0'0'1'0,"-9"-11"6"0,9 0 12 0,9 11 7 0,3 22-1 0,-1 32-2 0,22 11-5 0,-11 11-5 0,10 0-3 0,-10 1-4 0,-1-1-2 0,12-11-2 0,-22 0-1 0,10-22-1 0,2-9-1 0,-13-24 0 0,1-10-7 0,0-10-17 0,-1-13-13 0,2-31-27 0,-12 11 49 0,0-32 14 0,0 8-7 0</inkml:trace>
  <inkml:trace contextRef="#ctx0" brushRef="#br0" timeOffset="34">19169 8100 10 0,'0'0'2'0,"11"34"14"0,-1-3 12 0,2 13-2 0,9 11-6 0,1 10-4 0,0 0-8 0,-1 11-5 0,2-10-1 0,9-1-2 0,-10 0-1 0,-11-11-3 0,11-10-13 0,-12-22-18 0,12-22-15 0,-1 0 35 0,-9-10 14 0,-1-2-7 0</inkml:trace>
  <inkml:trace contextRef="#ctx0" brushRef="#br0" timeOffset="35">19430 8546 9 0,'0'0'1'0,"0"22"5"0,11 11 12 0,-1-1 4 0,13-10-4 0,-2 0-6 0,0-11-4 0,24 0 1 0,-24-11-1 0,0-11 0 0,2-11-3 0,-13 0-2 0,2 1-1 0,-12-12-1 0,0 0 0 0,-12 12-1 0,2-12-4 0,-13 22-5 0,13 0-7 0,-12 0-18 0,12 11-21 0,10 11 51 0,0 11 4 0,0-22-9 0</inkml:trace>
  <inkml:trace contextRef="#ctx0" brushRef="#br0" timeOffset="36">19571 7872 11 0,'0'0'0'0,"0"11"10"0,0 33 13 0,22 10-4 0,0 11-5 0,-1 11-5 0,23 11-4 0,-11-21-4 0,-1-12 0 0,1 0-2 0,0 1-1 0,-13-23-7 0,3-21-23 0,-13 0-5 0,13-11 34 0,-13 0-6 0</inkml:trace>
  <inkml:trace contextRef="#ctx0" brushRef="#br0" timeOffset="37">19963 8199 7 0,'0'0'4'0,"-11"-11"16"0,0 11 9 0,-1 0 1 0,12 0-9 0,-10 11-5 0,0 20-3 0,-2 14-7 0,2 9-3 0,10-11-3 0,0 1 0 0,32-1-3 0,-10-32 2 0,0-11-2 0,-1 0 2 0,1-11-2 0,0-10-1 0,-11-1-1 0,-1 0 2 0,-10-10-3 0,0 10 1 0,0-23-3 0,-10 14 6 0,-1 20 2 0,0 0 1 0,0 11 1 0,1 11 0 0,10 11 3 0,-12 10-2 0,12 1-2 0,12-11 0 0,-2-1-1 0,1 1 0 0,11-11-1 0,-12 0-4 0,13-11-8 0,-2 0-15 0,-10 0-10 0,-1-11 14 0,13-11 22 0,-13-10-7 0</inkml:trace>
  <inkml:trace contextRef="#ctx0" brushRef="#br0" timeOffset="38">20126 8134 10 0,'0'0'0'0,"11"10"0"0,-1 1 4 0,2 11 3 0,20 0 5 0,-11 9 0 0,2-8 0 0,-1-1-1 0,-2-2 1 0,3-8 1 0,-23 10 3 0,0-22-3 0,0 11-3 0,-11-11-5 0,-11-11-1 0,0-11-2 0,1-10 0 0,9-13-4 0,12-8 1 0,0-13-2 0,0 1-2 0,23 11-11 0,-13 10-17 0,12 23-25 0,0-1 40 0,-22 22 9 0</inkml:trace>
  <inkml:trace contextRef="#ctx0" brushRef="#br0" timeOffset="39">25639 10483 16 0,'-12'0'18'0,"2"0"-10"0,-1 10-4 0,-1-10 0 0,2 11-4 0,10-11-1 0,10-11 0 0,-10 11 2 0,12 0-2 0,-1-10-6 0,-11 10-22 0,10 0 17 0</inkml:trace>
  <inkml:trace contextRef="#ctx0" brushRef="#br0" timeOffset="40">25584 10623 15 0,'-10'-11'18'0,"10"11"-15"0,-12 0-4 0,12 0 0 0,-10 11 0 0,10 0 0 0,-11-11 1 0,11 12 0 0,0-12-1 0,0 0-2 0,0-12-5 0,0 12-7 0,0-11 13 0</inkml:trace>
  <inkml:trace contextRef="#ctx0" brushRef="#br0" timeOffset="41">24192 12559 2 0,'0'0'0'0,"-10"0"0"0,10-11 0 0,0-11 0 0,0 0 0 0,10 11 1 0,2-10 4 0,-2 10 2 0,-10 11-2 0,10 11 1 0,2 0 0 0,9 20-3 0,-9-8 1 0,-1-1-2 0,-1-11 1 0,1-11-1 0,-11 0-1 0,11-11-1 0,-1-11-5 0,2-11-22 0,-12 1 14 0,0 21 11 0</inkml:trace>
  <inkml:trace contextRef="#ctx0" brushRef="#br0" timeOffset="42">20593 7861 9 0,'0'0'0'0,"0"0"1"0,0 11-1 0,0 0 0 0,0-11 0 0,0 0 1 0,0 0 4 0,0 0 8 0,0 0 7 0,0-11 0 0,11 11-3 0,-11-11-2 0,0 11-1 0,0-10-1 0,0-1-2 0,0-11 0 0,11-11-2 0,22-21 0 0,9-44-1 0,3-32-3 0,20-23-1 0,11-21-1 0,-11-32 0 0,12-1-2 0,-24 1 0 0,-30 53-1 0,-13 66 1 0,-20 55-13 0,-13 11-26 0,13 21-34 0,10 10 15 0,-11 1 42 0</inkml:trace>
  <inkml:trace contextRef="#ctx0" brushRef="#br0" timeOffset="43">27150 8666 255 0,'0'0'0'0</inkml:trace>
  <inkml:trace contextRef="#ctx0" brushRef="#br0" timeOffset="44">26259 10134 255 0</inkml:trace>
  <inkml:trace contextRef="#ctx0" brushRef="#br0" timeOffset="45">21071 5687 12 0,'0'0'0'0,"-10"0"0"0,10 0 1 0,0 0 0 0,0-11 5 0,0-12 2 0,0 13 3 0,0-11 1 0,10-1-3 0,13-11-3 0,-13 11-2 0,22-21-1 0,1-1 0 0,0 13 0 0,-1-3 3 0,-9 23-4 0,-13 11-2 0,2 0 2 0,-12 22 1 0,-12 11-1 0,-9 10-2 0,-1 0 0 0,11 1 0 0,-10-11 0 0,10-11 0 0,11-12-1 0,0 1-2 0,21-22 1 0,1 1 0 0,0-1 1 0,22-12 0 0,-12 13 0 0,0-1 1 0,1 11 0 0,-11 11 2 0,0 11 1 0,-22 0 2 0,0-1 3 0,-12 12 1 0,-20 9 1 0,-1-19 1 0,1 10-1 0,0-12-2 0,-1-10-2 0,0-11-4 0,11 0 0 0,1 0-1 0,9-11-3 0,2-10-7 0,10-1-14 0,22 11-35 0,-1-12 7 0,11 3 45 0,-20 9-5 0</inkml:trace>
  <inkml:trace contextRef="#ctx0" brushRef="#br0" timeOffset="46">21594 5187 9 0,'0'-11'2'0,"0"0"-1"0,0 0 8 0,0-11 13 0,0 11 6 0,-12 0-4 0,12-10-1 0,-10 10-4 0,-1 11-3 0,-10-11-6 0,-2 11-1 0,2 11-6 0,-12 0-1 0,22 21-1 0,-10 12-1 0,-1-1-1 0,22 12 1 0,0-1-1 0,22 11 1 0,10-20-2 0,-11-24 1 0,44 0-1 0,-20-21 2 0,-12 0 0 0,-1-21 0 0,-11 0 1 0,-9 9-1 0,-1-10 0 0,-11-9 1 0,0 8-1 0,-11 1 0 0,-11 0-1 0,-1 1-2 0,3 10 0 0,8 0-1 0,2 11 1 0,10 0-1 0,0 11 3 0,10 0 0 0,2 10 1 0,20-10 0 0,1 0 2 0,10 0 0 0,1 0 0 0,-1-11-2 0,0-11-2 0,1 0-23 0,-11 0-66 0,-12-11 50 0</inkml:trace>
  <inkml:trace contextRef="#ctx0" brushRef="#br0" timeOffset="47">21234 6763 11 0,'0'0'0'0,"0"0"1"0,-10 0 7 0,-1 11 16 0,11-11-2 0,11 0 21 0,-1-22-27 0,13 1-3 0,10-1-5 0,-12-11-4 0,12 10-3 0,-1 3-5 0,-21 9-42 0,11 0-36 0,-22 11 63 0</inkml:trace>
  <inkml:trace contextRef="#ctx0" brushRef="#br0" timeOffset="48">21452 6220 11 0,'0'-11'0'0,"11"1"0"0,-11-2 2 0,11 1 5 0,-1 0 7 0,2 11 6 0,-1 0-2 0,-1 11-3 0,2 22-4 0,-12 10-7 0,0 2-2 0,0-3 0 0,0-9 0 0,0 22-3 0,-12-24 1 0,12 3 0 0,0-13 0 0,0-11-1 0,23-10 1 0,-14 0 0 0,14-21 0 0,10-1 0 0,-11-10 0 0,-2-1-1 0,3 11-2 0,-1 12-8 0,-11-1-17 0,-11 11-15 0,0 0 23 0</inkml:trace>
  <inkml:trace contextRef="#ctx0" brushRef="#br0" timeOffset="49">21745 6046 12 0,'0'0'1'0,"0"0"15"0,0 0 23 0,12 21-24 0,-1 12-8 0,0 10-6 0,0-10 0 0,9 0-2 0,-8-1-1 0,-1 1-11 0,11-22-22 0,-22 1 8 0,10-12 24 0,-10-12-8 0</inkml:trace>
  <inkml:trace contextRef="#ctx0" brushRef="#br0" timeOffset="50">21615 6078 9 0,'0'0'3'0,"12"0"1"0,20-11 6 0,1-10 5 0,-1 10-5 0,12-11-7 0,-2-11-5 0,3 12-12 0,-2-1-9 0,-11 0 18 0,-20 11-5 0</inkml:trace>
  <inkml:trace contextRef="#ctx0" brushRef="#br0" timeOffset="51">21975 5839 11 0,'0'0'4'0,"20"22"21"0,3 21-19 0,-13 1-3 0,13-1-3 0,-2-10 0 0,-10 10-1 0,22-21-1 0,-33 0-1 0,22 1-3 0,-12-23-6 0,-10 0 1 0,0-12 7 0,-10-21 3 0,-2 11-8 0</inkml:trace>
  <inkml:trace contextRef="#ctx0" brushRef="#br0" timeOffset="52">21888 5915 10 0,'0'-11'1'0,"10"-11"2"0,22 1 6 0,1-1-2 0,11-11-2 0,10-10 0 0,-22 21-3 0,1-1 0 0,-11 13-1 0,-12 0-5 0,2 10-16 0,-12 10 9 0,0 12 1 0</inkml:trace>
  <inkml:trace contextRef="#ctx0" brushRef="#br0" timeOffset="53">22007 6024 10 0,'0'0'4'0,"11"-22"9"0,11 11 11 0,-1-21-11 0,11-1-7 0,1 11-4 0,-1 0-1 0,-9 1 1 0,-13 10-2 0,2 11-9 0,-12 11-20 0,-12 10 4 0,-9 12 22 0,9-11-6 0</inkml:trace>
  <inkml:trace contextRef="#ctx0" brushRef="#br0" timeOffset="54">21995 6220 12 0,'0'0'4'0,"23"-11"15"0,10-11 13 0,9-11-12 0,3 1-13 0,-2-1-4 0,-10 0-3 0,-12 23-1 0,-10-1-23 0,-11 11-34 0,0 11 44 0</inkml:trace>
  <inkml:trace contextRef="#ctx0" brushRef="#br0" timeOffset="55">22506 5653 9 0,'0'0'0'0,"-32"23"1"0,22-12 0 0,-1 0 1 0,-1-11 5 0,12 0 5 0,0 0 12 0,23-11-9 0,9 0-3 0,1-22-4 0,10 12-3 0,1-23-2 0,21 1-2 0,-32 10-1 0,0 0 0 0,-1 22-2 0,-22 1-2 0,-10 10-12 0,0 0-19 0,-21 10 3 0,-11 12 30 0,32-22-7 0</inkml:trace>
  <inkml:trace contextRef="#ctx0" brushRef="#br0" timeOffset="56">22464 5578 11 0,'0'0'0'0,"10"-21"2"0,2 9 9 0,-2 2 8 0,0-2 5 0,13 2-7 0,-13 10-2 0,13 0-2 0,-13 0-2 0,-10 10 0 0,0 2 0 0,0 10-1 0,-33 21-3 0,-10 0-4 0,-22 12 0 0,10-1-1 0,1 0 0 0,11-10-2 0,10-22 0 0,22-12 1 0,1 1-3 0,20-11-4 0,11-21 1 0,13-1 2 0,19-11 3 0,-8 1-1 0,8 10 1 0,2-11-1 0,-12 11 1 0,-20 12 0 0,-2 10 0 0,-10-11-2 0,-11 22-6 0,0-1-3 0,-22 0 3 0,12 13-1 0,-1-12-3 0,-11 11-4 0,11-11-1 0,11-11-10 0,-12 10-1 0,12-10 21 0,0 0-2 0</inkml:trace>
  <inkml:trace contextRef="#ctx0" brushRef="#br0" timeOffset="57">22464 5643 10 0,'0'0'0'0,"0"-21"0"0,0-1 2 0,0 0 7 0,10 1 5 0,-10 21 3 0,12-12-1 0,-12 12-1 0,10 12-3 0,-10 19-2 0,22 3-6 0,-11-3-1 0,-1 3-1 0,2-3 0 0,-1-8 1 0,-11-12 1 0,10 0-1 0,-10-22 8 0,-10-23-10 0,-13 3-2 0,2-3-2 0,9-8-8 0,2-2-16 0,0 12-33 0,10-1 34 0,0 23 16 0</inkml:trace>
  <inkml:trace contextRef="#ctx0" brushRef="#br0" timeOffset="58">22583 5687 11 0,'0'0'0'0,"0"0"3"0,11 0 14 0,11-11 13 0,-11 0-5 0,22-11-11 0,-1 1-5 0,23-34-3 0,-1 11-2 0,11-10-1 0,0 12 1 0,-11 8-2 0,-10 12-2 0,-23 1 0 0,-9 21-1 0,-12 12-37 0,-22-3-18 0,-11 24 33 0,-10-10 13 0</inkml:trace>
  <inkml:trace contextRef="#ctx0" brushRef="#br0" timeOffset="59">21409 7394 9 0,'0'0'1'0,"0"0"-1"0,10 0 0 0,2 0 0 0,-1-11 0 0,-1 11-10 0</inkml:trace>
  <inkml:trace contextRef="#ctx0" brushRef="#br0" timeOffset="60">21333 7470 4 0,'0'0'2'0,"0"0"-1"0,0 0 1 0,0 0-1 0,0 0 0 0,0 0-1 0,-11 0 0 0,11 0 0 0,-11 11 0 0,11-11 1 0,-12 11 0 0,3-11 4 0,-2 0 9 0,11 0 7 0,0 0 1 0,0 0-1 0,0 0-5 0,0-11-4 0,20-11-5 0,3 0-2 0,9 1-3 0,1-1-4 0,11 0-28 0,-23 10-47 0,11-9 48 0</inkml:trace>
  <inkml:trace contextRef="#ctx0" brushRef="#br0" timeOffset="61">21800 6970 10 0,'0'0'0'0,"0"-11"3"0,-10 11-1 0,10 0 4 0,0 0-3 0,0 0-2 0,0 11 3 0,0-11 4 0,-11 11 0 0,11 0-2 0,0-1 0 0,0 1 2 0,0-11-1 0,0 0-3 0,0 0-2 0,11 0-2 0,9 0-1 0,14-21 0 0,-1 10-2 0,-1 0 1 0,-11 11 2 0,12 0-1 0,-11 11 1 0,-12 0 0 0,2 21 0 0,-12-10 2 0,0 1 2 0,-22 8 0 0,12 3 2 0,-12-13 2 0,-1 0-1 0,2-10-3 0,0 1-2 0,10-12-2 0,-11 0-7 0,0-23-29 0,11 12-11 0,-1-20 42 0,2 19-7 0</inkml:trace>
  <inkml:trace contextRef="#ctx0" brushRef="#br0" timeOffset="62">21822 6915 19 0,'-12'0'22'0,"12"-10"-3"0,12-12 0 0,-1 11-9 0,11-22-5 0,11 1-5 0,-1 10 0 0,-10 11-13 0,-1-11-39 0,-9 11 34 0,-2 11 7 0</inkml:trace>
  <inkml:trace contextRef="#ctx0" brushRef="#br0" timeOffset="63">22268 6665 11 0,'0'0'0'0,"11"0"0"0,-11-12 4 0,11 12 3 0,-11-9 2 0,11-2 7 0,-11 11-1 0,0-11-2 0,0 11 0 0,0 0-2 0,-11 0 1 0,0-11-4 0,0 11-1 0,-11 11-2 0,1 0-3 0,-1 0-1 0,-11 21 0 0,11 1-1 0,-10-11 0 0,21 10 0 0,-1-10 0 0,12 11-2 0,0-12 2 0,0 12 0 0,12 0-1 0,9-12 0 0,1-10-1 0,11 11 2 0,0-11 0 0,-1-11 0 0,1 0 0 0,-1-11 0 0,-10-11 0 0,-12 11 0 0,13-10 0 0,-23 10 2 0,0 0-1 0,0 0 0 0,-11 0 0 0,-1 0 0 0,-9 0-1 0,0 11-1 0,10-11 1 0,-11 11 0 0,10 0-1 0,2 0-1 0,-1 0 1 0,1 11 1 0,-1 0-1 0,11 11 1 0,-11-11 0 0,22-11 0 0,0 11 0 0,10-11 0 0,1 0 0 0,0-11 0 0,21-11 0 0,-21 0 0 0,11 1 0 0,-1 10 0 0,-21 0 0 0,-11 11 1 0,10 0 0 0,-20 0 1 0,10 0-2 0,0 11 0 0,-11-11 0 0,11 11 1 0,0-1-2 0,0 12 0 0,11 0 1 0,11 0-4 0,-1-11-14 0,1 10-29 0,0-21-2 0,-1 0 45 0,-9 0-6 0</inkml:trace>
  <inkml:trace contextRef="#ctx0" brushRef="#br0" timeOffset="64">22866 6807 75 0,'-12'-11'66'0,"12"11"-49"0,0 0-7 0,12 0-10 0,-1 0 0 0,-11 0-5 0,10 0-29 0,-10 0-65 0,12 0 69 0</inkml:trace>
  <inkml:trace contextRef="#ctx0" brushRef="#br0" timeOffset="65">23421 6134 10 0,'0'0'1'0,"0"-12"-2"0,0 1 2 0,10 0 1 0,-10 0 6 0,11 0 1 0,-11 0 2 0,0 0 2 0,-11 1-2 0,11 10-1 0,-10 0-4 0,-13 0-2 0,2 10-2 0,-11 23-4 0,-1 12 0 0,0-3-1 0,12 12 0 0,10 1-1 0,-1-1-4 0,12 0-2 0,23-20-3 0,-2-24 0 0,23 1 5 0,-2-11 3 0,-9-11 3 0,11-11 1 0,-23-10 1 0,2 11 0 0,-23 9 2 0,0 1 0 0,0-11 0 0,-23 12-1 0,2 0 1 0,0 10-1 0,10-12 1 0,-1 1-1 0,2 11 0 0,20 0 0 0,13 11 0 0,-2 11 1 0,0-12 0 0,12 1-2 0,-10 11-1 0,19-22-1 0,-19 12-4 0,-1-12-7 0,-2-12 11 0,-20 12-7 0</inkml:trace>
  <inkml:trace contextRef="#ctx0" brushRef="#br0" timeOffset="66">23508 5926 10 0,'0'0'0'0,"0"-22"2"0,0 11 4 0,0 11 2 0,0 0 5 0,11 33-7 0,-2 10-2 0,3 1-1 0,-1 10-3 0,11-10 1 0,-11 10-1 0,0-20 0 0,0-13 0 0,-1-11 0 0,-10 1-1 0,10-11 1 0,-10-11 0 0,12-20-1 0,-1-3-1 0,0-9 0 0,10 21 0 0,-10 0 0 0,10 11 0 0,-9 11 1 0,-1 0 0 0,-1 22 0 0,-10 0 2 0,0 1 1 0,0-3 1 0,-21 13 2 0,-12-11-1 0,12-1-2 0,10-10 1 0,-11-11-2 0,10 0-1 0,2-11-3 0,0 11-5 0,10-21-9 0,10 11 0 0,-10-2 12 0,10 1 5 0,2 0-9 0</inkml:trace>
  <inkml:trace contextRef="#ctx0" brushRef="#br0" timeOffset="67">23811 5991 10 0,'0'0'0'0,"0"0"0"0,12 0 10 0,-1 11 4 0,-1 11-3 0,2 21-6 0,-2 1-3 0,12 10-2 0,-1-10 0 0,2 11 0 0,-2-2 0 0,0-20-1 0,-9 10 2 0,-12-21-2 0,0 0 0 0,0-11-2 0,0-11-7 0,-12 0-7 0,-9-21 7 0,-11-13 9 0,-1-9 1 0,21 21-9 0</inkml:trace>
  <inkml:trace contextRef="#ctx0" brushRef="#br0" timeOffset="68">23736 6013 9 0,'0'0'0'0,"10"-11"0"0,2-11 1 0,8 1-2 0,13-1 2 0,-10 11 4 0,9 11 2 0,-10 0 1 0,-1 11 3 0,-21 21-2 0,0 1-3 0,-10 11-4 0,-13-12-1 0,3 1-2 0,8-1-4 0,-9-21-10 0,9 11-6 0,2-22 14 0,10 0 6 0,0 0-8 0</inkml:trace>
  <inkml:trace contextRef="#ctx0" brushRef="#br0" timeOffset="69">24073 5828 9 0,'-11'0'0'0,"0"11"2"0,-10 0 2 0,10-11-2 0,11 11-2 0,0-11-4 0,11 0 2 0,-2-11 1 0,14 11 1 0,-12 0-1 0,10 0 2 0,-9 11-1 0,-12 10-1 0,11 12 2 0,-22 0 0 0,-11-1 2 0,0-10 2 0,-1 11 3 0,3-12 3 0,8 1-4 0,-9-22-4 0,21 0-5 0,-12-11-7 0,12 0-15 0,0 1 11 0</inkml:trace>
  <inkml:trace contextRef="#ctx0" brushRef="#br0" timeOffset="70">23312 4980 9 0,'0'0'0'0,"0"-11"1"0,0 11 1 0,0 11 13 0,0 11-11 0,0 21-1 0,11 1-2 0,-11-12 0 0,0 12-1 0,10-12 0 0,-10-10 1 0,0-11-1 0,0 0 2 0,0-11 0 0,0 0-2 0,0 0-1 0,0-22-5 0,-10-10-2 0,10 10 2 0,0-22 2 0,-11 12 2 0,11-1 2 0,-12 11 1 0,12 11 1 0,0 11 1 0,0 0 1 0,-10 0 0 0,10 11-2 0,10 11-2 0,2-22 0 0,-1 11 0 0,-1-11 1 0,2 0 0 0,-2-11 1 0,0 0 1 0,2-11-1 0,-12-10-2 0,11 10 1 0,-11-11 0 0,10 12-2 0,-10-13 2 0,12 24-1 0,-12-1 2 0,0 11 2 0,0 11 5 0,0 22-2 0,11-1-3 0,-11 12 0 0,10-11-1 0,1 10-1 0,10-10 0 0,-9-1-2 0,-1 1-1 0,11-11-1 0,-11-11-11 0,-2-1-16 0,3-10 7 0,-12 0 19 0,11-10 2 0,-11 10-6 0</inkml:trace>
  <inkml:trace contextRef="#ctx0" brushRef="#br0" timeOffset="71">23606 4980 8 0,'0'0'0'0,"0"0"0"0,0 0 2 0,-11 0 4 0,11 0 0 0,0 11-1 0,11 0-1 0,-11 10-3 0,20 12 0 0,-8 0 0 0,10 10 1 0,-11-10-2 0,10-1 1 0,-10-10 1 0,-1 11-1 0,-10-22 0 0,0 10 0 0,0-10-1 0,-10 0 0 0,-1 0 0 0,11-11-5 0,-11 0-5 0,1-22 0 0,-12 1 2 0,11-12 6 0,-1-11 2 0,2 1 0 0,10 32-7 0</inkml:trace>
  <inkml:trace contextRef="#ctx0" brushRef="#br0" timeOffset="72">23561 4806 6 0,'0'0'2'0,"-10"-11"-2"0,-1 11 3 0,11 0 2 0,0 0 4 0,11 21-1 0,-1 13-5 0,2 9-1 0,10 10-1 0,-11 3 0 0,-1-2-1 0,-10-10 1 0,10-1 0 0,-10-32 3 0,0 0 3 0,0-11 0 0,0 0-4 0,0-22 0 0,0-11-1 0,-10 1-2 0,10-12 0 0,10 12-1 0,2-1 1 0,-1 0-2 0,0 23 1 0,10-1 0 0,1 11 0 0,-12 11 0 0,13 21 2 0,-13 1-1 0,2-1 2 0,-12 1 2 0,0-11 3 0,0 0 1 0,0-1 2 0,-22 1-1 0,-1-11-3 0,2 0-3 0,0 0-1 0,-1-11-1 0,-11 0-2 0,12-11-1 0,10 0-8 0,0 0-11 0,-1 0-15 0,12 11 4 0,12 0 27 0,-1-11-2 0</inkml:trace>
  <inkml:trace contextRef="#ctx0" brushRef="#br0" timeOffset="73">23736 4665 8 0,'0'0'0'0,"-11"-12"0"0,11 2 4 0,0 10-1 0,0 10 3 0,11 13 3 0,-1 9 1 0,13 12-3 0,-2-1-2 0,-10 12-2 0,11-1-2 0,-11-12 1 0,-1-8-1 0,2-12 0 0,-12-1 1 0,0-10 0 0,0-11 1 0,0 0 0 0,-12 0-1 0,12-21-4 0,-10-12 1 0,10-1-2 0,10 3-1 0,2-3-7 0,-2 13 3 0,12 11 3 0,-11 10 4 0,11 0-1 0,-11 10 3 0,-1 1 1 0,1 11 2 0,-11 0-1 0,0-1 0 0,0 1-3 0,-11-11 1 0,11 0-4 0,-10-11-15 0,10 0-3 0,0 0 14 0</inkml:trace>
  <inkml:trace contextRef="#ctx0" brushRef="#br0" timeOffset="74">23790 4893 7 0,'0'-12'0'0,"0"2"0"0,0-11 3 0,-12 10 6 0,12 0 6 0,0 11 2 0,0 0-1 0,12 11 0 0,-1 31-6 0,11 3-3 0,-1 20-1 0,1 0-1 0,0 0-4 0,-1-10-1 0,2-1 0 0,-2-10 1 0,-10-12-1 0,-1-21 0 0,-10-11 1 0,0 0-1 0,-10-22-3 0,-12-21 0 0,-11-1-1 0,12 1-2 0,-11-12-1 0,10 1 2 0,-1 0 3 0,13 10 1 0,-1 1-1 0,-1-1-1 0,12 12 1 0,12-1-2 0,9 0 2 0,-9 33 1 0,9-10 1 0,11 20 1 0,-20 23 2 0,-1 0 2 0,-1 9 1 0,-10 3-1 0,0-13 0 0,-10 12 1 0,-1-23 2 0,-11 12-3 0,12-22-4 0,-2 0-1 0,2-11-5 0,20-22-62 0,12 0 35 0,0 1 29 0,11-1-4 0</inkml:trace>
  <inkml:trace contextRef="#ctx0" brushRef="#br0" timeOffset="75">24138 4687 5 0,'0'0'1'0,"0"-11"2"0,0 11 15 0,0 0 12 0,0 0-7 0,-21 0-8 0,10 11-6 0,-22 10-3 0,11 12-4 0,1-11 0 0,-2-2-2 0,13-8-3 0,10-1-3 0,10-1-6 0,22-10 0 0,13-10-1 0,-2-1 2 0,1 11 5 0,-1 0 3 0,0 11 3 0,-20-1 4 0,-23 2 13 0,0 10 13 0,-23-1-3 0,-20 1-7 0,-12 0-10 0,23-11-9 0,11-1-5 0,-1-10-36 0,22-21-57 0,10-1 81 0</inkml:trace>
  <inkml:trace contextRef="#ctx0" brushRef="#br0" timeOffset="76">22051 4665 10 0,'0'-12'0'0,"0"2"0"0,0-1 0 0,0 1 1 0,0-13-1 0,10 12 2 0,-10-10 4 0,11-1 4 0,-11 11 4 0,11 11 0 0,-11 0-6 0,10 0-1 0,2 33-3 0,-12 10-2 0,11 23-2 0,-11-1 1 0,0-11-2 0,0 1 2 0,0-12-1 0,10-10 0 0,-10-23 0 0,0 0 0 0,0-10-1 0,12-10 1 0,-2-11-2 0,0-23-2 0,23-11 1 0,1-31-2 0,-13 21 2 0,1-1 3 0,-11 34 1 0,0 10 1 0,-11 11 3 0,0 11 0 0,-11 11-5 0,11 1 0 0,-11-2-1 0,-11 45-5 0,11-12-1 0,-10-11-3 0,10 12-5 0,-11-12 5 0,22 1 5 0,-11-11 5 0,-1-11 0 0,12 0 1 0,0-1 1 0,12-10 3 0,-1 0 3 0,22 0 2 0,-1-10 3 0,1-1 0 0,10-12-2 0,1 2-3 0,-22 9-4 0,10 2-3 0,-32 0-2 0,11 10-12 0,-11-11-32 0,0 11 18 0,10-11 17 0</inkml:trace>
  <inkml:trace contextRef="#ctx0" brushRef="#br0" timeOffset="77">22506 4349 8 0,'-10'-11'2'0,"10"11"-1"0,-10-10-1 0,-2 10 0 0,12-11 5 0,-10 11 1 0,10-11 1 0,0 0 1 0,0 11 0 0,0 0 9 0,10 11-10 0,2 11-1 0,8 21-2 0,-8 11-2 0,-12 1-1 0,11-1 0 0,-11 11 0 0,0-32 0 0,0 0 1 0,0-11-1 0,0-12-1 0,0-10 0 0,0-10 0 0,10-12-1 0,13-21 0 0,-2-1 0 0,0 0-1 0,12 2 0 0,-10 8 1 0,9 12 0 0,-10 11-1 0,-12 22-2 0,13 0 2 0,-13 22 2 0,-10-11 2 0,0-1 1 0,-10 13 2 0,-13-13-1 0,2 11 1 0,-1-20-2 0,1 9-1 0,-2-21-1 0,2 10-1 0,-1-10-3 0,11-10-10 0,11-1-21 0,0-11 2 0,0 11 28 0,11 11 4 0,-1-11-10 0</inkml:trace>
  <inkml:trace contextRef="#ctx0" brushRef="#br0" timeOffset="78">22854 4436 7 0,'0'0'1'0,"-10"-11"-1"0,10 11 0 0,-10-10 1 0,10-1 0 0,-12 0 4 0,12 0 4 0,0 11 2 0,0 0-2 0,0 0-4 0,0 0 0 0,0 33-3 0,12 10-2 0,8 11 0 0,3-9 0 0,10 8-1 0,-12-10 0 0,0 1-4 0,2-11-4 0,-1 0-7 0,-12-1 4 0,-10-21 9 0,0-1 2 0,0-10 1 0,-10-10-1 0,10 10-6 0</inkml:trace>
  <inkml:trace contextRef="#ctx0" brushRef="#br0" timeOffset="79">22801 4436 7 0,'0'-21'2'0,"0"10"-2"0,11-11 0 0,-1 0 0 0,22 0 2 0,-9 1 2 0,-1 10 2 0,-2 11 3 0,-8 11 3 0,-1 10 2 0,-11 1-3 0,-11 0-4 0,-10 11-3 0,-2-1-1 0,2 1-3 0,-1-11-1 0,12-1-2 0,10-21-11 0,0 11-19 0,10-11 12 0,12-22 20 0,11 2-7 0</inkml:trace>
  <inkml:trace contextRef="#ctx0" brushRef="#br0" timeOffset="80">23094 4241 9 0,'0'0'-1'0,"-10"-11"2"0,10 11 0 0,0-11 3 0,0 0 1 0,0 11 1 0,0-11 6 0,-11 11 7 0,11 0-3 0,-11 11-7 0,-11 0-4 0,-1 21-3 0,3-10-1 0,8 0-1 0,2-11-1 0,-1 0-1 0,11 0-2 0,21-11-1 0,1 0-1 0,11-11 4 0,11 0-2 0,10 0 2 0,-12 11 2 0,-8 0-1 0,-13 0 4 0,-9 22 8 0,-24-11 11 0,2 10 0 0,-35 12-4 0,14-11-7 0,-3-1-7 0,13-10-6 0,11-11-35 0,10-11-61 0,10-10 82 0</inkml:trace>
  <inkml:trace contextRef="#ctx0" brushRef="#br0" timeOffset="81">15842 13863 7 0,'0'-10'0'0,"11"-1"1"0,0 0 9 0,-11 11 22 0,10 0 3 0,-10 11-5 0,0 10-8 0,0 12-12 0,0 11-6 0,-10-1-3 0,10 22 0 0,0-22-1 0,0 1-4 0,0-11-4 0,10-11-12 0,0-11-14 0,2-1-21 0,10-20 31 0,-11-23 23 0,-11 21-6 0</inkml:trace>
  <inkml:trace contextRef="#ctx0" brushRef="#br0" timeOffset="82">16157 13679 7 0,'0'0'1'0,"0"10"37"0,0 1-9 0,-11 22-8 0,0 0-5 0,-22 54 9 0,12-33-20 0,9-11-2 0,2 2-2 0,10-14-2 0,0-20-1 0,22-11-3 0,-1-11 3 0,12-10-1 0,11-1 2 0,-11-11 1 0,-1 13-1 0,1-3-1 0,-11 1-4 0,-1 11-18 0,-21 0-20 0,10 1 1 0,-10-1 37 0,0 0 0 0</inkml:trace>
  <inkml:trace contextRef="#ctx0" brushRef="#br0" timeOffset="83">16244 13624 6 0,'0'0'9'0,"0"11"19"0,0 0 7 0,0 11-5 0,0-1-12 0,0 12-7 0,11 11-5 0,-11-23-5 0,0 34 0 0,0-23-4 0,10-10-8 0,2 12-12 0,-1-24-12 0,11 0-7 0,-12-10 19 0,12 0 22 0,0-20 0 0,-11-14-5 0</inkml:trace>
  <inkml:trace contextRef="#ctx0" brushRef="#br0" timeOffset="84">16429 13602 6 0,'-12'0'1'0,"2"22"17"0,0 11 11 0,10 10-1 0,0 1-4 0,0-12-7 0,20 1-9 0,13 0-4 0,0-22-2 0,-1-11-1 0,13 0 3 0,8-33-3 0,-30 0 0 0,-2 1 1 0,-21-1 0 0,-11 0-1 0,-10-10-8 0,-24-11-7 0,3 10-3 0,-2 1-6 0,12 21-3 0,-1 22-8 0,11 22 12 0,12 10 21 0,-2-21-4 0</inkml:trace>
  <inkml:trace contextRef="#ctx0" brushRef="#br0" timeOffset="85">17124 13526 6 0,'0'0'0'0,"0"-12"0"0,0 3 10 0,-10 9 14 0,-1-11-3 0,-1 11-6 0,3 0-1 0,-14 0-2 0,2 11-8 0,-1 10-1 0,0 1-2 0,12 11-1 0,10-12-1 0,0 12-1 0,10 0-2 0,12-12 0 0,11 1-2 0,-11-22-1 0,10 11-3 0,12-22-1 0,-22 0-2 0,10-21-14 0,1-12 9 0,-11 12 17 0,-12-12-5 0</inkml:trace>
  <inkml:trace contextRef="#ctx0" brushRef="#br0" timeOffset="86">17212 13048 4 0,'0'0'1'0,"-11"-11"10"0,11 11 7 0,0 0-1 0,0 23-8 0,11 19 4 0,0 12-6 0,10 1-4 0,-9-1 0 0,9 0-2 0,-10 1-1 0,10-22-2 0,-9-11 2 0,-1-12-1 0,-11 0 0 0,10-10-3 0,-10-10-1 0,11-11 0 0,0-13 2 0,-11 13 0 0,10-11 0 0,2 10 0 0,-12 1 2 0,11 9 2 0,-11 12 0 0,10 0 5 0,2 12 6 0,-2 9 0 0,0 12 1 0,2-12 1 0,-1 0-3 0,11 2-5 0,-11-12-4 0,-1 0-2 0,12-1-7 0,-12-10-22 0,2-10-10 0,-1-12-14 0,-1-1 52 0,-10 13-4 0</inkml:trace>
  <inkml:trace contextRef="#ctx0" brushRef="#br0" timeOffset="87">17669 13200 5 0,'0'-10'13'0,"-11"-2"19"0,0 12 0 0,-1 0-8 0,2 12-7 0,-1 9-6 0,-10 22-6 0,21 1-3 0,-11 11-1 0,11-12-2 0,11-10-4 0,10-13-6 0,0-8 2 0,2-12 4 0,-1-12 0 0,-2-19 2 0,3-3-1 0,-12 13 2 0,0-23 1 0,-1 13 1 0,-10 8 0 0,-10-9 0 0,10-1 0 0,-11 23 0 0,11-2 2 0,-11 12 3 0,11 12 1 0,-11 9-2 0,11 1-2 0,11 10-1 0,0-9-1 0,0 8 0 0,-1-19 0 0,12 10-1 0,-11-12-1 0,11-10-6 0,0 0-11 0,-11 0-13 0,-1 0-2 0,1-10 20 0,-11-12 14 0,0 10-1 0,0 2-4 0</inkml:trace>
  <inkml:trace contextRef="#ctx0" brushRef="#br0" timeOffset="88">17799 13135 5 0,'0'0'0'0,"11"0"0"0,-11 11 5 0,22-1 11 0,-1 12 6 0,1 0 0 0,11 1-5 0,-11-2-5 0,-11 0-4 0,-2 2-1 0,3-2 3 0,-12 1 2 0,0-11-2 0,-12-11-3 0,3 0 0 0,-2-11-4 0,-1-11-2 0,2-11-2 0,-1-10-5 0,11 0-5 0,0 9-7 0,0 3-5 0,11 8-5 0,-1 2-8 0,13 21 7 0,-2 0 23 0,-10 0 5 0,-1 0-4 0</inkml:trace>
  <inkml:trace contextRef="#ctx0" brushRef="#br0" timeOffset="89">18136 13146 6 0,'0'-11'0'0,"0"1"0"0,0-13 4 0,0 12 15 0,-11-10 8 0,11-1-1 0,-10 11-4 0,-1 0-5 0,0 11-4 0,-11 11-3 0,11 12-2 0,-11 8-5 0,0 24-3 0,12-11-1 0,10-1 0 0,0-11-2 0,10 1-3 0,12-22 1 0,0-11-1 0,-1 0 2 0,13-11 1 0,-13-11 1 0,1-10-2 0,-11 11-14 0,0 21-40 0,-11-12 21 0,11 12 36 0,-11 0-5 0</inkml:trace>
  <inkml:trace contextRef="#ctx0" brushRef="#br0" timeOffset="90">18146 13081 6 0,'0'0'0'0,"0"0"15"0,0 10 14 0,0 12-1 0,12 0-4 0,-12-1-10 0,11 13-8 0,-11-13-5 0,11-9-1 0,0 9-1 0,10-21-11 0,-10 0-25 0,11 0-18 0,-11-21 43 0,-1 9 6 0</inkml:trace>
  <inkml:trace contextRef="#ctx0" brushRef="#br0" timeOffset="91">18343 13026 6 0,'0'0'0'0,"0"-11"0"0,0 0 2 0,-12 2 16 0,12-3 13 0,0 12-2 0,-10 0-2 0,10 0-7 0,-11 0-8 0,-1 12-4 0,2 8-3 0,0 2-3 0,10 11-1 0,-12-12-2 0,24 13 0 0,-2-13-1 0,0 1-2 0,23-12-3 0,-10 2-2 0,9-24-3 0,1 2-6 0,0-23-14 0,-1 0-20 0,1-9 35 0,-11-3 16 0,-12 13-4 0</inkml:trace>
  <inkml:trace contextRef="#ctx0" brushRef="#br0" timeOffset="92">18452 12384 6 0,'0'0'9'0,"-11"12"14"0,11-2 1 0,0 12 1 0,11 22-10 0,10 10-1 0,23 22-5 0,-12 0-6 0,1 0-2 0,11-10-2 0,-23-1-6 0,11 0-13 0,-20-20-9 0,-1-3-5 0,-11-19 14 0,0 8 12 0,-23-20 5 0,2-11 2 0,10 0-5 0</inkml:trace>
  <inkml:trace contextRef="#ctx0" brushRef="#br0" timeOffset="93">18559 13015 6 0,'0'0'1'0,"0"0"20"0,0 11 2 0,12 0 2 0,10 0-5 0,11 1-8 0,-1-12-8 0,1-12-1 0,-1-10-2 0,1 0 0 0,0-10 1 0,-1-12-2 0,-21 12-1 0,-1-1 1 0,-20 0-1 0,-1 12 0 0,-10-12 1 0,10 22 0 0,-11 11 2 0,11 11-1 0,-1 11 2 0,2 21 0 0,10 1-2 0,0 10 0 0,10-10-1 0,13-23 1 0,10 12-2 0,-12-33 1 0,12 11 0 0,-12-11 0 0,-9-11 1 0,-2-11 0 0,0 2 0 0,2-3-1 0,-12-10 0 0,0 1-1 0,0-12-1 0,0 1-3 0,0 10 2 0,0 22 2 0,11 0 1 0,-11 0 0 0,10 11 0 0,-10 0 2 0,12 22 0 0,-1 0-1 0,-2 10 1 0,14 1 2 0,-13-11 1 0,2 10 0 0,-12-10 3 0,0 0 2 0,0-11-1 0,0 0-1 0,-12 1-4 0,2-24-1 0,-1 1-2 0,-1-11-2 0,3-21-1 0,-2 10-2 0,11-21-4 0,11 10-4 0,-11 11-5 0,9 1-6 0,3 21-9 0,-1 11-13 0,-1 0 15 0,2 11 28 0,-1 11 2 0,-11-22-6 0</inkml:trace>
  <inkml:trace contextRef="#ctx0" brushRef="#br0" timeOffset="94">19104 12830 6 0,'0'11'1'0,"0"0"9"0,-11 0 12 0,11 11 2 0,11-22-6 0,-11 11-6 0,11-11-4 0,11 0-1 0,-1-11-3 0,-10-11 0 0,10 11-3 0,-9-21 1 0,-12 10 0 0,0 0 1 0,0-11-1 0,-22 12-1 0,11 10-1 0,-11 11 2 0,0 0-2 0,12 22 0 0,-1-1 0 0,0 12 1 0,11 21-1 0,0-32 0 0,0 11-1 0,22-22 0 0,0 10-2 0,-1-10-9 0,1-11-14 0,0 0-19 0,-1-11 11 0,-10-10 32 0,0-1-4 0</inkml:trace>
  <inkml:trace contextRef="#ctx0" brushRef="#br0" timeOffset="95">13961 15538 131 0,'-11'0'46'0,"11"0"-40"0,-12 0 2 0,12 0-19 0,-10 0-10 0,10 0 3 0,10 0 6 0,2 0 5 0,21 0-17 0,10-11-48 0,22 0 46 0</inkml:trace>
</inkml:ink>
</file>

<file path=ppt/ink/ink1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5.75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6980 11754 5 0,'0'0'0'0,"-22"-12"0"0,-11 2 0 0,12-1 0 0,-11 11 0 0,-1 0 1 0,11-10-1 0,-10 10 0 0,10 10 0 0,-1 11 0 0,-10 13 0 0,13-3 0 0,-2 25 0 0,-1-2 0 0,2 11 0 0,0 1-1 0,10 10 1 0,-11 0 0 0,11 0 0 0,11-22-1 0,0 0 1 0,21 1 0 0,2-22 0 0,-2 9 0 0,12 3-1 0,11-2 1 0,10 1 0 0,-11-12-1 0,12-10 1 0,-1 0 0 0,0-11 0 0,1-11 0 0,10-22 0 0,0-22 0 0,10 1 0 0,3-33 0 0,-3-11 0 0,-10-11 0 0,0 0 0 0,-32 0 0 0,-1 33 1 0,-20 0-1 0,-12 10 0 0,-12 12 1 0,-30 10-1 0,9 1 1 0,-22-1-1 0,2 22 0 0,-13 0 0 0,-10 11 0 0,-12 11 0 0,13 11 0 0,-1 0 0 0,-1-1 0 0,12 12 0 0,0-11 0 0,0 10 0 0,0-10 0 0,21 11 0 0,-10 10 0 0,21-32 0 0,11 22 0 0,12-12 0 0,-1 1 0 0,11 11 0 0,11 10 0 0,-1 12-1 0,22 0 1 0,13-12 0 0,-2 0-1 0,0-10 1 0,12-12 0 0,0 0-1 0,10-9 1 0,0 10 1 0,0-11-1 0,0-11-1 0,11 0 1 0,-10 0 0 0,10-11 0 0,-11 0 0 0,-10-12 0 0,10-8-1 0,0-24 1 0,0 1 0 0,-10-22 1 0,-1 1-1 0,-22-3 0 0,-10-19 1 0,-11 10-1 0,-11 11 0 0,-43 10 1 0,-12 1-1 0,-10 22 1 0,-11 21 0 0,-1 0 1 0,-9 22 0 0,-12 22-2 0,-11 10 0 0,11 23-1 0,-10-1 1 0,21 11-1 0,0 1 1 0,11-23 0 0,21 11 0 0,12-10 2 0,21-22-2 0,11 10 1 0,22 12-2 0,11 10 1 0,21 22-1 0,23 0-3 0,21 1 2 0,32-23 1 0,-86-43-1 0</inkml:trace>
  <inkml:trace contextRef="#ctx0" brushRef="#br0" timeOffset="1">5848 11080 7 0,'-10'-11'0'0,"0"11"0"0,10 0 0 0,0 0-1 0,10 0 1 0,12 0 0 0,0 11 0 0,-11-11-6 0</inkml:trace>
  <inkml:trace contextRef="#ctx0" brushRef="#br0" timeOffset="2">7546 13309 0 0,'-22'-11'0'0,"22"1"0"0,-11 10 0 0,11 0 0 0,0 0 0 0,11 0 0 0,-1 0 0 0,2-12 0 0</inkml:trace>
  <inkml:trace contextRef="#ctx0" brushRef="#br0" timeOffset="3">7121 11579 5 0,'-10'-10'0'0,"-1"-1"0"0,-1 11 0 0,-9-10 0 0,9-1 0 0,-8 11 0 0,-2 0 0 0,-1-11 0 0,2 11 0 0,0 0 0 0,-12 0 0 0,0 11 0 0,1 0 0 0,-33 20 0 0,20-8 1 0,12 9-1 0,-9 12 0 0,-34 76-1 0,43-44 1 0,1 0 0 0,10 0 0 0,11 0-1 0,-1-11 1 0,24-9 0 0,-1-14 0 0,11 12 0 0,10 11-1 0,-21-10 1 0,22 10 0 0,-12-21 0 0,23-1-1 0,-2-10 1 0,3-11 0 0,9-1-1 0,12-10 1 0,10 0 0 0,-11-11 0 0,0-11 0 0,-11 0 0 0,1-10 0 0,-12-23 0 0,-10 1 0 0,-11-12 0 0,10-10 1 0,-21-33-1 0,11 11 0 0,-1-11 1 0,-9 11-1 0,-12 0 0 0,10 11 1 0,-10 0-1 0,-10 0 0 0,-12 0 0 0,-11 11 1 0,-10 0-1 0,-12 21 0 0,-22 11 0 0,-31 1 1 0,0 32-1 0,-2 0 0 0,2 32 1 0,-11 11-1 0,21 12 0 0,0 10 0 0,22 12-1 0,21 19 1 0,34 25-1 0,21 31-4 0</inkml:trace>
  <inkml:trace contextRef="#ctx0" brushRef="#br0" timeOffset="4">7774 14581 0 0,'0'0'0'0,"-22"54"0"0,11-10 0 0,11-22 0 0,0 10 0 0,11-10 0 0,11 11 1 0,-12-1-1 0,22 1 0 0,-9 0 0 0,10 11 1 0,9-13-1 0,14 13 1 0,-14-11-1 0,14-1 1 0,-2-21-1 0,0-1 0 0,0 2 0 0,11-12 0 0,12-12-1 0,-12-9 1 0,1 11 0 0,-1-12 0 0,-11-11 0 0,11 11 0 0,-21 12-1 0,10-12 1 0,-21 1-1 0,10-2 1 0,0 2-1 0,-11 0 1 0,1-13 0 0,1 3 0 0,-13-3 0 0</inkml:trace>
  <inkml:trace contextRef="#ctx0" brushRef="#br0" timeOffset="5">7774 14668 0 0,'0'0'0'0,"-11"54"0"0,0 1 0 0,11-1 0 0,11-10 0 0,0 11 0 0,11-24 0 0,10 3 0 0,-11-3 0 0,24 3 1 0,-2-13-1 0,0 1 0 0,12-11 0 0,-1 11 0 0,1-12 0 0,10-10 0 0,0 10-1 0,0-20 1 0,1-11 0 0,20-13 0 0,-20 3 0 0,10-13 0 0,-11-11 0 0,0 12 0 0,-22 0 0 0,1-1 0 0,-11 1 0 0,0 10 0 0,-22-10 0 0,-11 32 0 0</inkml:trace>
  <inkml:trace contextRef="#ctx0" brushRef="#br0" timeOffset="6">7796 14646 0 0,'0'66'0'0,"0"-1"0"0,20 0 0 0,3-11 0 0,10-10 0 0,-1-1 1 0,11-10-1 0,12 0 0 0,-12-12 0 0,12 12 0 0,10-22 0 0,0 0 0 0,12 0 0 0,9-11-1 0,2 0 1 0,-1-33 0 0,11 0 0 0,-11-11 0 0,-1-9 0 0,-9-2 0 0,-1-10 0 0,-65 54 0 0</inkml:trace>
  <inkml:trace contextRef="#ctx0" brushRef="#br0" timeOffset="7">8818 14201 0 0,'0'0'0'0,"-45"-33"0"0,25 21 0 0,-25-19 0 0,3-3 0 0,9 24 0 0</inkml:trace>
  <inkml:trace contextRef="#ctx0" brushRef="#br0" timeOffset="8">7926 14168 0 0,'-44'53'0'0,"-22"14"0"0,24-2 0 0,20-33 0 0,-11 88 1 0,12-33 0 0,21 0 0 0,11 0 0 0,32 0 0 0,1-10-1 0,21-12 0 0,11-11 0 0,11-22 0 0,-1 1 1 0,1-11-1 0,11-12 0 0,0-10 0 0,12-21 0 0,-23-13 0 0,-1-8-1 0,1-24 0 0,0 1 0 0,-21-11 0 0,-13-11 0 0,-8 11 0 0,-13-11 1 0,1 0 0 0,-33 0 0 0,0-11 0 0,-22-1 0 0,-21 13 0 0,-2 11 1 0,-8 10 1 0,-13 10 0 0,-11 11 0 0,12 22 0 0,-32 11-2 0,-1 11 0 0,-10 22-3 0,-55 43 3 0,31 11 0 0,2 12 1 0,22 9 0 0,20 1 2 0,35 11 0 0,20-11 0 0,11 11-2 0,10-22 0 0,35 1-1 0,31-2 1 0,12 1 0 0,9-11 0 0,23-22-2 0,11-11 0 0,11-21-1 0,-1-11-1 0,11-34 1 0,-10-19-1 0,-11-34 0 0,-11-1 0 0,-12-31 0 0,-30-1 2 0,-47 77 1 0</inkml:trace>
  <inkml:trace contextRef="#ctx0" brushRef="#br0" timeOffset="9">9003 14211 0 0,'0'0'0'0,"-34"-130"0"0,1 44 2 0,-20 21 1 0,-1 9-2 0,-12 35-1 0,-21-1-1 0,-32 44-2 0,32 10 2 0,-88 44 0 0,24 23 1 0,-2 20 0 0,34 33 3 0,21 0 1 0,33-21 0 0,32-12 0 0,21-21-3 0,24-33-3 0,53 0-4 0,33-21-1 0,-33-23 6 0</inkml:trace>
  <inkml:trace contextRef="#ctx0" brushRef="#br0" timeOffset="10">5783 8872 4 0,'-10'-10'0'0,"10"-11"0"0,-22 9 1 0,12-10 0 0,-1 11-1 0,-22 1 1 0,11 0-1 0,-10 10 2 0,9-12-1 0,-10 12 0 0,1 12-1 0,-1-2 0 0,-9 22 0 0,9 12-1 0,-10-12 1 0,9 11 0 0,1-9 0 0,13 9 0 0,-2 0 0 0,-1 23 0 0,13-1 0 0,-1 11 0 0,0 44 0 0,11-1 0 0,22-10-1 0,21-10 0 0,12-13-1 0,21-21 1 0,22-21 1 0,0-13 0 0,21 3-1 0,-10-3 0 0,-11-8 1 0,0-1 0 0,-11-11 0 0,-11-11 0 0,-11-22 0 0,10-12 0 0,3-19 0 0,-3-12 0 0,2-22 0 0,-12-11 0 0,-12-11 0 0,-20 1 0 0,-10-12 1 0,-23 22 4 0,-23 11 5 0,-19 0 0 0,-14 22-6 0,-19 21 1 0,-1 23-3 0,-22 10-5 0,-11 33-3 0,-11 32 0 0,-11 33 0 0,-42 65-4 0,31 0 5 0,34-21 1 0</inkml:trace>
  <inkml:trace contextRef="#ctx0" brushRef="#br0" timeOffset="11">2369 12353 0 0,'-10'0'0'0,"-33"-12"0"0,-1 12 0 0,1 12 0 0,-2-12 0 0,3 10 0 0,9-10 1 0,10 11-1 0,-9-1 1 0,11 2-1 0,-1 10 0 0,11 21 0 0,-10 10 0 0,10 12 0 0,11 2 0 0,0 9-1 0,20 11 1 0,25-22 1 0,-2 11-1 0,23-11 0 0,10 11-1 0,10 11 1 0,12-11-1 0,11 1 1 0,0-1 0 0,-12-22 0 0,1-32 0 0,-10-11 0 0,-23-22 0 0,0-33 1 0,-10-11 0 0,-12-20 0 0,-11-11 0 0,-10-12 2 0,-11-23 2 0,-22 24-1 0,1-12 2 0,-34 11-2 0,-10 11-1 0,-12 0 1 0,-10 10-3 0,-12 24-3 0,-9 20 2 0,-11 23-1 0,10 10 0 0,-22 31 1 0,0 24-1 0,12 10-1 0,10 22 1 0,11 0-1 0,22 0-2 0,32-11-1 0,33-21-3 0,43-12 2 0,34-21 5 0,-24-22 1 0</inkml:trace>
  <inkml:trace contextRef="#ctx0" brushRef="#br0" timeOffset="12">4413 12080 5 0,'-10'-22'1'0,"-1"-43"2"0,-10 33 0 0,21-1-1 0,-11 22-1 0,11 0-1 0,0 11 0 0,11-11 0 0,-1 22-1 0,22 0-2 0,2 11-3 0,-3 10 1 0</inkml:trace>
  <inkml:trace contextRef="#ctx0" brushRef="#br0" timeOffset="13">6001 9025 8 0,'-33'-44'0'0,"12"0"1"0,10 23-1 0,-10 11 0 0,21 10-1 0,0 0 1 0,0 10-8 0</inkml:trace>
  <inkml:trace contextRef="#ctx0" brushRef="#br0" timeOffset="14">5751 13472 6 0,'0'-23'0'0,"-21"-19"0"0,21 31 0 0,0-1 0 0,0 24 0 0,11-1-1 0,-1 11 1 0,1-12-5 0</inkml:trace>
  <inkml:trace contextRef="#ctx0" brushRef="#br0" timeOffset="15">7524 11711 5 0,'0'0'0'0,"0"-55"1"0,10 33-2 0,-10 22-4 0</inkml:trace>
  <inkml:trace contextRef="#ctx0" brushRef="#br0" timeOffset="16">2467 12330 9 0,'-10'-11'0'0,"-13"1"0"0,-9-1 1 0,-1-11-1 0,0 22 0 0,13-11 0 0,-24 11 0 0,11 0 0 0,1 0 1 0,-1 11-2 0,-10-11 1 0,10 12 0 0,1 9 0 0,-1 0 0 0,0 12-1 0,12 10 1 0,-2 34-1 0,13 10 0 0,10 21 0 0,22 1 0 0,-2 0 0 0,13-1-1 0,0-21 1 0,-1 12 1 0,13-24-1 0,8-9 1 0,2-13 0 0,10-8 0 0,12 9 0 0,-1-23 0 0,11 14 0 0,22-2 0 0,-1-21 0 0,1 0 0 0,11-11 0 0,-22-33 1 0,-11-11 0 0,-11-10 0 0,-1-22 0 0,-10 0 1 0,-10-11-2 0,-22-1 1 0,-11 1-1 0,-22-11 1 0,-33-11-1 0,-21 11 0 0,-22-11 0 0,-11-10 0 0,-11 10 1 0,-22 0 0 0,12 0-1 0,-12 11 1 0,0 0-1 0,0 22 0 0,22 21 1 0,-10 23 2 0,21 10-3 0,11 33 1 0,11 10-2 0,0 12 1 0,10 10-1 0,23 22 0 0,9 22-1 0,23 11 1 0,12 10-1 0,20 1 1 0,12-11-1 0,21-1 0 0,-11-31 1 0,1-33 0 0,21-1 0 0,-1-21 1 0,13-1 0 0,10-9 0 0,0-12 0 0,-1 0 1 0,-9-23-1 0,-1-9 1 0,-11-1 0 0,0 0 0 0,0-21-1 0,-11 10 2 0,-11-21-2 0,-10 0 1 0,-22-11 0 0,-11 0-1 0,-22-11 1 0,-22-11-1 0,-21 0 0 0,-22 0 1 0,-22 11 0 0,-11-11 0 0,-12 22-1 0,-9 22 0 0,0 10-1 0,0 23 2 0,-1 21 0 0,23 21-1 0,21 34-1 0,10 64-11 0</inkml:trace>
  <inkml:trace contextRef="#ctx0" brushRef="#br0" timeOffset="17">6642 14288 0 0,'0'0'0'0,"-10"0"0"0,-1 0 0 0,11 0 0 0,0 0 0 0,11 0 0 0,-1 0 0 0,2-22 0 0,-1 11 0 0,-1-11 0 0</inkml:trace>
  <inkml:trace contextRef="#ctx0" brushRef="#br0" timeOffset="18">8936 12852 0 0,'0'0'0'0,"-20"0"0"0,8 0 0 0,12 11 0 0,0-11 0 0,0-11 0 0,0 11 0 0</inkml:trace>
  <inkml:trace contextRef="#ctx0" brushRef="#br0" timeOffset="19">7218 12841 2 0,'0'0'0'0,"-20"0"0"0,9 0 0 0,11 0 0 0,0 22 0 0,0-11 0 0,0-11 0 0,0 0-2 0</inkml:trace>
  <inkml:trace contextRef="#ctx0" brushRef="#br0" timeOffset="20">6589 14733 0 0,'0'0'1'0,"-12"-11"-2"0,2 11 1 0,10 0 0 0,0 0 0 0,0 0 0 0,-11 0 0 0,22-10 0 0</inkml:trace>
  <inkml:trace contextRef="#ctx0" brushRef="#br0" timeOffset="21">9209 12722 1 0,'-11'-22'0'0,"11"22"-1"0</inkml:trace>
  <inkml:trace contextRef="#ctx0" brushRef="#br0" timeOffset="22">5393 9112 0 0,'-11'0'0'0,"11"22"0"0,-12 9 0 0,12 3 0 0</inkml:trace>
  <inkml:trace contextRef="#ctx0" brushRef="#br0" timeOffset="23">5382 9438 0 0,'0'22'0'0,"0"43"0"0,22-22 0 0,-11 12 0 0,21 10 0 0,1-11 0 0,9 1 0 0,-9-11 0 0,11-1 0 0,10 0 0 0,11 1 0 0,-21-22 0 0,11 10 0 0,-1-10 0 0,1-11 0 0,-1 0 0 0,11 0 0 0,0-11 0 0,1-11 0 0,-13 0 0 0,2-22 0 0,0-10 0 0,-12-12 0 0,-11-21 0 0,-9-11 0 0,-14 11 0 0,3-11 0 0,-1 0 0 0,-11 22 0 0,0 11 0 0,0 10 0 0,-23 1 0 0,3-1 0 0,-24-10 0 0,-10-1 0 0,-11 0 0 0,-2 2 0 0,2-2 0 0,0 12 0 0,0 10 0 0,-10 0 0 0,9 22 1 0,1 1-1 0,-12 10 0 0,24 0 1 0,-34 0-1 0,21 21 0 0,23-10 0 0,-11 22 0 0,9-11 0 0,12 21 0 0,13 12 0 0,8 10 0 0,2 11 0 0,-1 11 0 0,22-11 0 0,11 22-1 0,-11-11 1 0,31 11 0 0,-8-11 0 0,9-22 0 0,-10-10 0 0,-23-45 0 0,34 45 0 0,0-24 0 0,10-19 0 0,-11 10 0 0,12-11-1 0,-12-11 1 0,12 11 0 0,-1-11 0 0,0 0 0 0,11-11 0 0,0-11 0 0,-10-11 0 0,11-10 0 0,-1-34 0 0,-11 2 0 0,-21-23 0 0,-1-11 0 0,1 0 0 0,-11 1 0 0,-11 21 0 0,-11 0 0 0,0 32 0 0,-33 1 0 0,-12 10 0 0,-8 0 0 0,-12 13 0 0,-12-3 0 0,2 3 0 0,-13 8 1 0,-10 12-1 0,12 0 1 0,-1 11-1 0,0 0 0 0,11 33 0 0,21 10 0 0,23 22 0 0,21 33-1 0,22 32 0 0,10 2 1 0</inkml:trace>
  <inkml:trace contextRef="#ctx0" brushRef="#br0" timeOffset="24">5882 9253 0 0,'0'-11'0'0,"-22"-21"0"0,22 21 0 0,0 11 0 0,0 0 0 0,0 0 0 0,11 11 0 0,0-11 0 0,-11 0 0 0,11 0 0 0,-1 0 0 0</inkml:trace>
  <inkml:trace contextRef="#ctx0" brushRef="#br0" timeOffset="25">7796 10199 0 0,'-22'0'0'0,"0"0"0"0,-11 0 0 0,1 11 0 0,-1 0 0 0,12 0 0 0,-13 21 0 0,13 1 0 0,-11 32 0 0,-1 0 0 0,11 12 0 0,11 10 0 0,-10-1 0 0,10-9 0 0,11-1 0 0,21 0 0 0,11-11 0 0,24-21 0 0,-2-1 0 0,22-32 0 0,-11-11 0 0,11-11 0 0,-10-32 0 0,-1-12 0 0,-12-21 0 0,3-1 0 0,-24-19 0 0,1-14 0 0,-22 2 0 0,-11 10 0 0,-11 11 0 0,-22 22 0 0,-10-1 0 0,-23 12 0 0,-31 11 0 0,-1 10 0 0,-11 22 0 0,11 11 1 0,0 22 0 0,10 21 0 0,13 33 0 0,10 55-1 0,20-12 0 0,35-21 0 0,0 54 0 0,20-43 0 0,34-23-1 0,10-9 1 0,23-44-1 0,9-22 0 0,11-33 0 0,1-32 1 0,-10-11 0 0,9-33 0 0,-20-33 0 0,-12 1 0 0,-21-12 0 0,-11 12 0 0,-24 43 0 0,-9 43 0 0</inkml:trace>
  <inkml:trace contextRef="#ctx0" brushRef="#br0" timeOffset="26">7611 10418 0 0,'-22'9'0'0,"-76"78"0"0,55-10 0 0,21-1 0 0,32-11 0 0,55-11 0 0,0-10 0 0</inkml:trace>
  <inkml:trace contextRef="#ctx0" brushRef="#br0" timeOffset="27">9166 12232 0 0,'-55'0'0'0,"-22"11"1"0,24 11 1 0,20 32 0 0,1-10-2 0,32 21-1 0,11 0 0 0,21-10 0 0,23-12 0 0,-1-10 0 0,11-22 1 0,-32-11 0 0</inkml:trace>
  <inkml:trace contextRef="#ctx0" brushRef="#br0" timeOffset="28">6763 14483 0 0,'-33'-11'0'0,"1"0"0"0,-1 1 0 0,22 10 0 0,-1 0 0 0,2 10 0 0,10 1 0 0,22 11 0 0,11 11 0 0,10-1 0 0,1-10 0 0,9-11 0 0,-8 0 0 0,20-22 0 0,-22-11 0 0,-10-21 0 0,-1 10 0 0,-10-21 0 0,-22 10 0 0,0-10 0 0,0 21 0 0,-22 1 0 0,-21-1 0 0,-1 10 0 0,-10 3 0 0,-23 9 0 0,-10 11 1 0,1 0 0 0,9 11 2 0,2 21-1 0,19 23 0 0,24-1 0 0,11 11-1 0,10 0-1 0,43 1-1 0,12-1-1 0,22-22-1 0,20-32-2 0,23-11 4 0,-54-22 1 0</inkml:trace>
</inkml:ink>
</file>

<file path=ppt/ink/ink1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5.788"/>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3153 4588 4 0,'0'0'1'0,"-45"-21"2"0,25-1 0 0,-2 11 1 0,-11 0 0 0,11 0-2 0,-11-9-1 0,12 20-1 0,-11-12 0 0,-1 1 0 0,0 11 0 0,1 0 0 0,-1 0 0 0,-21 23 0 0,10-13 1 0,1 11-1 0,-13 13 1 0,14-3 2 0,-2 3 1 0,-10-3-1 0,10 3 0 0,0 9-1 0,11 0 0 0,13 0-2 0,-2 12 1 0,0 10-1 0,11 1-1 0,-1-1 0 0,2 0-1 0,0 11 1 0,10 0-1 0,-11-10 1 0,11 11 1 0,0-2 0 0,0 1 0 0,0-11 0 0,11 0 0 0,9 1 0 0,3 10 1 0,21-11-1 0,-12 11 1 0,12-11-1 0,-2 1-1 0,14-12 1 0,-2 0-1 0,-1 1 1 0,14-23 0 0,-2 1 0 0,0 0 0 0,11-12-1 0,-1-10 1 0,-9 1-2 0,11-12 0 0,-12 0 1 0,0-12 0 0,0 1 2 0,1-21-1 0,-12 10 1 0,-1-11-1 0,3-10 1 0,-2-1 0 0,-11-10 1 0,1 0-1 0,0-1 0 0,-2 12-1 0,-9-12 0 0,-1-10 0 0,-9 11 1 0,-1-1-1 0,-2-10 0 0,-8 11-1 0,-1-22 1 0,-11-1 0 0,0 12 0 0,0 0 0 0,-11 0 0 0,-10 0 1 0,-12-1 0 0,0 12 0 0,1 0 2 0,-1 10 1 0,1 1-1 0,-12-1-3 0,22 12 0 0,-21-1 0 0,9 0-1 0,3 12 1 0,-13 10-1 0,1-11 1 0,-2 22-1 0,3 0 1 0,-2-11 0 0,0 11 0 0,1 0-1 0,0 0 0 0,-1 0 1 0,1 0 1 0,-2 11-2 0,3-11 1 0,19 10 0 0,-10 2 0 0,13 10-1 0,-2-12-4 0,-1 11-10 0,13 2 1 0,-13-1 10 0,23-12 0 0</inkml:trace>
  <inkml:trace contextRef="#ctx0" brushRef="#br0" timeOffset="1">4055 5339 10 0,'0'0'0'0,"44"0"0"0,-1 0 0 0,0 0 0 0,22-11 0 0,0 11 0 0,12 0 0 0,9 0-1 0,2 0 1 0,21-11-1 0,10 11 2 0,1 0-1 0,10 0 0 0,-20 0-9 0</inkml:trace>
  <inkml:trace contextRef="#ctx0" brushRef="#br0" timeOffset="2">8491 5252 10 0,'77'0'0'0,"118"0"0"0,-22-11 0 0,13 11-1 0,-12-22 1 0,10 22 1 0,1-22-2 0,-10 22 0 0,-12-10 2 0,0-1-1 0,-23 11 0 0,3 0-1 0,-13 0 1 0,-10 0 0 0,-11 0 1 0,-1 0-1 0,-10 11 0 0,0-11-1 0,0 0 1 0,0 0 0 0,-23 0 0 0,-10 0 0 0,0 0 0 0,-9 0-8 0</inkml:trace>
  <inkml:trace contextRef="#ctx0" brushRef="#br0" timeOffset="3">4773 5404 9 0,'21'-11'-1'0,"1"-20"1"0,11 19 1 0,11-10-1 0,-1 11 0 0,22-11 0 0,-10 11 0 0,-2 1 0 0,-8-1 0 0,-2 0 0 0,-10 11 1 0,-1 0-1 0,1 0 1 0,9 11-1 0,3 0 0 0,-2-1 0 0,12 1 1 0,-1 0-1 0,-1-11 0 0,35 11 0 0,-1-11 1 0,-11 0-1 0,12-11 0 0,9 11 0 0,1-11-1 0,0 11 1 0,0-11 1 0,22 11-1 0,-1 0 0 0,0 0 0 0,12 0-1 0,0 0 2 0,10-10-1 0,-1-1 0 0,3 11 0 0,-3 0 0 0,3 0 0 0,-13 0 0 0,10 11 0 0,-9-11 0 0,11 10 0 0,-1-10-1 0,-76 0 1 0,142 11 1 0,-66-11-1 0,34 11 0 0,-23-11-1 0,-11 11 1 0,0-11 1 0,12 0-2 0,-1 0 1 0,0 0-1 0,11 0 1 0,-10 0 1 0,10 0-2 0,0 0 0 0,0 0 0 0,-23-11 1 0,13 0-1 0,-23 11 1 0,-9-11-1 0,-100 11-6 0</inkml:trace>
  <inkml:trace contextRef="#ctx0" brushRef="#br0" timeOffset="4">3609 5448 8 0,'0'-11'0'0,"0"11"0"0,0-10 0 0,10 10 0 0,13 0 0 0,-12 10 0 0,22 1 0 0,-13-11 0 0,13 21 0 0,0-10 0 0,-1 1 0 0,24 19 0 0,-24-9 0 0,11 0-1 0,1-1 1 0,11 13 0 0,-12-13 1 0,22 12-1 0,1-22 0 0,9 20-1 0,2-19 1 0,21 10 0 0,-11 0 0 0,10-11 0 0,1 10 0 0,-12 1 0 0,12 0 0 0,1 0 1 0,-1-1-1 0,0 12 0 0,11-11 0 0,-12-1-1 0,12 12 2 0,0-11-1 0,10 0 1 0,-10-1 0 0,0 1 0 0,10 23 0 0,-10-14 0 0,0 13-1 0,11-12 1 0,10 12-1 0,-10-12 0 0,43 23-1 0,-33-23 2 0,1 1 0 0,-1 10-1 0,0 0 0 0,0 12-1 0,2 0 0 0,-13-1 2 0,1 0-1 0,20 1 0 0,3-12 0 0,-13 12-1 0,22-12 1 0,1 12 1 0,-2-12-1 0,2 1 0 0,10-1-1 0,-1-10 2 0,1-1-1 0,-10 1-1 0,0 11 1 0,-13-13 0 0,-8 13 0 0,-14 0 0 0,13-2 1 0,-22 3-2 0,0-2 1 0,0 1 0 0,-11-1 0 0,0 1 1 0,-11-1-1 0,-1-10 0 0,-9 0 0 0,53 21-1 0,-77-32 1 0,-20 0 0 0,0-1 0 0,-11-10 0 0,0 0 0 0,-11 0-1 0,11 0-3 0,-12 0 3 0,-10 1-6 0</inkml:trace>
  <inkml:trace contextRef="#ctx0" brushRef="#br0" timeOffset="5">3403 6067 7 0,'0'0'1'0,"11"-11"-1"0,-1 22 0 0,2-11 0 0,8 22 0 0,-8 0 0 0,-1 10 0 0,-11 12 0 0,10-1 0 0,2 1 0 0,-1-11 0 0,0 10 0 0,-1 11 0 0,-10-10 0 0,11 0 0 0,-1 10 0 0,2 11 1 0,-1-11-1 0,0 1-1 0,10 10 2 0,-11 11-1 0,13 0 0 0,-12 0 0 0,10 11 0 0,11 0 0 0,-9 0 0 0,-1-1-1 0,11 2 2 0,-13-1-2 0,13 0 1 0,-10 0 0 0,9-11 0 0,1 0-1 0,-11 2 2 0,21 18-1 0,-10-31 0 0,10 12 0 0,1-1 0 0,10 0 0 0,-1 0 0 0,13-11 0 0,-1-10 0 0,12 10 0 0,10-22 0 0,-1 12 0 0,2-12 0 0,10-10 0 0,-11 10 0 0,11-21 0 0,9 11 0 0,-9-1 0 0,0 1 0 0,0 0-1 0,12-1 1 0,9-10 1 0,0 11-1 0,23-23 0 0,-22 12-1 0,21-11 1 0,1-1 0 0,-1-10 0 0,-1 0 0 0,-9 12-1 0,11-12 1 0,10 0 0 0,-21-12 0 0,42 12 0 0,-43 0 0 0,1 12-1 0,-1-1 1 0,2-11 0 0,-2 0 1 0,12 0-1 0,-13 0 0 0,13 0 0 0,-11-11 0 0,-1 11 1 0,1-12-1 0,-12 12 1 0,12 0-2 0,-11 0 1 0,-2 12 1 0,-8-1-1 0,-1 0 0 0,-1-1 0 0,-10 1 0 0,11-1 0 0,-11-10 0 0,-1 12 0 0,12-12 0 0,-11 0 1 0,0 0-1 0,0 0-1 0,-11 0 1 0,-1 0 0 0,-9 0 0 0,-1 0 0 0,-1 11 0 0,13 0-1 0,-12 11 0 0,-10-13-5 0</inkml:trace>
  <inkml:trace contextRef="#ctx0" brushRef="#br0" timeOffset="6">11351 10036 3 0,'32'33'0'0,"12"-12"1"0,-11 12 0 0,11-11-1 0,-12-11 1 0,11 0-1 0,-11-11 0 0,13 0 0 0,-2 0-1 0,1 0 1 0,10 0 0 0,-22 0 0 0,12 0 0 0,0 0 0 0,-2-11 1 0,-9 0-1 0,11 0 0 0,0 0 0 0,-2-11 0 0,14-10 0 0,-14-1 0 0,3-10 0 0,-3-1-1 0,-9-10 0 0,-1 0 1 0,13-11-1 0,-24 0 1 0,23-12 0 0,0-10 0 0,-12-22 0 0,1 22 0 0,-11-11 0 0,-2-11 0 0,-8 12 0 0,-1-1 0 0,-1-10 0 0,2 43-3 0</inkml:trace>
  <inkml:trace contextRef="#ctx0" brushRef="#br0" timeOffset="7">11112 4926 4 0,'-22'32'5'0,"-21"1"-1"0,10 10-4 0,-11-10-2 0,11 0 1 0,12-12 0 0,0 23 1 0,10-1 0 0,0 1 0 0,0 10 0 0,-1 11-1 0,2 12 0 0,-1 10 0 0,1 10 0 0,-12 1 0 0,10-11 1 0,12 0 0 0,-21 0-1 0,9 0 1 0,-8 11 0 0,-2 11 0 0,-1 10 0 0,13-21 0 0,-22 65 0 0,9-32 0 0,-10-1 0 0,1 1 0 0,-1 11 0 0,12 9 0 0,-1-9 0 0,12 21 0 0,10-11 0 0,-12 11 0 0,12 1 0 0,12-3 0 0,9 3 0 0,1 0 0 0,21-11 0 0,-11 8 0 0,-20-127-3 0</inkml:trace>
  <inkml:trace contextRef="#ctx0" brushRef="#br0" timeOffset="8">11221 9829 3 0,'76'55'2'0,"22"-2"1"0,-22 3-4 0,11-24-3 0,-1 1 4 0,13-11 0 0,-1-22 0 0,-1 0-1 0,1-33 2 0,0-12-1 0,11-8 0 0,0-24 0 0,9-9 0 0,-8-23 0 0,-12-21 0 0,10-22 1 0,-20-33 0 0,-13-21 0 0,2-34-1 0,-12-32 1 0,-12-32-2 0,-19-23 1 0,-1-10-2 0,10 0 1 0,0 11 1 0,12-33 0 0,-13 164 0 0,36-99 0 0,-25 76 0 0,-30 121-3 0</inkml:trace>
  <inkml:trace contextRef="#ctx0" brushRef="#br0" timeOffset="9">2326 4893 16 0,'-10'0'7'0,"-45"-12"1"0,-10 12-8 0,11 12-3 0,-2 21-3 0,14-1-1 0,-2 12 2 0,12 21 1 0,-1 22 2 0,-11 11 1 0,11 32 1 0,1 23 0 0,-1-1 0 0,1 11 0 0,9 0 1 0,3-22-1 0,-13 22 0 0,11 33 0 0,-1-33 0 0,14 11 0 0,-2 11 0 0,-1-11 0 0,12 22 0 0,-10 10 0 0,-1 12 0 0,11 32 0 0,0 0 0 0,33 0 0 0,-1 0 0 0,23-22 0 0,-1 1 0 0,0-23-1 0,12-10 2 0,-1-22-1 0,0-22-1 0,10-10 1 0,13-23 0 0,-1-43 0 0,11-21 0 0,0-34-1 0,0-21 2 0,0-32-1 0,10-33 0 0,11-22 0 0,-9-44 0 0,-2-21 0 0,-10-11 0 0,-11-22 0 0,0-11 0 0,-54 88-3 0</inkml:trace>
  <inkml:trace contextRef="#ctx0" brushRef="#br0" timeOffset="10">4914 6752 2 0,'0'0'-2'0</inkml:trace>
  <inkml:trace contextRef="#ctx0" brushRef="#br0" timeOffset="11">10481 14233 0 0,'0'-12'0'0,"33"2"0"0,21 0 0 0,23-12 0 0,20 11 0 0,11 11 1 0,12 0-1 0,10 0 1 0,13 0 0 0,-3 11 1 0,23 0 0 0,12 0-1 0,10-1 0 0,21 0 0 0,22-10-1 0,23-10 0 0,9 10 0 0,2-10 0 0,-13-1-1 0,13 11 0 0,-1 0 0 0,10 0-1 0,-20 0 0 0,-1 0 2 0,-33 0 0 0,1 11 0 0,-77-11-2 0,-10 10 1 0,-67-10 1 0</inkml:trace>
  <inkml:trace contextRef="#ctx0" brushRef="#br0" timeOffset="12">10384 15516 4 0,'0'0'10'0,"-11"-11"-4"0,0 0-3 0,22 1 9 0,0-1 1 0,-1 11-4 0,23-11-1 0,11 0 1 0,21 11-1 0,11-11-3 0,-1 0-2 0,23 11-1 0,1-11 0 0,9 11-2 0,12 0 1 0,21 0-1 0,-11 0 1 0,23 0 0 0,10 11 0 0,11 0-1 0,10 11 2 0,2-11 1 0,9 10-1 0,23-10 1 0,0-11-3 0,32 11 1 0,0-11-2 0,76-22 1 0,-55 12-4 0,2-12 1 0,-13 0 1 0,-20 0-3 0,-12 1 2 0,-10 21 1 0,-35-11-1 0,2 0-2 0,-42 11 3 0,-25 0 0 0,-30 0 0 0,-23 0 1 0,-33 0 0 0,-20 0-2 0,-24 11-5 0,2-11-10 0,-12 0-5 0,-21-11 4 0,-12 11 17 0</inkml:trace>
  <inkml:trace contextRef="#ctx0" brushRef="#br0" timeOffset="13">10459 14201 0 0,'0'0'4'0,"0"0"2"0,-10 0-2 0,10-11-1 0,10 11 0 0,2 0-1 0,-2 0 0 0,12 0 0 0,-1-11 1 0,2 11 1 0,-2 0 3 0,23 0 1 0,-11 0-2 0,21 0-2 0,-1 0-2 0,14 11 0 0,9-11 0 0,-1 11 0 0,23-1 0 0,11-10 0 0,11 10 0 0,-1-10 2 0,44 12-2 0,-21-12 0 0,10 0-1 0,-1 0 1 0,3 0 0 0,8 0-2 0,1 0 1 0,0 0 1 0,1 11 2 0,-1-11-1 0,0 11-1 0,0-11-1 0,-10 11-2 0,10 0 0 0,0 0-2 0,10-11-3 0,2 10 0 0,-2-10 1 0,-9 0 0 0,-1 11 3 0,-22-11 0 0,-10-11 4 0,-34 11-2 0,-9-10 0 0,-13 10-2 0,2 0-2 0,-34 0 0 0,0 0-1 0,-11 0 1 0,-9 0 1 0,-13 0 0 0,2 10-2 0,-12-10-5 0,0 0-4 0,-22 11-1 0</inkml:trace>
  <inkml:trace contextRef="#ctx0" brushRef="#br0" timeOffset="14">8633 14407 0 0,'0'0'0'0,"0"33"0"0,-22-1 0 0,-21 1 0 0,-12 0 0 0,-10-12 0 0,0 1 0 0,-23 0 0 0,2-11 1 0,-13-11-1 0,-9 11 0 0,10-22 1 0,10-22 0 0,3-10 0 0,30 10 0 0,23 0-1 0,21 22-1 0,22 1-2 0,21 10 2 0,-21 0 1 0</inkml:trace>
  <inkml:trace contextRef="#ctx0" brushRef="#br0" timeOffset="15">8481 13766 0 0,'10'0'0'0,"2"-22"1"0,-2 11 2 0,-10 0 1 0,0 0 1 0,-10-11 1 0,-2 1 0 0,-9 10 1 0,-12-11-3 0,-11 11-2 0,-31 0 0 0,-1 11-3 0,-33 22 1 0,-22 22-1 0,33-1 1 0,10 11 1 0,24-10 0 0,31-1-1 0,1 1 0 0,32-1-2 0,0-10 0 0,22 10-2 0,32-9 0 0,11-3-2 0,33 3-1 0,11-24 3 0,21 1 2 0,-10-11 2 0,-22 10 2 0,-11 2 0 0,-22 10 1 0,-10-1-2 0,-23 12 1 0,-11 0 0 0,-9-1 0 0,-12 1-1 0,-12 10 0 0,-31 1 0 0,-11-1-1 0,-22 1 0 0,-1-1 0 0,-21 12 1 0,-10-1 2 0,10 0 0 0,0-10 1 0,-11-10 2 0,43-25-2 0,2-18-1 0,-1-14-2 0,0-21-2 0,0-10 2 0,21 10-2 0,22 12-8 0,0 10-12 0,22 0 1 0</inkml:trace>
  <inkml:trace contextRef="#ctx0" brushRef="#br0" timeOffset="16">16973 13559 0 0,'-12'0'0'0,"12"0"0"0,0-11 1 0,12 11 2 0,-12 11 0 0,0 11 1 0,-12 21-1 0,12 22-2 0,-10 12-2 0,10 20-1 0,0-10 1 0,0 0-1 0,10 1 1 0,2-2 1 0,20-9 0 0,-21-12 1 0,22-11-1 0,-23-10 1 0,2-23 0 0,-1 1-1 0,-2-22 1 0,-9 0-1 0,0 0 1 0,0-11-3 0,0-11-2 0,-20-10-3 0,20 21 7 0</inkml:trace>
  <inkml:trace contextRef="#ctx0" brushRef="#br0" timeOffset="17">16580 13679 0 0,'0'-11'0'0,"0"11"0"0,0-11 1 0,12 11-1 0,-12-11 1 0,0 11-1 0,11-11 0 0,22 0 1 0,9-11 0 0,14 1 1 0,9 10-2 0,11 0 0 0,10 0-1 0,2 11 1 0,10 11-1 0,-1 11 1 0,-9-1 0 0,-23 12 0 0,-33-11 0 0,-10 0 1 0,-22-1 1 0,-22 1 0 0,-10 0-2 0,-23 21 0 0,-21-21 0 0,-1 22-1 0,12 10 0 0,-10 0 0 0,20 1 1 0,12-1 0 0,10 1-1 0,23-12 1 0,20-10-1 0,33 10 0 0,22 1 0 0,33-12 1 0,22 12 0 0,10-12 1 0,-20 1 2 0,-1-11 1 0,-44-12-1 0,0 12 0 0,-33-11 0 0,-20 0-1 0,9 0-1 0,-21-11-3 0,0 0-7 0</inkml:trace>
  <inkml:trace contextRef="#ctx0" brushRef="#br0" timeOffset="18">12678 13733 3 0,'0'0'0'0,"-12"0"0"0,2 11-1 0,-1-11 1 0,11 0-2 0</inkml:trace>
  <inkml:trace contextRef="#ctx0" brushRef="#br0" timeOffset="19">12613 13766 3 0,'-12'0'-1'0,"2"0"1"0,-1 0-2 0</inkml:trace>
  <inkml:trace contextRef="#ctx0" brushRef="#br0" timeOffset="20">12470 13657 3 0,'0'0'0'0,"0"-11"0"0,0 11 5 0,0 0 1 0,0 0 2 0,0 0 2 0,-10 0 2 0,10-11-2 0,0 11 1 0,0 0-3 0,0-11 0 0,0 11-2 0,0 0 2 0,10 11 1 0,-10 0 0 0,0 0-2 0,12 21-2 0,-1 1-2 0,11 0-2 0,-11-1 0 0,-1 1 0 0,12-11 1 0,0-1 2 0,-11 1 1 0,-1-11 1 0,-10 0-1 0,0 0-1 0,12-11-1 0,-12-11 2 0,0-11-4 0,0-10-1 0,10-12 0 0,0 1-1 0,2-1 2 0,-1 11-2 0,11 1 1 0,-12 10 0 0,12 11 0 0,0 0 0 0,-11 0 1 0,-1 11 1 0,2 11 0 0,-1 0 1 0,-1 11 0 0,1 11 0 0,0 10-2 0,-1 1 0 0,2 10 0 0,-1-11-1 0,-11 1 0 0,10-21 1 0,2 8-1 0,-12-9 0 0,11-22 2 0,-2 12-2 0,3-24 0 0,-1-10-3 0,-1 1-2 0,13-34 2 0,-1 1 0 0,-2-1 1 0,13 12-2 0,0 10 3 0,-1 1-1 0,-20 21 1 0,10 0 0 0,-11 11 2 0,-1 0 0 0,0 11 3 0,2 21 2 0,10 1-1 0,-11 11-3 0,22 32-2 0,-23-11-2 0,12-11-12 0,0-10-36 0,-1-23-27 0,1-10 43 0,-12-11 32 0</inkml:trace>
  <inkml:trace contextRef="#ctx0" brushRef="#br0" timeOffset="21">8753 14570 0 0,'0'0'0'0,"0"-11"0"0,0 0 2 0,0 1 0 0,0 10 0 0,-12 0 0 0,12 0-2 0,-10 0 1 0,-13 10 0 0,2 12-1 0,0-11 1 0,-2 0 0 0,13 0-1 0,10-11 1 0,0 0-1 0,0 11 0 0,33 0 0 0,-12-1 0 0,12-10 0 0,10 11 0 0,-10 0 1 0,0 0-1 0,-12 11 0 0,-10 0 1 0,-11-12 0 0,0 12 3 0,-11-11-1 0,-10 11 2 0,-2-11 0 0,-10-11-1 0,1 0 1 0,11 0-2 0,-23 0-2 0,11-11-2 0,12 11 1 0,-1 0-10 0,0 0-10 0,22-11 5 0</inkml:trace>
  <inkml:trace contextRef="#ctx0" brushRef="#br0" timeOffset="22">17983 14309 0 0,'0'0'0'0,"12"-11"0"0,-12 11 2 0,0-10 0 0,0 10 1 0,0 0-1 0,0-11 2 0,0 11-1 0,0-11-1 0,0 11 0 0,-12-11 1 0,-9 11-1 0,9 0-1 0,-8 0 0 0,-2 11-1 0,-1-11 0 0,23 11 0 0,0-11 0 0,0 0 0 0,23 0 0 0,-1 11 1 0,-2-1-1 0,13 1-3 0,0 11 2 0,-11 0 2 0,0-1 0 0,-11-10 0 0,-1 11 0 0,2 0 5 0,-12-11 0 0,0 0 1 0,-22 10 3 0,-1-10-5 0,3 0-2 0,-13 0-1 0,0-11-2 0,1 0 0 0,-1 0 0 0,0-11-2 0,1 0-1 0,10 11-1 0,0-11 1 0,11 11-6 0,11 0-12 0,0 0 0 0,11 0 17 0</inkml:trace>
  <inkml:trace contextRef="#ctx0" brushRef="#br0" timeOffset="23">10568 14320 0 0,'0'0'0'0,"0"0"0"0,0-11 0 0,11 0 0 0,-11 11 0 0,0-10 0 0,0 10 0 0,0 0 0 0,10 0 0 0,-10 0 1 0,0 10 0 0,12 12-1 0,-1 11 1 0,-11 10 0 0,10 77 2 0,2-44-1 0,-12 0 0 0,11 0 0 0,-2 11-1 0,14-11-1 0,-1 12 1 0,-1-2-1 0,1-21-1 0,-12-21 1 0,2-11-1 0,-1-23-1 0,-1 1-2 0,-10-11 0 0,12-11 2 0,-12-21 1 0</inkml:trace>
  <inkml:trace contextRef="#ctx0" brushRef="#br0" timeOffset="24">10960 14440 1 0,'0'0'0'0,"-11"-11"0"0,11 0 0 0,-12 0 0 0,12 0 0 0,0 0 0 0,0 0 0 0,12 1 0 0,-12-1 1 0,0 11 1 0,0-11-1 0,0 0 1 0,0 11-1 0,0 0 2 0,0 11 3 0,11 11-3 0,-1 10 0 0,-10 23-1 0,22 10-1 0,0 11 0 0,-1 0-1 0,2 0 1 0,-2-11 0 0,-10 12 1 0,-1-23-1 0,2 1 2 0,-1-1 0 0,-11-22 0 0,10 1-1 0,-10-11-1 0,0-2 0 0,0 3-1 0,0-12 0 0,0 0-3 0,0-11-6 0,0 0-9 0,0 0 5 0,12-11 11 0</inkml:trace>
  <inkml:trace contextRef="#ctx0" brushRef="#br0" timeOffset="25">11427 14364 2 0,'0'0'0'0,"-11"-11"0"0,11 11 0 0,0 0 0 0,11-11 0 0,-11 11 0 0,11-11 1 0,-11 11 0 0,0 0 1 0,0 0 0 0,10 0 2 0,-10 0-1 0,0 0 1 0,0 22 0 0,12-11-1 0,-1 10-1 0,-11 1 1 0,10 11 1 0,2 10 0 0,-1 12 1 0,-2 21-2 0,3 11-1 0,-1 0-1 0,-11 11 0 0,10-11-1 0,2 0 0 0,-12-33 1 0,0 0-1 0,11-10 0 0,-11-23 1 0,0 1-1 0,0 0 1 0,0-11-4 0,10-11-9 0,2 11-11 0,-2-22 10 0,0-11 10 0</inkml:trace>
  <inkml:trace contextRef="#ctx0" brushRef="#br0" timeOffset="26">11927 14353 3 0,'0'-11'1'0,"-10"11"1"0,-1 0-1 0,11 11 1 0,0 0 0 0,11 32-2 0,-1 1 2 0,12 21-1 0,-12 11 3 0,13 0 0 0,-13 0 1 0,2-11 0 0,-1 1-2 0,-11-1 0 0,21-10-2 0,-21-1 0 0,11-12-1 0,-1 3 1 0,2-2-1 0,-12-10 0 0,11-1 0 0,-11 1 0 0,10-22-1 0,-10 11-4 0,12-12-9 0,-2-10-1 0,12-10 12 0,-22-1 0 0</inkml:trace>
  <inkml:trace contextRef="#ctx0" brushRef="#br0" timeOffset="27">12450 14396 4 0,'0'0'0'0,"0"0"0"0,-12 0 1 0,12 0 1 0,0 0 0 0,12 11-2 0,-12 0 0 0,10 0 1 0,0 11 1 0,-10-1 2 0,12 1 0 0,-12 22 0 0,11-1 1 0,-11 11 0 0,10 12-1 0,2 10 1 0,-1 12-2 0,-1-2-2 0,1 1 0 0,0 0-1 0,-11-22 0 0,10 0 0 0,2-21 0 0,-12-12-1 0,11-21-6 0,-1 0-10 0,2-11 1 0,-2-11 12 0,0-21 1 0</inkml:trace>
  <inkml:trace contextRef="#ctx0" brushRef="#br0" timeOffset="28">12916 14331 3 0,'0'0'0'0,"0"-11"0"0,0 11 1 0,12 0 2 0,-12 0 1 0,0 22-1 0,11 0-1 0,-1 32-1 0,12 0 2 0,-12 12 1 0,13-1 2 0,-1 11 1 0,-1 0 1 0,-10 0-1 0,22 0-3 0,-22 12-3 0,11-13 0 0,-2-9-1 0,-20-1 0 0,12 0-1 0,-1-21-2 0,-11-1-2 0,0-10-6 0,0-22-2 0,0-1-3 0,0-10 10 0,0 0 3 0</inkml:trace>
  <inkml:trace contextRef="#ctx0" brushRef="#br0" timeOffset="29">13417 14418 2 0,'10'-22'0'0,"-10"11"0"0,0 0 0 0,12 1 0 0,-12-1 1 0,0 0-1 0,11 11 0 0,-11-11 1 0,0 11 1 0,10 0 1 0,-10 11 0 0,0 21 1 0,0 12 2 0,12 32-1 0,-12 22-1 0,0 0 0 0,10 12-3 0,0-14 0 0,2 3-1 0,-1-24-1 0,-1-20 1 0,2-12 0 0,-1-10-1 0,-11-11 0 0,11-1-3 0,-1-10-2 0,1-11-6 0,-1 11 3 0,2-22 8 0,-1 11-1 0</inkml:trace>
  <inkml:trace contextRef="#ctx0" brushRef="#br0" timeOffset="30">13961 14364 0 0,'0'0'0'0,"-11"0"0"0,11 0 1 0,0 0 0 0,0 10 0 0,0 12 0 0,11 0 0 0,-1 21 1 0,-10 12 1 0,12 10 1 0,-1 11 2 0,-2 11 0 0,14 0-2 0,-1 0-2 0,-12 0-1 0,13-11-1 0,-13-11 0 0,1-21 0 0,0-11 0 0,-1-12-1 0,-10 1-1 0,0-22-5 0,0 0-4 0,12-11 1 0,-12-11 9 0,0 1 0 0</inkml:trace>
  <inkml:trace contextRef="#ctx0" brushRef="#br0" timeOffset="31">14494 14374 0 0,'0'0'0'0,"-22"-10"0"0,11 10 0 0,-1-11 0 0,12 11 0 0,0 11 0 0,0-11 0 0,-10 10 0 0,10 1 1 0,0 0 0 0,-11 0 1 0,11 0 1 0,11 11 0 0,-1 32 1 0,2 11 2 0,-1 11-1 0,11 22-1 0,-2-11-1 0,3 0-2 0,-12 1 1 0,0-13-1 0,-1 1 0 0,-10-21 0 0,0-12 1 0,0 1-2 0,0-12-4 0,0-10-4 0,-10 0-4 0,20-22 2 0,2 0 4 0,-1-22 6 0,-1 11 0 0</inkml:trace>
  <inkml:trace contextRef="#ctx0" brushRef="#br0" timeOffset="32">15112 14440 0 0,'0'0'1'0,"0"0"0"0,0 0-1 0,0 0 1 0,12 11-1 0,-12-11 0 0,11 21 0 0,-1-10 0 0,2 0 0 0,-1 11 1 0,-1 10 0 0,2-10 1 0,-12 22 1 0,0-12 0 0,0 12 2 0,0-1 0 0,10 24 0 0,-10-2-1 0,10 10-2 0,2-10-1 0,9 0 0 0,-9-10 0 0,-1-12-1 0,-1-10-2 0,1-1-2 0,-11-10-6 0,11-11-2 0,-11 0 4 0,0-11 7 0,-11 0 1 0</inkml:trace>
  <inkml:trace contextRef="#ctx0" brushRef="#br0" timeOffset="33">10775 15821 2 0,'0'0'0'0,"0"0"0"0,0-11 0 0,-11 11 0 0,11 0 0 0,-12-12 1 0,12 12 0 0,0-10 2 0,0-1 1 0,12-11 2 0,-12 12-1 0,0-2-2 0,0 2 0 0,0 10 0 0,0 0 6 0,0 22-1 0,0 0 1 0,0 9 0 0,0 13-2 0,0 0-4 0,0 10-2 0,11-10 0 0,-1 21 0 0,2-23-2 0,-1-8 1 0,-11-1 0 0,0-22 1 0,11 21-1 0,-1-10 2 0,-10 0 0 0,0-11 0 0,0-11 0 0,0 0-9 0,0-22-11 0,-10-11-10 0,10-10 4 0,-11-33 16 0,0 20 8 0,11 46-2 0</inkml:trace>
  <inkml:trace contextRef="#ctx0" brushRef="#br0" timeOffset="34">10720 15788 2 0,'0'0'0'0,"0"-11"0"0,0 11 1 0,0 0 2 0,-10 0 3 0,10 0 2 0,-11 11 3 0,-1-11 0 0,2 0 0 0,-1 0-3 0,11 0-1 0,0-11 4 0,11 1-10 0,-1-2 0 0,23 2 0 0,-11-2 0 0,11 2 0 0,0 10 1 0,-22 0-2 0,10 10 1 0,-11 2-1 0,-10 10 1 0,0 9 0 0,-21 3 0 0,0-3-1 0,-2-19 1 0,2 10-1 0,9-11 0 0,2-1-2 0,10-10-16 0,0-10-25 0,33-1 17 0,-23-11 24 0</inkml:trace>
  <inkml:trace contextRef="#ctx0" brushRef="#br0" timeOffset="35">10873 16147 2 0,'0'0'0'0,"0"0"1"0,0-11 2 0,-11 0-1 0,-1 11 3 0,12-11 0 0,-10 0 3 0,10 11 2 0,0-12-2 0,0 12-2 0,10-9-1 0,-10 9-2 0,23 0-1 0,-23 0 0 0,11 9 2 0,-11 3 0 0,11-1 1 0,-11 0-2 0,0 11 0 0,0 10-1 0,-11-10-2 0,11 11 1 0,0-22-2 0,0 0 0 0,11-1-2 0,-11-10-16 0,10 0-19 0,1-21 19 0,-11-12 16 0</inkml:trace>
  <inkml:trace contextRef="#ctx0" brushRef="#br0" timeOffset="36">10960 15863 15 0,'0'0'12'0,"-11"-10"10"0,-11 10-20 0,11 10 2 0,11-10-3 0,0 12-5 0,11-12-14 0,11 11-9 0,11-11 20 0</inkml:trace>
  <inkml:trace contextRef="#ctx0" brushRef="#br0" timeOffset="37">19778 13190 2 0,'0'0'0'0,"-12"0"0"0,12 0 0 0,-10 0 0 0,10-12 0 0,-11 2 1 0,11-12 3 0,0 11 4 0,0-11 3 0,0 11 0 0,0 0 3 0,0 1-1 0,0 10-3 0,0 0 7 0,0 21-14 0,0 2 0 0,0 8-3 0,-11 13 1 0,11 0-2 0,0 0-1 0,0-1-11 0,0-21-24 0,11-1 0 0,0-11 29 0</inkml:trace>
  <inkml:trace contextRef="#ctx0" brushRef="#br0" timeOffset="38">19941 13363 41 0,'0'0'49'0,"-12"-10"-25"0,12-1-19 0,0 11 8 0,0 0-12 0,0 0-18 0,0-11-29 0,12 11-11 0,-12 0 44 0</inkml:trace>
  <inkml:trace contextRef="#ctx0" brushRef="#br0" timeOffset="39">20354 13223 3 0,'0'0'-1'0,"11"-12"1"0,-11 1 1 0,0 1 3 0,0-2 3 0,-11 2 3 0,1-2 2 0,-1 12-2 0,0 0 0 0,-11 0-3 0,-1 12-2 0,3-2 2 0,-2 23-2 0,-1 0 0 0,13-1-4 0,-13 1-1 0,23-11 0 0,0 0-2 0,12-12 0 0,-1 1 0 0,11-11 0 0,-1 0 2 0,-9-11 0 0,20-10 0 0,-11-2 1 0,-9 2 0 0,10-12-2 0,-1-21 1 0,1-1-3 0,0-20-1 0,-1-2 1 0,1 12 1 0,-11 0 3 0,0 11-1 0,-11 21 1 0,0 22 0 0,0 11 2 0,0 0-1 0,-11 22-1 0,11 21-1 0,-11 12 1 0,-1 10-2 0,2 0 1 0,10 11-1 0,0-10 0 0,0-11 0 0,10-13 0 0,2-9 1 0,-1-12-1 0,-11-9 1 0,22-1-2 0,-12 0-2 0,2-22-1 0,9 0-6 0,1-22-5 0,0-11 4 0,-1 1 5 0,1-12 6 0,-12 12 1 0,2 32 3 0,-12 0 3 0,0 11-3 0,0 11 0 0,0 12-1 0,-12 8-2 0,12 3-1 0,0-13-4 0,0 12-7 0,0-23 3 0,12 1 7 0,-1-11 1 0</inkml:trace>
  <inkml:trace contextRef="#ctx0" brushRef="#br0" timeOffset="40">20746 12961 17 0,'0'0'10'0,"-23"-22"9"0,13 11-18 0,-1 11 0 0,11-11-6 0,0 11-19 0,0 0 5 0</inkml:trace>
  <inkml:trace contextRef="#ctx0" brushRef="#br0" timeOffset="41">20723 13200 1 0,'-10'0'0'0,"10"-10"0"0,0-2 0 0,0 2 0 0,0-2 2 0,0 2 3 0,10-1 1 0,-10 1 0 0,12 10 0 0,-12 0 1 0,0 0 0 0,11 21-2 0,-11 1-2 0,0 10-2 0,0 1 0 0,0-12-2 0,10 13 1 0,-10-24 0 0,12 1-1 0,-2-11 0 0,0 0 1 0,13 0 2 0,-23-21-1 0,10-2 0 0,2 2 1 0,-12-23 0 0,11 12-2 0,-11 10 1 0,11-11-1 0,-11 11 1 0,0 22-2 0,0-10-9 0,0 10-26 0,0 10 27 0,0 12 9 0,10-22-1 0</inkml:trace>
  <inkml:trace contextRef="#ctx0" brushRef="#br0" timeOffset="42">21006 13146 1 0,'0'0'4'0,"0"-11"9"0,0 11 2 0,0 0-3 0,0 0-7 0,-10 11-4 0,10 21-2 0,-11-20-3 0,11 9-8 0,0-9-7 0,0-2 7 0,11-10 9 0,-11 0 3 0</inkml:trace>
  <inkml:trace contextRef="#ctx0" brushRef="#br0" timeOffset="43">21104 12983 5 0,'0'0'3'0,"-10"-11"5"0,10 0-8 0,-11 11 1 0,11 0-4 0,0 0-6 0,0 22 5 0,0-10 4 0,0-12-1 0</inkml:trace>
  <inkml:trace contextRef="#ctx0" brushRef="#br0" timeOffset="44">21279 13081 0 0,'-22'0'2'0,"22"-11"1"0,-11 11 2 0,-1 0-1 0,2 11 0 0,-1 10 1 0,-10 2-2 0,10 8 0 0,-1 13-1 0,2-11-2 0,10-12 0 0,0 1 0 0,10 0 0 0,13-22 1 0,-2 11 0 0,0-22 0 0,2-11 0 0,-1 0 0 0,-11-21 1 0,10 0 0 0,1-23-1 0,-11 12 1 0,11-44-1 0,-12 22 1 0,12 0-1 0,-22 11 0 0,0 10 1 0,0 23-1 0,0-1-1 0,0 33-2 0,-11 0-4 0,11 11 3 0,-11 22 0 0,1 21 2 0,-2 22 0 0,12 0-1 0,-10 11 0 0,10-11 0 0,22 44-3 0,-1-88 4 0,1-10 0 0,0-11 1 0,-1-11 0 0,11-11 1 0,-9-11-1 0,-1 0 1 0,-11-9-2 0,10-13 1 0,-10 11 1 0,-11 0 0 0,-11 13 2 0,-1 8 2 0,12 12 2 0,-9 12-4 0,-2 8-3 0,11 13 0 0,11 0-1 0,10-1-1 0,0-10-6 0,24-1-13 0,-13 13 10 0,12-13 11 0</inkml:trace>
  <inkml:trace contextRef="#ctx0" brushRef="#br0" timeOffset="45">22279 12939 0 0,'-11'-43'0'0,"11"-1"4"0,0 1 0 0,0-1 0 0,11 1 1 0,-11 21 0 0,11 0 2 0,-11 11 1 0,0 11-2 0,0 0-1 0,0 22 0 0,0 22-2 0,0 21-2 0,0 22-2 0,0 0-1 0,-11 11-1 0,11 0 0 0,-11-12 0 0,-1 2-1 0,-9-12 0 0,11-22-3 0,-1 0 0 0,0-21 2 0,-1-22-1 0,2 0-3 0,10-22 6 0</inkml:trace>
  <inkml:trace contextRef="#ctx0" brushRef="#br0" timeOffset="46">22290 13190 0 0,'0'-22'0'0,"0"-11"0"0,11 0 1 0,-11 22 5 0,0 1 4 0,-11 10 4 0,0 0 0 0,-22 32-3 0,1 11-6 0,-12 12-5 0,12 10-1 0,10-22-3 0,11-9-15 0,11-24-9 0,11 1 19 0</inkml:trace>
  <inkml:trace contextRef="#ctx0" brushRef="#br0" timeOffset="47">22496 12787 0 0,'0'0'0'0,"0"-11"0"0,0-11 1 0,0 11 0 0,0-10 2 0,0 10 1 0,0 11 1 0,0 0-1 0,0 11 0 0,0 21-3 0,0 23-1 0,-10 10-1 0,10 0-1 0,-12-9 0 0,12-3 0 0,12 1 0 0,-2-31-2 0,0 8 0 0,13-9-1 0,-13-22 4 0</inkml:trace>
  <inkml:trace contextRef="#ctx0" brushRef="#br0" timeOffset="48">22669 12995 0 0,'0'0'0'0,"-9"9"2"0,-2 13 2 0,11 0 1 0,-12 11 0 0,2-1-1 0,10 11-2 0,0-21 0 0,10 11-2 0,22-21 0 0,-20-2 1 0,10-10 2 0,-1 0-1 0,-9-22 0 0,9-43 3 0,-21 21-2 0,0 2-1 0,-21 8 0 0,-1 3-2 0,11 8-3 0,-11 12-3 0,10 11-2 0,3 11-3 0,-2 12-1 0,11 8 8 0,0-20 4 0</inkml:trace>
  <inkml:trace contextRef="#ctx0" brushRef="#br0" timeOffset="49">22887 12995 0 0,'0'-12'0'0,"-10"12"2"0,10 0 1 0,-11 0-1 0,11 12 1 0,-12 8-1 0,2 13 0 0,10-11-1 0,0 21-1 0,0-10 0 0,10-1 0 0,2-10 0 0,-1-11 0 0,22 1 0 0,-24-2 2 0,14-20 0 0,-1 10-1 0,-11-33 1 0,-1 21-2 0,2-20 1 0,-2-1-1 0,-10 11 1 0,0 1 0 0,0 11-1 0,0-2 1 0,-10 24-1 0,-2-2 0 0,12 11-1 0,0 13 0 0,0-13 0 0,12 1 1 0,-2-12 0 0,12 2 0 0,-11-12 2 0,11 0 2 0,0-12 0 0,-12-20-1 0,1 11-1 0,-11-23 0 0,0 0-2 0,0 11-2 0,0 1-6 0,0 10-8 0,0 0 2 0,10 11 14 0</inkml:trace>
  <inkml:trace contextRef="#ctx0" brushRef="#br0" timeOffset="50">20289 13874 1 0,'0'0'0'0,"-12"-11"0"0,12 1 1 0,0-1 0 0,0-11 5 0,0 11 2 0,0 11 2 0,0-11 1 0,0 22 12 0,0 0-14 0,0 11-5 0,-10 10 0 0,10 1-3 0,-10 0-3 0,10-1 1 0,0-9-18 0,0-2-10 0,0-21 7 0,10-21 17 0,-10 21 4 0</inkml:trace>
  <inkml:trace contextRef="#ctx0" brushRef="#br0" timeOffset="51">20322 13722 9 0,'-12'0'10'0,"12"-11"-4"0,-10 11-7 0,10 0 1 0,10 0-9 0,2 0-2 0,-1 0 8 0,0 0 2 0</inkml:trace>
  <inkml:trace contextRef="#ctx0" brushRef="#br0" timeOffset="52">20375 13907 1 0,'0'-11'0'0,"-10"-11"1"0,10 1 3 0,0 10 3 0,0-11 2 0,0 22 5 0,0 0 1 0,0 11-5 0,0 0-3 0,0 21-2 0,-11 1-1 0,11 0-3 0,-10-12-1 0,10 1 0 0,0 0-1 0,10-22 1 0,-10 0-1 0,11 0 0 0,-11 0 0 0,10-10-3 0,2-24-4 0,-1 3-5 0,0 8 3 0,10-10 6 0,-11 12 3 0,-10 10 2 0,12 0 3 0,-12 22 2 0,0 0-1 0,11 10-3 0,-11 12-1 0,0-10-2 0,0-3-1 0,11-9-5 0,-11 0-6 0,11-11-2 0,-1-11 4 0,2-10 8 0,9-1 2 0</inkml:trace>
  <inkml:trace contextRef="#ctx0" brushRef="#br0" timeOffset="53">20670 13559 1 0,'0'0'0'0,"0"0"5"0,0 0 0 0,-12 0 2 0,12 22 2 0,12-1-2 0,-12 12 1 0,0 11-2 0,0 10-3 0,0 0-3 0,11 12 0 0,-2-23-1 0,3 1-3 0,-12-23-8 0,0 13-5 0,0-24 5 0,-12 1 7 0,3-11 5 0,-2-11 0 0</inkml:trace>
  <inkml:trace contextRef="#ctx0" brushRef="#br0" timeOffset="54">20625 13907 0 0,'-10'0'1'0,"10"0"4"0,-11 11 4 0,11 1-1 0,-11 8-2 0,22 2-4 0,0-11-1 0,-1-11-1 0,23 12-1 0,-1-24 2 0,-9 1 0 0,10-11-1 0,-11 12 0 0,-2-12 1 0,-8 11-1 0,-1 11-1 0,-11 0-1 0,0 11 1 0,0 21 0 0,10-10 1 0,2 1 0 0,10-2-1 0,-1 0 1 0,23-10-1 0,-12-11-1 0,1 0 1 0,-12-11 1 0,2-10 0 0,-14 10 0 0,3-22 2 0,-24 11 1 0,-20-10-1 0,11 10 1 0,-12 11-1 0,-10 0-1 0,10 11-2 0,12 0-9 0,10 11-11 0,0 11 16 0</inkml:trace>
  <inkml:trace contextRef="#ctx0" brushRef="#br0" timeOffset="55">21572 13940 0 0,'-11'0'0'0,"-1"0"0"0,12 0 0 0,-9 0 0 0,9-10 0 0,0 10 0 0,0-12 0 0,0 1 0 0,0 11 1 0,0-11 2 0,0 0 3 0,0 0 2 0,0 0 3 0,9 11 0 0,-9 0 6 0,0 22-11 0,0 0-3 0,0 32-3 0,0 1-1 0,0-1 1 0,0-10-1 0,0 10 0 0,-9-11-3 0,9 1-13 0,-11-22-5 0,11-1 5 0,-12-10 14 0,12-11 3 0</inkml:trace>
  <inkml:trace contextRef="#ctx0" brushRef="#br0" timeOffset="56">21484 13831 0 0,'-10'-11'2'0,"10"11"1"0,-11-11 0 0,11 11 2 0,11 0-2 0,11-11 1 0,-1 11 0 0,11 11-2 0,1 11-1 0,-10 0 0 0,-1-1-1 0,-12 1 2 0,-10 12 0 0,0-3 0 0,-10 3 0 0,-12-13-1 0,-11 11 0 0,10-20-5 0,14 9-7 0,-2-21-2 0,-1 0 4 0,12-11 8 0,23 1 1 0</inkml:trace>
  <inkml:trace contextRef="#ctx0" brushRef="#br0" timeOffset="57">21790 13820 0 0,'-11'-11'0'0,"11"0"0"0,0 0 5 0,-11 11 2 0,-12 11 0 0,13 0 1 0,-1 11 1 0,1 10-3 0,-12 12-5 0,22-11 0 0,-12 22-2 0,12-34 0 0,0 0-2 0,12-10 0 0,-1 1-1 0,0-12-2 0,-1-12-1 0,11-10 0 0,-9-9 1 0,10-14 2 0,-11 13 3 0,-1-1 0 0,0 1 1 0,-10 10 1 0,-10 22 0 0,10 0 1 0,-10 0 1 0,-1 11-2 0,0 10 1 0,0 1-2 0,11 0 0 0,0 1 0 0,11-3-1 0,-11 13 1 0,11-21-1 0,10-2 0 0,-11 1-1 0,2-11 0 0,-1 0 0 0,0-11 1 0,-11 1 1 0,0-2 0 0,11-10 0 0,-11 1 0 0,0-12 0 0,0 33 0 0,0-22 0 0,-11 0 0 0,11 12 0 0,11-1 0 0,-11 11 0 0,0 0 1 0,10 11 2 0,2-1-1 0,-1 1 1 0,-1 11-1 0,1 0-1 0,-11 0 1 0,11-1 1 0,-11-10 1 0,10 12 1 0,-10-13 1 0,-10-10 0 0,-1 11-1 0,0-11-2 0,11 0-1 0,-10-11-2 0,-1-11 0 0,11-11-3 0,0 1-3 0,11-1-3 0,-1-10-2 0,1 10 3 0,10 11 2 0,-9 11 2 0,-1 11 3 0</inkml:trace>
  <inkml:trace contextRef="#ctx0" brushRef="#br0" timeOffset="58">22116 13494 0 0,'0'0'0'0,"0"11"0"0,0 10 1 0,0 12-1 0,10 10 1 0,-10 1-1 0,0 10 0 0,12-10 0 0,-2-1 0 0,0 12-1 0,2-12 1 0,-12-21 0 0,0 11-1 0,-12-23 1 0</inkml:trace>
  <inkml:trace contextRef="#ctx0" brushRef="#br0" timeOffset="59">22061 13896 0 0,'0'0'0'0,"0"-11"2"0,0 11 1 0,11-11 1 0,10 0-4 0,2 11-1 0,-1-10 1 0,-2-1-2 0,3 11 0 0,-1-11-1 0,0 11 2 0,-12 0 1 0</inkml:trace>
  <inkml:trace contextRef="#ctx0" brushRef="#br0" timeOffset="60">22355 13744 0 0,'-22'11'0'0,"22"-11"0"0,0 11 0 0,0-1 0 0,10-10 0 0</inkml:trace>
  <inkml:trace contextRef="#ctx0" brushRef="#br0" timeOffset="61">22539 13874 0 0,'-10'11'0'0,"-13"-11"2"0,-19 11 0 0,9-11 0 0,-10 0-1 0,21 0-1 0,-1-11-2 0,2 0-3 0,21 11 5 0</inkml:trace>
  <inkml:trace contextRef="#ctx0" brushRef="#br0" timeOffset="62">22985 13505 0 0,'0'0'1'0,"-10"9"1"0,-1 14 2 0,-11 10-2 0,11 10 0 0,-10 12-1 0,10-1 1 0,-11 0 0 0,11 1-1 0,11-1-1 0,11-9 0 0,-1-14 0 0,2 3-1 0,8-13 1 0,3-11-3 0,-1 1-4 0,-11-11 1 0,-1 0 6 0</inkml:trace>
  <inkml:trace contextRef="#ctx0" brushRef="#br0" timeOffset="63">23062 13776 0 0,'0'0'0'0,"0"0"5"0,0 11-2 0,0 11-1 0,0 22-1 0,0 10-1 0,0 0 0 0,0 1-1 0,0-1 1 0,11-10-1 0,-11-2 1 0,0 3 0 0,-11-13 0 0,11 1-1 0,0-11-1 0,-12-12-3 0,12-10 4 0</inkml:trace>
  <inkml:trace contextRef="#ctx0" brushRef="#br0" timeOffset="64">23149 13733 0 0,'0'0'0'0,"21"0"0"0,-21 22 1 0,10-1 0 0,-10 12 1 0,-10 11-1 0,-11-12-1 0,-1 1 0 0,0-1 0 0,1-10 0 0,-1 1 0 0,10-13-1 0,12-10 0 0,-10 0-2 0</inkml:trace>
  <inkml:trace contextRef="#ctx0" brushRef="#br0" timeOffset="65">23225 13766 0 0,'0'10'1'0,"0"1"2"0,-11 11-1 0,0 11 0 0,0-1-1 0,-1 1-1 0,12 0-1 0,0-12 1 0,12-10 0 0,-1 0-1 0,0-11 1 0,10 0-1 0,-9-22 0 0,9 1-1 0,-10-1 1 0,10-11 0 0,-21 11 1 0,12-10 0 0,-12 21 0 0,0 11 2 0,0 0 1 0,0 0 0 0,-12 11 1 0,2 21-1 0,-1 1-1 0,0-11-2 0,11 10 0 0,0-10 0 0,11 1-1 0,0-2-1 0,-1-11-1 0,13-10-3 0,-13 0 1 0,-10 0 4 0</inkml:trace>
  <inkml:trace contextRef="#ctx0" brushRef="#br0" timeOffset="66">23442 13809 0 0,'0'0'1'0,"0"-11"2"0,-11 11 1 0,1 0 0 0,-1 0 0 0,-11 0 0 0,-1 22 0 0,3 11-2 0,-2-1 0 0,11 1-4 0,-1-1 1 0,12-10 0 0,12 1 0 0,-1-2-1 0,11-21 0 0,-2 0-2 0,13 0-2 0,0-21-1 0,-1 9 5 0</inkml:trace>
  <inkml:trace contextRef="#ctx0" brushRef="#br0" timeOffset="67">23528 13581 0 0,'0'21'0'0,"0"34"0"0,-9-1 0 0,-2 1 0 0,-1-12 0 0,2 1 1 0,10-1-1 0,-11-9 0 0,-1-14 1 0,2-9 0 0,-1 0-1 0,11-11 1 0,0 0 0 0,0-22-1 0,11 2 0 0,-1-3 0 0,13-10 0 0,10-10-1 0,-12 21 1 0,12-11 0 0,-22 12 0 0,0 10 1 0,-11 11 2 0,-11 11 0 0,0 0 0 0,-11 21 0 0,-1-10-2 0,3 11 0 0,8-1-1 0,2-10-1 0,10 1 1 0,10-13-1 0,2 11 1 0,20-10-1 0,-11-11 1 0,24 0 0 0,-2 0 0 0,-11-11 1 0,12-10-1 0,-23 11 1 0,11-13-1 0,-9 1-1 0,-13 11 0 0,-10-10 1 0,0 10-2 0,-10-11 1 0,-1 11 0 0,11 0 1 0,-12 11 0 0,3 0-1 0,-2 0 1 0,11 0-1 0,0 11 1 0,0 0 0 0,0 0 0 0,0 0 0 0,0 0 0 0,0 10 1 0,0-10-1 0,0 0 0 0,11 11 0 0,-2-10-1 0,3-2 1 0,9 0 0 0,2-10 0 0,-1 11 0 0,-2-11 1 0,13-11-2 0,-21 11 0 0,-1-10-3 0,-1 0-1 0,-10-2 5 0</inkml:trace>
  <inkml:trace contextRef="#ctx0" brushRef="#br0" timeOffset="68">23964 13418 0 0,'0'0'0'0,"10"-22"5"0,-10 10 5 0,0 12 6 0,0 12 0 0,0 10-5 0,-10 32-6 0,10 0-3 0,0 22-4 0,0-10-1 0,10-12 1 0,2 0 0 0,-1-21 0 0,-1 11 1 0,2-23 0 0,-1-10 1 0,-11 0-1 0,0-11-4 0,0 11-7 0,-11-22-7 0,-1 11 5 0,12 0 13 0</inkml:trace>
  <inkml:trace contextRef="#ctx0" brushRef="#br0" timeOffset="69">24182 13700 0 0,'0'0'0'0,"-23"-11"3"0,2 11 4 0,10 0 3 0,-10 0-4 0,9 0-2 0,2 11-3 0,10-11-2 0,10 11 0 0,2-11 1 0,9 11 0 0,11 0 1 0,1 0 0 0,-1 11 0 0,-9-12 1 0,10 12-1 0,-23 0 1 0,-10 0 2 0,0-11 6 0,-10 10 0 0,-13-10 0 0,2 0-1 0,-23 0-1 0,11 0-4 0,1 1-1 0,11-12-3 0,-1 0-3 0,0 0 1 0,22 0-3 0,0 0-9 0,0 0-8 0,11-12-5 0,22 1 5 0</inkml:trace>
  <inkml:trace contextRef="#ctx0" brushRef="#br0" timeOffset="70">23736 13613 0 0,'0'0'0'0,"-23"0"6"0,2 11 3 0,10-11 1 0,1 0-3 0,10 0-5 0,21 0-2 0,12-11 1 0,20 0 1 0,35-10 0 0,-12-1 1 0,-21 11-1 0,-13 0-1 0,-8 0-6 0,-23 11-11 0,-11 0-2 0</inkml:trace>
  <inkml:trace contextRef="#ctx0" brushRef="#br0" timeOffset="71">24387 13363 0 0,'-9'0'2'0,"9"-10"3"0,-11-1 2 0,11 11 1 0,11 0-1 0,-2 0 0 0,14 11 2 0,-1 20 1 0,11 14 2 0,-13 20-3 0,14 0-2 0,-23 0-2 0,-1 0-1 0,-10-10-2 0,0-1-1 0,-10 1-1 0,-12-1-3 0,-1-11-8 0,13 2-18 0,-22-14-13 0,32-31 34 0</inkml:trace>
  <inkml:trace contextRef="#ctx0" brushRef="#br0" timeOffset="72">10752 14831 1 0,'0'-11'-1'0,"0"11"1"0,0 0 1 0,0 0-1 0,0-11 0 0,0 11 0 0,0 11 1 0,0-11-1 0,0 22-1 0,0 1 0 0</inkml:trace>
  <inkml:trace contextRef="#ctx0" brushRef="#br0" timeOffset="73">10710 14788 0 0,'0'0'0'0,"0"0"0"0,0-11 0 0,0 11 0 0,0 0 0 0,0-11 0 0,0 11 0 0,0 0 1 0,0-11-1 0,-11 11 0 0,11 0 0 0,-12 0 0 0,2 0 0 0,-1 11 1 0,-1-11-1 0,3 11 0 0,9-11 0 0,0 11 0 0,9-11 0 0,-9 12 0 0,12-3 0 0,9 2 0 0,-9 0 0 0,21 0 0 0,-23 0 0 0,0 1 0 0,-10-2 0 0,0 11 0 0,0-10 0 0,-10 0 1 0,0-11-1 0,-12 12 1 0,11-2 0 0,-1-10-1 0,2 0 1 0,10 0-1 0,0 0 0 0,0-10 0 0,0 10 0 0,10 0 0 0,2-12-1 0,-1 12-1 0,-11 0 0 0,10 0 2 0,2 12 0 0,-2-12 0 0,-10 0-1 0</inkml:trace>
  <inkml:trace contextRef="#ctx0" brushRef="#br0" timeOffset="74">10808 14886 1 0,'0'0'0'0,"-11"0"0"0,11-11 0 0,0 11 0 0,0 0 0 0,0 0 0 0,0 0 0 0,0 0 1 0,11 11-1 0,-11-1 1 0,11 1-1 0,-1 0 1 0,-10 1-1 0,0-2 1 0,0 1-1 0,0-1-1 0,0 2-1 0,0 10 0 0</inkml:trace>
  <inkml:trace contextRef="#ctx0" brushRef="#br0" timeOffset="75">11198 14755 2 0,'0'0'0'0,"12"-11"0"0,-12 0 0 0,0 11 0 0,0-11 0 0,11 11 1 0,-11 0 0 0,0-10 1 0,0 10 0 0,-11 0 1 0,-1 0-1 0,2 0 1 0,-13 0-2 0,-9 0 0 0,11 10-1 0,9 1 1 0,2 0-2 0,10 0 1 0,0 0 0 0,10-11 0 0,13 11 0 0,-1 0 0 0,-2 1 0 0,3-3 0 0,-13 13 0 0,2 0 0 0,-1 0 0 0,-11-1 0 0,0-10 0 0,0 0 1 0,-11 1-1 0,11 9 0 0,-12-21 1 0,-9 10 2 0,9 2-1 0,3-12 0 0,9 0-1 0,0 0-2 0,0 0-3 0,9-12-9 0,14 12 5 0,-13 0 6 0</inkml:trace>
  <inkml:trace contextRef="#ctx0" brushRef="#br0" timeOffset="76">11297 14930 2 0,'0'-12'0'0,"-11"1"2"0,11 0 1 0,0 11 0 0,0 0-1 0,0 0 0 0,11 0-1 0,-11-10 1 0,11 10-1 0,-1 0 2 0,2 0-1 0,-2 0 0 0,1 0 0 0,-11 0 0 0,0 0 2 0,-11 0-1 0,1 10 0 0,-12 12-1 0,11-10 0 0,0-2-1 0,0 1-1 0,11-11 1 0,0 10-1 0,11-10 0 0,0 0-1 0,0 0 1 0,11 0-1 0,-12 0-3 0,12 12-5 0,-11-12-9 0,-1 10 9 0,-10 2 6 0</inkml:trace>
  <inkml:trace contextRef="#ctx0" brushRef="#br0" timeOffset="77">11732 14766 3 0,'0'-11'1'0,"11"11"-1"0,-11-11 0 0,0 0 1 0,-11 0 2 0,0 1 1 0,-1 10 1 0,2-11 0 0,-1 11-2 0,-10 0 0 0,10 0-2 0,11 11 0 0,-12-11-2 0,12 10 1 0,0 1 1 0,12 0-1 0,-1 0 0 0,10 0-1 0,0 0 2 0,2 12-2 0,-12-14 1 0,0 2 0 0,-11 0 0 0,0 11 0 0,-11-10 0 0,0-2 1 0,-12 11-1 0,13-21 0 0,-12 11 0 0,12-11 1 0,10 0-1 0,0 0-1 0,0 0-10 0,10 11-2 0,1 1 7 0</inkml:trace>
  <inkml:trace contextRef="#ctx0" brushRef="#br0" timeOffset="78">11819 14896 4 0,'0'-10'0'0,"0"-1"4"0,0 1 1 0,0-2 0 0,0 12-3 0,0 0-1 0,0-11-1 0,22 11 0 0,-12 0 0 0,1 0 0 0,0 0 0 0,0 11 0 0,-1-11 0 0,-10 12 0 0,0-12 1 0,-10 10 0 0,-1 1 1 0,-11-1-1 0,0 1-1 0,12 0 1 0,-1 1-1 0,0-2 0 0,11-10 0 0,0 11 0 0,0-1 0 0,0-10 0 0,11 0 0 0,0 12 0 0,-1-12 0 0,2 0 0 0,-2 10 0 0,-10-10 1 0,0 0-1 0,0 12 1 0,-10-12 1 0,-2 0-1 0,2 10 0 0,10-10-1 0,0 0-2 0,-11 11-11 0,11-1-1 0,0-10 10 0</inkml:trace>
  <inkml:trace contextRef="#ctx0" brushRef="#br0" timeOffset="79">23333 14505 0 0,'-10'54'0'0,"-13"-10"0"0,13-1 0 0,-1-10 1 0,0 0 0 0,1-12-1 0,-1-10 0 0,11 11 1 0,-12-11-1 0,12-11 0 0,0 11 0 0,0-11 0 0,0 0-2 0,0 12 1 0</inkml:trace>
  <inkml:trace contextRef="#ctx0" brushRef="#br0" timeOffset="80">23160 14538 0 0,'0'0'0'0,"-11"10"0"0,0 1 0 0,0 0 0 0,-1-11 0 0,2 11 0 0,10-11 0 0,-11 0 0 0,11 0 0 0,0 0 0 0,11-11 0 0,-1 0 0 0,13-10 0 0,-1-1 0 0,10-11 0 0,-10 1 0 0,-1 21 0 0,-9 0 0 0,-1 0 0 0,-11 11 0 0,0 0 0 0,10 0 0 0,-10 11 0 0,11 11 0 0,-11-1 0 0,11 12 0 0,-11 0 1 0,-11-1 0 0,11 1 0 0,-11 10 1 0,1-21 0 0,10 11-1 0,-11-12 0 0,-1-10 1 0,12 11-2 0,-10-11 1 0,10 0 0 0,0 0-1 0,0-11 1 0,0 0 0 0,10-22 0 0,2-11-2 0,-1-10 0 0,10-12 0 0,-21 1-1 0,11-11 1 0,-11 32 0 0,0 1 1 0,0 10-1 0,0 11 1 0,0 11 0 0,0 0 0 0,0-11 0 0,0 22-1 0,0-11 2 0,-11 22-1 0,11 21 1 0,-21 22 1 0,-2 1 0 0,2-1-1 0,-1 0 1 0,10 0 0 0,2-21 0 0,0-1-1 0,-1-9 1 0,11-3-2 0,-11-9 1 0,11 0 0 0,0-11-1 0,0-11 0 0,0 0-1 0,11 0 0 0,-11-21-10 0,21-1 0 0,-21 10 10 0</inkml:trace>
  <inkml:trace contextRef="#ctx0" brushRef="#br0" timeOffset="81">23247 14429 0 0,'0'0'0'0,"-44"54"0"0,21-10 1 0,3-12 1 0,-2 1-1 0,-1-11-1 0,13-1 1 0,10-21 0 0,-11 11 0 0,1-11 0 0,10 0 0 0,0-11-1 0,0-10 0 0,10 10-1 0,23-22 0 0,0-10 0 0,-1-1-2 0,11-10 1 0,1-1 1 0,-11 1 1 0,-22 22 0 0,-11 21 0 0,0 11 0 0,-23 11 1 0,2 21-1 0,-11 22 0 0,-12 12-1 0,44-55 1 0</inkml:trace>
  <inkml:trace contextRef="#ctx0" brushRef="#br0" timeOffset="82">23312 14407 0 0,'21'76'0'0,"-9"-32"2"0,8-12-1 0,-8 12 0 0,-1-22 0 0,-1-1 0 0,-10 1 0 0,0-22 0 0,0 11 0 0,12-11-1 0,-12 0 1 0,-12 0 1 0,2-33-2 0,-1-10-1 0,-1-12 0 0,2 1-1 0,-12-11 2 0,12 10-1 0,-13 12 1 0,13 21-1 0,-1 1 1 0,0 10 0 0,11 11-1 0,-10 11 1 0,10 10-1 0,10 1 1 0,1 32 0 0,10-10 0 0,12 10 0 0,-11 1 0 0,0-12-1 0,-11 11-2 0,-11-32 3 0</inkml:trace>
  <inkml:trace contextRef="#ctx0" brushRef="#br0" timeOffset="83">22669 15223 0 0,'0'0'0'0,"0"-11"7"0,0 0 3 0,0 0 0 0,-9 11-1 0,9-11-4 0,-11 11-1 0,-1-11 0 0,-9 11 0 0,-1 0 0 0,-10 0 0 0,-12 0 2 0,0 0 0 0,11 0-1 0,12 11-2 0,0 0-2 0,21-11-1 0,0 11-2 0,9 0 1 0,24 0 0 0,0-1 0 0,11 1 2 0,0 22-1 0,-2-22 1 0,-19 21 1 0,10-10-2 0,-12 11 3 0,-10-1 2 0,-11 1-1 0,-11-11 2 0,-21 0 0 0,-13-12 0 0,3-10-2 0,-2-10 0 0,0-1-4 0,1-11-1 0,20 0 0 0,3 0-1 0,8 12-4 0,12 10-13 0,0-11-9 0,23 11 2 0,19 0 3 0,3 0 11 0,-2 0 11 0,-21-11 1 0</inkml:trace>
  <inkml:trace contextRef="#ctx0" brushRef="#br0" timeOffset="84">22834 15299 0 0,'0'0'0'0,"-12"-22"7"0,2 11-2 0,-13 11-1 0,23 0-3 0,-10 11-1 0,10 0 1 0,10 11 1 0,2-12 2 0,-1 12 2 0,-1-11-1 0,12 11-2 0,0-11 0 0,-1-11 2 0,-9 0-4 0,8 0 1 0,-8 0 0 0,-1-11 0 0,-11-11 0 0,10-11-1 0,-20 12-1 0,-1-23 1 0,-21 22 0 0,10 1 1 0,-1 10-3 0,3 0 0 0,8 11-1 0,-9 11-2 0,21 0 0 0,-12 10-3 0,12 12 0 0,12-11-3 0,-1 0 0 0,21-1 2 0,-22 1 2 0,23 0 6 0,-10-11 0 0</inkml:trace>
  <inkml:trace contextRef="#ctx0" brushRef="#br0" timeOffset="85">23040 15386 0 0,'0'0'0'0,"0"-11"0"0,0 11 0 0,0-11 3 0,-11 0 2 0,-1 11 0 0,2 0 1 0,0-11-1 0,-2 11 6 0,2 0-5 0,10 11-2 0,0 0 0 0,0 0-2 0,22 0 0 0,-12 0 0 0,23-1 0 0,0 1-2 0,-1-11 0 0,-10-11 1 0,0 1-1 0,-1-1 0 0,-11-11 1 0,2 11 0 0,-12-22-1 0,0 12 0 0,-12-1 0 0,2 0-2 0,-11 11 0 0,10 0-3 0,11 11-5 0,0 0-6 0,0 0 3 0,0 22 3 0,22 0 8 0,-22 0 2 0,10-11 0 0</inkml:trace>
  <inkml:trace contextRef="#ctx0" brushRef="#br0" timeOffset="86">23355 15331 0 0,'-10'-11'0'0,"-12"-21"4"0,11 10-1 0,-1 0-1 0,12 11-2 0,-10 11-1 0,10 0 1 0,0 0 1 0,0 11 2 0,0 0 2 0,10 22 1 0,2-11 1 0,-1-1-1 0,-1 12-1 0,12-22-1 0,-22 11 0 0,10-12 0 0,-10-10-3 0,0 11 4 0,0-11 4 0,0 0 1 0,0 0-4 0,-10-11-5 0,0-10 0 0,10-1-2 0,0-11 0 0,-12-10-1 0,12-1 0 0,12 23-1 0,-2-12-1 0,-10 22-7 0,22 0-4 0,-11-1 1 0,11 12 0 0,-11 12 2 0,10 10 6 0,-10 0 5 0,-1 10 1 0,-10-32 0 0</inkml:trace>
  <inkml:trace contextRef="#ctx0" brushRef="#br0" timeOffset="87">23671 15320 0 0,'0'-21'2'0,"0"-1"5"0,-11 11-1 0,11-11-3 0,-11 11 0 0,-12 1 0 0,3-12 2 0,-2 22 2 0,-1 0-1 0,13 0 0 0,-13 11 0 0,14 0 0 0,-2 10-3 0,11 1 0 0,0 0-1 0,11 0-1 0,10 10 0 0,0-10 1 0,13-11-1 0,-3 0 0 0,-8 0 1 0,20-11 0 0,-10 0 0 0,0-11-1 0,-1-11 0 0,1 0 0 0,0-10-1 0,-1-1-1 0,-11 0 0 0,-9 12 0 0,-1-12 0 0,-11 11 0 0,0 10 0 0,-23 2-1 0,2 10 2 0,-1 10 0 0,12 2 0 0,-12 10 1 0,11 11 1 0,11-12 1 0,0 12 0 0,11-11 0 0,21-1 0 0,1 12-1 0,0-22-1 0,9 11 0 0,14-11-2 0,-35-11-1 0,12 0-7 0,-23 0-6 0,13 0-5 0,-13 0-4 0,1-11 3 0,-11 11 19 0</inkml:trace>
  <inkml:trace contextRef="#ctx0" brushRef="#br0" timeOffset="88">22256 16169 5 0,'0'-11'11'0,"0"0"-6"0,0 11-3 0,0 0 0 0,12 11 0 0,-12 0 2 0,0 10 3 0,0-10 4 0,0 11-1 0,0 0-2 0,0-11-3 0,11-1-2 0,0 1 0 0,0-11 0 0,10 0-1 0,12-11 0 0,-12 1 0 0,2-23-1 0,-2 11 1 0,-10-21-2 0,11-1 1 0,-11-21-4 0,-1 11 2 0,2-11-2 0,-12-2-1 0,10 2-2 0,-10 0 3 0,10 11 2 0,-10 22 1 0,0 22 0 0,0 10 0 0,-10 0 0 0,10 10-1 0,0 1 2 0,-10 10-1 0,10 2 0 0,0-13 0 0,0 11 1 0,0-9-1 0,0 10 0 0,0-12 0 0,0 1 0 0,0-11 0 0,0 10 1 0,0-10-1 0,0 0-1 0,0-10-26 0,0 10-12 0,0 10 35 0,0-10 3 0</inkml:trace>
  <inkml:trace contextRef="#ctx0" brushRef="#br0" timeOffset="89">22539 16125 3 0,'0'-11'9'0,"-10"11"-5"0,10 0-3 0,-11 11 2 0,22 0-1 0,-11-11 3 0,10 11 1 0,13-11-1 0,-2 0-2 0,0 0 1 0,-9-11-2 0,9 0-1 0,-9 0 0 0,8-12-1 0,-8 3 0 0,-12 9 1 0,0 0 0 0,-12 0 0 0,3-1 0 0,-14 12 3 0,-10 12-3 0,1-1 0 0,-1 22 0 0,23-24 0 0,-1 14-1 0,-1 10 0 0,12-22 0 0,12 10-1 0,9-10 1 0,2 0 0 0,9-11 0 0,1 11-1 0,0-11 1 0,-1 0-2 0,0-11 2 0,1 0-2 0,-1 0 0 0,-9-21 0 0,-1 21 1 0,-2-34 1 0,-20 25 1 0,-10-2 1 0,-12 11 0 0,1-1 2 0,-1 2-2 0,11 10-2 0,0 0 0 0,11 0-1 0,0 10 0 0,11 2 1 0,10 10 0 0,2 0 1 0,-1-1-1 0,-2 12 0 0,3-11 0 0,-1-1 0 0,-11 1 1 0,-2-11 0 0,-9 0 3 0,-9 0 1 0,-24-11 1 0,0 0-1 0,11 0-2 0,-11 0-3 0,12-11 0 0,0 0-6 0,10 0-12 0,11 11-9 0,0-11-2 0,21 0 26 0,-21 1 1 0</inkml:trace>
  <inkml:trace contextRef="#ctx0" brushRef="#br0" timeOffset="90">23170 15658 5 0,'0'0'0'0,"-10"-11"13"0,-1 32-13 0,0 34 2 0,11-1 0 0,11 11 0 0,0 1-1 0,-1-1 3 0,0-12 5 0,13-19 2 0,-12-12-3 0,-11-1-1 0,11 1-4 0,-1 0-1 0,-10 10-1 0,-10-21-1 0,-1 11-3 0,-23-11-2 0,3-11 4 0,-3-11 1 0,13 0 0 0,-11 0 0 0,-1 0 0 0,21 1 0 0,-8 10 1 0,20-11-1 0,0 11-1 0,10 0 2 0,12-11 0 0,11 11 0 0,-1-11 1 0,12 0 1 0,-2-23-1 0,13 14-1 0,-22-2 0 0,-1-1 0 0,-20 13 1 0,-1-11 0 0,-11 10 0 0,0 0 1 0,0 11 5 0,0 0-1 0,-11 0-2 0,-1 11-3 0,12 0-1 0,-10 10-1 0,20 12 0 0,-10-11 0 0,12-2 1 0,9 14-8 0,1-12-12 0,-12 0-12 0,13-12-1 0,-13 1 16 0,2 0 14 0</inkml:trace>
  <inkml:trace contextRef="#ctx0" brushRef="#br0" timeOffset="91">23421 15897 3 0,'0'-11'8'0,"0"-12"2"0,0 13-9 0,10 20-8 0,1 13-4 0,0 9 8 0,-1-10 2 0</inkml:trace>
  <inkml:trace contextRef="#ctx0" brushRef="#br0" timeOffset="92">23519 16082 1 0,'0'0'0'0,"-23"-33"2"0,13 22 3 0,-1-1 0 0,-1 2 1 0,12-1-4 0,0 11 0 0,0 0 0 0,0 11 0 0,0 11 0 0,0 11 0 0,0-13 1 0,12 14-2 0,-12-1 1 0,11-1 1 0,-1-21 0 0,-10 0 1 0,12 0 1 0,-12-11 0 0,11 0 0 0,-11-22-3 0,9 0 0 0,-9-10-2 0,12-12-1 0,-12-10 1 0,11 21 0 0,-11-10-1 0,10 21 0 0,-10 11 1 0,12 11 0 0,-12-10 0 0,11 20-1 0,-11 1 1 0,11 22 1 0,-11-1-1 0,0 1 0 0,11-11-6 0,-11-2-9 0,20 14-3 0,-8-12 3 0,-1-11 8 0,11 0 6 0,-12-11 0 0</inkml:trace>
  <inkml:trace contextRef="#ctx0" brushRef="#br0" timeOffset="93">23811 16049 2 0,'0'-11'3'0,"-10"-11"9"0,-1 1-4 0,-1 10-3 0,12 11-2 0,-20 0-1 0,8 0-2 0,-9 11 3 0,-23 32 12 0,34-32-6 0,10 11-4 0,0-11-2 0,0-2-2 0,10 3 0 0,1-1 0 0,10 0-1 0,-9-11 2 0,9-11-1 0,-9 0-1 0,-1-1 1 0,-2-8 0 0,-9 9 0 0,0 0-1 0,-9 11 1 0,-2 0-1 0,-1 0 0 0,12 0-1 0,0 11 1 0,0 0 0 0,12 0-1 0,-1-2 1 0,-2 3-1 0,14 10-6 0,-1-22-9 0,-1 11 2 0,1-11 1 0,0 0 2 0,-1-11 2 0,12-23 3 0,-22 3 6 0,-11 20-1 0</inkml:trace>
  <inkml:trace contextRef="#ctx0" brushRef="#br0" timeOffset="94">24073 15484 1 0,'-11'10'3'0,"-12"34"1"0,3 32 0 0,8 0-2 0,2 11-1 0,-1-1 0 0,-1-9 0 0,12-12 0 0,-10-10 1 0,10-33-1 0,-11 10 0 0,11 1-1 0,0-11-7 0,-11-12-4 0,11 1 9 0,-10-11 1 0,-1 0 0 0</inkml:trace>
  <inkml:trace contextRef="#ctx0" brushRef="#br0" timeOffset="95">23856 16125 2 0,'0'0'0'0,"0"0"5"0,-12-11 10 0,2-12 2 0,10 14-5 0,0-2-7 0,10 11-4 0,12-11 0 0,0 0 0 0,11 11 0 0,10-23 0 0,-10 13 0 0,-11-1 0 0,10 1 0 0,-21-12 1 0,0 10 1 0,-11 2 3 0,0-1 0 0,0 11 1 0,0 0-2 0,-11 0-3 0,11 0-1 0,0 11 0 0,-11-1-1 0,11-10 0 0,0 23 0 0,11-12 1 0,-11 10-2 0,11-11 2 0,0 2-1 0,-1-1 0 0,13 0-1 0,-13 0 0 0,1 0-3 0,0-2-2 0,-1 3-7 0,2-1-16 0,-12-11 2 0,0 11 12 0,11 0 13 0</inkml:trace>
  <inkml:trace contextRef="#ctx0" brushRef="#br0" timeOffset="96">24257 15810 8 0,'0'-12'6'0,"0"-9"7"0,0 11-13 0,0 10-3 0,12 0-3 0,-1 10-7 0,-1 11 9 0,1 2 4 0,-11-2 0 0,0 0-1 0</inkml:trace>
  <inkml:trace contextRef="#ctx0" brushRef="#br0" timeOffset="97">24378 15930 2 0,'-23'-12'11'0,"2"12"1"0,-1 0-6 0,11 12-2 0,0 9-4 0,1 1 0 0,10 10 0 0,10 1 0 0,12-11 1 0,0-11 1 0,11 0 2 0,-1-2-1 0,12-9 0 0,-22 0 1 0,21-9 0 0,-21-13 1 0,-12 0 2 0,-10-11-1 0,-10-11-1 0,-12 23-2 0,-1-11-4 0,-19 21-1 0,19 0-6 0,2 11-15 0,0 0-2 0,21 0 6 0,-11 11 16 0,11 0 2 0</inkml:trace>
  <inkml:trace contextRef="#ctx0" brushRef="#br0" timeOffset="98">24497 15863 3 0,'0'0'1'0,"-12"0"3"0,12 0-2 0,0 0 0 0,12 23 0 0,-1-1 0 0,0 10 1 0,0-21 1 0,-1 11 0 0,0-11 1 0,-10-11-1 0,12 0-1 0,-1 0-1 0,0-11-1 0,10-11-5 0,2-11-1 0,-2 1 1 0,0-1 3 0,-9 1 2 0,9 9 7 0,-9 2 5 0,-2 11 0 0,-10 10-3 0,10 0-2 0,-10 21 0 0,12 1-3 0,-1 0-4 0,-1 21-1 0,13-10-6 0,-23 10-22 0,0 1-14 0,-23-1 25 0,23-43 15 0</inkml:trace>
  <inkml:trace contextRef="#ctx0" brushRef="#br0" timeOffset="99">22408 16060 1 0,'0'0'0'0,"0"0"0"0,0 0 0 0,12 0 0 0,-12 0 0 0,11 0 0 0,-1-11 4 0,-10 0 5 0,12-1 1 0,-1 12-2 0,-11-10 1 0,0-1-1 0,0 1 2 0,0-1 3 0,0 11-1 0,-11-11-1 0,-11 11 0 0,11 0-5 0,-10 11-3 0,-12 0-2 0,-11 10-2 0,12-11-1 0,21 13-19 0,0-12-32 0,-1 20 16 0,12-19 35 0</inkml:trace>
  <inkml:trace contextRef="#ctx0" brushRef="#br0" timeOffset="100">9795 14342 0 0,'0'0'0'0,"-9"-11"0"0,9 0 1 0,-11 11 0 0,-1-11 0 0,-9 11 0 0,-1 0 1 0,-10 11 1 0,-1 11-1 0,0 10-1 0,-10-10 0 0,-1 22-1 0,12-12 0 0,-1 12 1 0,10 10 0 0,3-10 1 0,8 21 2 0,12 0 0 0,0 0 2 0,0 1 0 0,23-1 0 0,-2 0 0 0,12-10-2 0,0-1 1 0,-1-12 0 0,11 3-2 0,1-23 2 0,32 10 0 0,-1-10 0 0,3-22-2 0,19 0 0 0,-10-22-1 0,-1 0-1 0,-20-10 0 0,-11-1 1 0,-13-21 0 0,-9 10 1 0,-10-10 0 0,-12-11-1 0,-11-11-1 0,-11 1-1 0,-12-13-1 0,2 1 0 0,-23-11-1 0,11 11 1 0,-9 11 0 0,-2 0-2 0,-10 21 1 0,-1 12 0 0,1 32-1 0,0 0-2 0,-1 44-3 0,-21 32-2 0,-1 11-1 0,-9 22 1 0,9 0 3 0,13-1 4 0,8-20 2 0,24-12 4 0,-1 33 4 0,33-12 0 0,12 13-5 0,41-3-20 0,25 3-8 0,41-12 18 0,-54-54 8 0</inkml:trace>
  <inkml:trace contextRef="#ctx0" brushRef="#br0" timeOffset="101">9567 14592 0 0,'0'0'0'0,"0"-11"3"0,12 11 0 0,-1 0 2 0,21-11 0 0,1 22 1 0,32 22 9 0,-32 10-7 0,9-10 1 0,3 10-1 0,-2-10 1 0,12 10-1 0,-1-21 0 0,11 22-2 0,1-23-1 0,10 13-1 0,-1-13-1 0,-10 1-1 0,0-22-1 0,-10 10-1 0,-22-10 1 0,-22 0-2 0,-11 0-2 0,-11 0-6 0,-10 0-22 0,-12 12-5 0,-1-12 12 0,3 0 19 0,-3-12 5 0</inkml:trace>
  <inkml:trace contextRef="#ctx0" brushRef="#br0" timeOffset="102">10166 14472 0 0,'-11'-11'2'0,"-1"1"3"0,12-1-3 0,-9 11 1 0,9 11 3 0,0 10 0 0,-11 23 1 0,-1-1-1 0,2 12 6 0,-1-12 1 0,-11 1 0 0,-10-1-1 0,9 1-2 0,-30-1-4 0,9 12-3 0,-21-1-1 0,9 1-2 0,-9-1-1 0,23-22 0 0,9-10 1 0,22 0-3 0,11-22-9 0,0 0-8 0,33-11-10 0,10-12-1 0,12 2 21 0,-12 0 10 0</inkml:trace>
  <inkml:trace contextRef="#ctx0" brushRef="#br0" timeOffset="103">9275 15637 0 0,'0'0'0'0,"0"-12"3"0,0 1-1 0,0 0 1 0,0 11-1 0,9-11 1 0,-9 0 0 0,0 11 3 0,-9 0 1 0,9 0 2 0,-11 0 0 0,-11 0-2 0,11 0-3 0,-11 11-2 0,11 0-1 0,-10 0 0 0,10 0-2 0,11-11 1 0,0 12-2 0,11-12 0 0,21 10 2 0,-10 1 0 0,11 10 1 0,10 2-1 0,-21-2 1 0,21 1 0 0,-21-12 0 0,-11 2 0 0,-11-2 2 0,0 1 1 0,-11-11 2 0,-1 10-1 0,-8 2-2 0,-2-12-1 0,-1 0-2 0,2 0 0 0,9-12 0 0,3 12 0 0,-2 0-2 0,11-10-4 0,0 10-12 0,11 0-6 0,10 0 0 0,23-11 14 0,-12 1 9 0</inkml:trace>
  <inkml:trace contextRef="#ctx0" brushRef="#br0" timeOffset="104">9438 15418 0 0,'-11'-32'4'0,"-1"-1"1"0,2 22-1 0,-1 11-2 0,11 0 0 0,-12 0 0 0,12 33 2 0,0 10 2 0,12 12 3 0,-1-12-1 0,-1 1-1 0,13-1-3 0,-2 1-1 0,0-12-1 0,2 1-1 0,-1-12 0 0,-12 1-2 0,1-10-1 0,0-2-2 0,-11-10 2 0,10 11-8 0,2-11-3 0,-12 10 0 0,-12-10 3 0,2 0 3 0,-1-21 5 0,-10 11 2 0,10-12 0 0</inkml:trace>
  <inkml:trace contextRef="#ctx0" brushRef="#br0" timeOffset="105">9427 15712 0 0,'0'0'1'0,"-22"0"5"0,11-10 3 0,11 10 1 0,0-12-3 0,21 1-2 0,2 0 1 0,9 1-3 0,12-1-3 0,-12 1-1 0,12-2-7 0,-12 12-10 0,-10 0 2 0,-1 0 12 0,-9 12 4 0</inkml:trace>
  <inkml:trace contextRef="#ctx0" brushRef="#br0" timeOffset="106">9763 15505 0 0,'0'-11'0'0,"0"1"0"0,12-1 0 0,-1 0 0 0,-11 11 0 0,9-11 1 0,-9 11 2 0,-9-11 2 0,9 11 1 0,0 0-1 0,0-11-1 0,0 11 3 0,9 11-3 0,-9 0 0 0,12 22 0 0,-1-12-1 0,-1 23 0 0,-10-12-1 0,12 1 0 0,-1 0-1 0,-1-22-1 0,2 10 0 0,-2-10-2 0,12 1-14 0,-11-2-11 0,11 1 18 0</inkml:trace>
  <inkml:trace contextRef="#ctx0" brushRef="#br0" timeOffset="107">15874 14396 0 0,'0'0'0'0,"-43"65"0"0,-1 22 1 0,11 0 0 0,23-10 2 0,-1-1 0 0,11-11-1 0,21-11 1 0,12 0 0 0,-1-10-1 0,13 11 1 0,9-24-2 0,0 3 0 0,11-13 0 0,12-11 0 0,9-10-2 0,-9-20 1 0,10-2 0 0,-11-22 0 0,-1-10-1 0,-20-1 0 0,-22-10 0 0,-11-11-1 0,-11 0 0 0,-22 0 0 0,-22-44-1 0,1 23 2 0,-1 10 1 0,-21 21-1 0,-22 12 0 0,-11 43-1 0,-23 11 0 0,-21 33 1 0,1 32 0 0,10 22 0 0,45 11-1 0</inkml:trace>
  <inkml:trace contextRef="#ctx0" brushRef="#br0" timeOffset="108">9405 15625 0 0,'0'0'0'0,"-11"0"0"0,11 0 1 0,0-11 1 0,0 11 0 0,0 0-1 0,11 0 1 0,-22 0 16 0,11 11-9 0,0 1-1 0,0 9-1 0,0 23-3 0,11-13-3 0,11 3 0 0,-2-3 0 0,13-8 0 0,-10-12 1 0,-1-1 1 0,-1-10 2 0,0-10 2 0,2 10-4 0,-13-11-2 0,2 0 0 0,-12-1 0 0,0 2-1 0,0-11 0 0,-12-1 0 0,2-11 0 0,-1 0 1 0,-1 12-1 0,12 0 0 0,0 9 1 0,-10 1-2 0,10 11 1 0,-11 0-1 0,11 0 1 0,0 11-1 0,0 11 2 0,11-1-1 0,-11 13 1 0,22-13 0 0,-11 1 0 0,11 0 0 0,-2-1 0 0,3-11 0 0,-1 2 0 0,-1-1 1 0,-10-11 0 0,10 0 0 0,-9-11 1 0,-1-1 0 0,-11-31 0 0,0 11-2 0,-11-12-2 0,-1 2 0 0,2-3 0 0,-12 13-1 0,12-1 0 0,-1 0-3 0,-1 23-13 0,24-1-19 0,-12 11 5 0,21 11 27 0</inkml:trace>
  <inkml:trace contextRef="#ctx0" brushRef="#br0" timeOffset="109">16212 15375 0 0,'0'0'0'0,"11"0"0"0,-2-11 0 0,3 11 0 0,-12-11 0 0,11 0 0 0,-11 0 0 0,0 0 0 0,0 11 0 0,0-10 0 0,0-1 1 0,0 11 1 0,-11-11 0 0,-1 11-1 0,-8 0 1 0,-2 0 1 0,-1 0-1 0,2 11 2 0,0 0-1 0,-2-1-1 0,13 1-1 0,-1 0 0 0,11 0-1 0,11 0 0 0,22 0 0 0,-1 0 1 0,1 0-1 0,9-1 0 0,-9 12 0 0,1 0 1 0,-3 0-1 0,-8-1 0 0,-23 1 1 0,0-11 0 0,-33 11 3 0,1-11-1 0,-12 1 0 0,0-3 1 0,1-9-2 0,0 0 0 0,10 0-1 0,11-9-1 0,0-3-1 0,22 1-5 0,0 0-8 0,12 11-2 0,8-11 7 0,13 0 8 0,11 11 1 0</inkml:trace>
  <inkml:trace contextRef="#ctx0" brushRef="#br0" timeOffset="110">16515 15320 0 0,'-21'-10'2'0,"-11"10"-1"0,10 0 0 0,11 10 0 0,-11 1 0 0,12 11 1 0,-2 0 0 0,12-11 3 0,0 10 1 0,0 1 2 0,12-11 0 0,8 11-4 0,3-11-2 0,-1 0-1 0,-1-11-1 0,-10 10 0 0,22-20-1 0,-22-1 0 0,-1 0-1 0,2-11 1 0,-2-11-1 0,-10 12 0 0,10-12 2 0,-20 11 0 0,0 11 0 0,-2 1 0 0,2-1 0 0,-1 11 1 0,11 11-1 0,-12-1 0 0,24 1 1 0,-1 11-1 0,21 0 1 0,-10-11 0 0,22 0 0 0,-12-11-1 0,1 0 1 0,-11 0 0 0,-2-11 0 0,-20 0 1 0,0-11 2 0,-9 0-4 0,-2 1 0 0,-1-1-2 0,-9-11-2 0,-1 22-5 0,11-10-9 0,0 10 5 0,11 0 10 0</inkml:trace>
  <inkml:trace contextRef="#ctx0" brushRef="#br0" timeOffset="111">16842 15136 1 0,'0'0'2'0,"0"0"-2"0,21 0 0 0,2 0 0 0,9 10 0 0,11 0 0 0,-10 2 0 0,-11 10 1 0,0 0 0 0,-22-1 1 0,0 1 3 0,-22 0 3 0,0 11 1 0,-11-12 3 0,23 1 0 0,-1-11-7 0,-1-11-1 0,35 11 1 0,20-11-1 0,22-11-3 0,12-11-2 0,-1 0-18 0,0 12-24 0,0-1 34 0,-66 11 9 0</inkml:trace>
  <inkml:trace contextRef="#ctx0" brushRef="#br0" timeOffset="112">15874 14625 0 0,'10'21'0'0,"45"23"0"0,10-1 1 0,0 1 0 0,12-12 2 0,21-10 1 0,-22 0-1 0,11-10 1 0,-21 9-2 0,-12 0 0 0,-33 2-1 0,1-2 1 0,-12-11 0 0,-10 2 0 0,0 10 0 0,-10-12 0 0,0 1-1 0,-2-1-1 0,12 2-1 0,12 20-13 0,-2 1 0 0,-10 10 11 0</inkml:trace>
  <inkml:trace contextRef="#ctx0" brushRef="#br0" timeOffset="113">16299 14581 0 0,'-76'76'0'0,"20"-21"0"0,14-12 2 0,-2-21 0 0,12 10-1 0,10-10 1 0,-1 0-1 0,13-10-1 0,-1-2 0 0,11-10 1 0,11 0-1 0,11-10 0 0,11-13-1 0,20-31-1 0,24-12 0 0,-12 1 1 0,-10-11 0 0,-12 22 1 0,-10 10-1 0,-23 22 1 0,-10 12 1 0,-10 10-1 0,-1 0 0 0,-11 21 0 0,-21 23 0 0,-12 10 1 0,-22 22 0 0,12-21 1 0,0 10 0 0,11-11 0 0,10-9 0 0,1-3 1 0,11-9 0 0,-1 0 0 0,0-11-1 0,1 9 0 0,10-8 0 0,-1-12-1 0,23-1-2 0,0-10-7 0,33 0-8 0,-21-10 13 0</inkml:trace>
  <inkml:trace contextRef="#ctx0" brushRef="#br0" timeOffset="114">15787 14407 0 0,'0'11'0'0,"44"32"0"0,-11 23 0 0,10-1 1 0,1 0 0 0,9-10 1 0,2-1 1 0,0-11-1 0,-2-10 0 0,12-10 1 0,-9-2 0 0,-2-11-1 0,1 1 0 0,-23 0 0 0,-21-11-1 0,-1 0 1 0,-10 0 1 0,-10 0-1 0,-1 0-2 0,-11-11 0 0,-10-10-1 0,-13 0-1 0,3-13 0 0,-14-9-1 0,-9-1-1 0,-10 1 0 0,10 21 1 0,-23-11 1 0,45 12 1 0,-11 10 1 0,31 0-1 0,2 11 0 0,10 0 1 0,11 11-1 0,11 0 1 0,33 21 1 0,10 12 0 0,22-1 1 0,11 1-2 0,11-1-9 0,-76-32 8 0</inkml:trace>
  <inkml:trace contextRef="#ctx0" brushRef="#br0" timeOffset="115">18821 15755 0 0,'0'0'0'0,"0"0"1"0,0-10 2 0,0 10 0 0,0 0-1 0,0 10 0 0,0 12 3 0,0 11 1 0,0 20 0 0,0 2 0 0,0 11-2 0,0-1 1 0,11-11-2 0,-11-10 1 0,0-1-1 0,0 1 0 0,0-12 0 0,0-10 0 0,-11 0-1 0,11-11 0 0,-12 0-2 0,12-11 0 0,0-11-4 0,0-11-3 0,0-21-2 0,0-12 1 0,0-55-2 0,0 35 0 0,0-11 4 0,0 31 4 0,0 1 2 0,0 21 1 0,0 0 0 0,0 11 1 0,0 12 1 0,12-1 0 0,-1 11-1 0,11 0 2 0,11 11 0 0,-13-1 0 0,3 24 0 0,-1 9 0 0,-11 0-1 0,-2-10 0 0,-9 11 1 0,0-1-1 0,-9 0 1 0,-24 12-1 0,22-23 0 0,-21 1-2 0,-1 0 2 0,11-12-2 0,-1-10-1 0,23 0 1 0,-9-11 0 0,18 0-1 0,14-11 2 0,-1 11-2 0,11 0 0 0,10 0 1 0,-10 11-1 0,-1-11 0 0,12 0 0 0,-13 11-2 0,3-11-2 0,-13 0-3 0,12 0-3 0,-22-11-9 0,22 11-5 0,-22-11 15 0</inkml:trace>
  <inkml:trace contextRef="#ctx0" brushRef="#br0" timeOffset="116">19180 15690 0 0,'0'0'0'0,"0"12"1"0,10 19 3 0,-10 13 1 0,12 21 0 0,-1 1 0 0,-1-13-1 0,-10 12 0 0,11-9-1 0,-11-24 0 0,11 12 1 0,-1-12 0 0,-10-10 0 0,0-11 0 0,12 0 0 0,-12-11-1 0,0 0-1 0,-12-11-2 0,2-22-1 0,-22-21 0 0,21-11-1 0,-11-1 1 0,22-9-1 0,0 8 1 0,0 14 0 0,0-2 0 0,22 12-1 0,-1-1 1 0,1 34 1 0,11-11-1 0,0 21 2 0,-1 0-1 0,-10 21 1 0,11 11 0 0,-23 1 1 0,0-1 2 0,-10 23 1 0,-10-23 0 0,-12 23-1 0,1-22 1 0,-12 10-1 0,21-11 0 0,3-11-3 0,-2 2 1 0,11-1-2 0,11-11 0 0,-2-2 2 0,24-9-1 0,-10 0 0 0,9 0-2 0,11 0 0 0,-9-9-1 0,-3-2-2 0,3 11-2 0,-13 0-10 0,-10 0-14 0,0 11 2 0</inkml:trace>
  <inkml:trace contextRef="#ctx0" brushRef="#br0" timeOffset="117">18146 16854 0 0,'0'0'0'0,"0"0"0"0,0-11 0 0,0 0 0 0,12 11 0 0,-1 0 1 0,0 0 1 0,0 11 1 0,-1 9-2 0,1 3-1 0,-11 10 0 0,11 10 0 0,-1 1 1 0,-10-12-1 0,0 1 1 0,0 0-1 0,0-22 1 0,0 10 0 0,0-10-1 0,0-11 1 0,0-11 0 0,0-10 0 0,0-1 0 0,12-22-1 0,-12 1 1 0,11-12-1 0,-1-10 1 0,2 33-1 0,-12 21-3 0,10 0-8 0,-10 11 8 0</inkml:trace>
  <inkml:trace contextRef="#ctx0" brushRef="#br0" timeOffset="118">18354 16908 0 0,'0'0'1'0,"0"0"1"0,0 11 1 0,0-11 1 0,-11 22-2 0,11-12 0 0,0 23 0 0,11-11-2 0,-1 0 1 0,1-12-1 0,0 1 1 0,11 0 0 0,-11-11 1 0,11-11-1 0,-11 0 2 0,-2 1 0 0,-9-12 1 0,0 11 2 0,0-11-2 0,0 0-1 0,-20 12 0 0,8-1-1 0,-9 0-2 0,-1 0-2 0,11 11-2 0,-10 0-4 0,21 0-4 0,-11 0-1 0,11 0 4 0,0 11 7 0,11-11 2 0</inkml:trace>
  <inkml:trace contextRef="#ctx0" brushRef="#br0" timeOffset="119">18549 16908 0 0,'0'0'0'0,"0"0"4"0,0 0 2 0,0 0 0 0,-10 0-3 0,10 11 0 0,0 0-2 0,0 10 1 0,0 12-2 0,0-11 0 0,10 0 0 0,0-12 1 0,13 1-1 0,-12 0 1 0,0-11 1 0,11-11-1 0,-12 0 0 0,1 1 1 0,-11-12-2 0,0 0 0 0,0 0 0 0,0 1 0 0,-11-12-1 0,1 11-3 0,-2-1-4 0,12 23-4 0,0 0 4 0</inkml:trace>
  <inkml:trace contextRef="#ctx0" brushRef="#br0" timeOffset="120">18702 16843 0 0,'0'0'0'0,"0"0"5"0,0 20-2 0,0-8-3 0,0 10 0 0,0 0 0 0,0 0 0 0,0 10 1 0,10-21-1 0,-10 11 0 0,11-22 1 0,-11 0-1 0,11 0 0 0,-11 0 1 0,10-22-1 0,-10 0 1 0,23-21 3 0,-13-13-5 0,2 14 0 0,-1 31 2 0,-2-11 0 0,-9 32 5 0,0 2-3 0,0 10-2 0,0 0 0 0,0-1-1 0,12 1 0 0,-12 0 0 0,0 0 0 0,11-1-1 0,-1-10 1 0,2 0-1 0,-12-11 1 0</inkml:trace>
  <inkml:trace contextRef="#ctx0" brushRef="#br0" timeOffset="121">18972 16788 0 0,'0'0'1'0,"-9"10"3"0,-2 13 4 0,-1-1-1 0,12-2-2 0,-10-8-5 0,10 10 0 0,0 0 0 0,0 0 0 0,10-12 0 0,2 1 1 0,-1-11-1 0,-2 0 0 0,14 0 0 0,-1-21 0 0,0-23 5 0,-1-10-5 0,-11 21-1 0,-10-10 2 0,0-12-1 0,0 11 0 0,-10 1 0 0,0 0-2 0,-1 21-5 0,11 0-3 0,-11 11-2 0,11 11 12 0</inkml:trace>
  <inkml:trace contextRef="#ctx0" brushRef="#br0" timeOffset="122">19202 16863 0 0,'0'0'3'0,"-12"0"4"0,24 0 3 0,-12 0-7 0,21 0-2 0,1 12 1 0,0-12-1 0,11 0-1 0,-13 0 0 0,3 0-3 0,-13 0-12 0,2 0 6 0</inkml:trace>
  <inkml:trace contextRef="#ctx0" brushRef="#br0" timeOffset="123">19474 16702 0 0,'11'0'0'0,"-11"0"3"0,0 0-1 0,10 0 1 0,1 21 0 0,-11 1 0 0,10 0 0 0,-10 9-1 0,0-8 3 0,12-1 0 0,-12-11 1 0,0 10 0 0,-12-10-1 0,12-11 0 0,0 0 1 0,0 0 0 0,-10 0-4 0,10-11-1 0,0-10-1 0,0-12-3 0,0 0 2 0,0-10-2 0,10 0 0 0,2 21-3 0,-12 10-4 0,11-9-7 0,-11 21 0 0,0 0 11 0</inkml:trace>
  <inkml:trace contextRef="#ctx0" brushRef="#br0" timeOffset="124">19636 16647 0 0,'0'0'0'0,"0"0"1"0,-10 0 1 0,10 11 2 0,-11-1 0 0,11 12 0 0,-12 0-1 0,12 11-1 0,-10-1-1 0,20 1 0 0,2-11 1 0,-1-11-1 0,-1 0 0 0,13-11 0 0,-2 0 1 0,0-22-1 0,2 11 1 0,-13-22 1 0,1 22 0 0,-11-10 0 0,0 10 0 0,-11-11 0 0,1 1-1 0,-13 9 0 0,2-10-1 0,-11 12 0 0,20 10-1 0,-9 0-2 0,-1 0-4 0,11 0-6 0,11 10-4 0,0 12 3 0,0-10 9 0</inkml:trace>
  <inkml:trace contextRef="#ctx0" brushRef="#br0" timeOffset="125">19789 16332 0 0,'0'0'0'0,"0"-11"3"0,0 0-1 0,0 11 4 0,0 11-2 0,0 21-1 0,10 12 0 0,-10 10 0 0,0 2-2 0,12 9 0 0,-12-12-1 0,11 2 1 0,-11-23 0 0,0 1 1 0,0-22 2 0,0 0 0 0,0-11 0 0,9 0-3 0,-9-11-1 0,0 0-1 0,12-22-2 0,9 11 1 0,-9-10 1 0,21-1 0 0,-23 11 2 0,12 12-1 0,0 10 0 0,-11 0 1 0,-1 10-1 0,2 1 2 0,-12 12 0 0,0-13 2 0,0 11 1 0,-12-9 1 0,-9 10-1 0,-1-12 0 0,0 11-3 0,-10 2 0 0,9-12-2 0,13-1 1 0,-1-10-2 0,-1 0-4 0,12 0-8 0,0 0 0 0,12-10-12 0,-1-1 11 0</inkml:trace>
  <inkml:trace contextRef="#ctx0" brushRef="#br0" timeOffset="126">20093 16527 0 0,'0'0'0'0,"0"0"6"0,-11 0-1 0,11 0 0 0,0 11-1 0,0 11-1 0,0 11-2 0,0-12-1 0,0 2 0 0,0-13-1 0,0 11-1 0,11-9-6 0,-11-12-4 0,0 0 11 0</inkml:trace>
  <inkml:trace contextRef="#ctx0" brushRef="#br0" timeOffset="127">20104 16332 1 0,'0'0'1'0,"0"-11"0"0,-11 11 0 0,11-11-1 0,11 11-1 0,-11 11-1 0,10 0 1 0</inkml:trace>
  <inkml:trace contextRef="#ctx0" brushRef="#br0" timeOffset="128">20159 16538 0 0,'0'0'0'0,"0"0"4"0,-12-11 0 0,12 1 3 0,0 0-1 0,0 10 1 0,12 0-2 0,-12-12-1 0,11 24 0 0,-11-2 0 0,9 11-2 0,3 1 0 0,-1 11-1 0,-11-12 0 0,10 2 0 0,2-13-1 0,-12 1 1 0,0-1-1 0,0-10-1 0,11 0 0 0,-11-21-1 0,10-12 1 0,12 1 0 0,0-23 1 0,-22 12 0 0,21-1 1 0,-9 12-1 0,-12 10 0 0,11 22 1 0,0-11 1 0,-1 0 0 0,1 22 0 0,-1 11 0 0,2 0-1 0,-1 21-1 0,-11 2 0 0,11-14-5 0,-11 3-13 0,11-3-10 0,-11-31 21 0</inkml:trace>
  <inkml:trace contextRef="#ctx0" brushRef="#br0" timeOffset="129">18016 17321 0 0,'0'0'0'0,"0"0"0"0,0 11 0 0,32-11 0 0,24 0 0 0,31 0 0 0,20 0 0 0,-9-11 0 0</inkml:trace>
  <inkml:trace contextRef="#ctx0" brushRef="#br0" timeOffset="130">3293 5611 1 0,'-10'0'0'0,"10"0"0"0,-11 0 0 0,11 0 0 0,-11 0 0 0,1 0 0 0,-1 0 0 0,11 0 0 0,-12-11 0 0,12 11 0 0,-10 0 0 0,10 0 0 0,0-12 0 0,0 12 0 0,10-10 0 0,-10 10 0 0,12-11 0 0,-1 1 0 0,-1 10 0 0,1 0 0 0,0 0 0 0,-1-12 0 0,2 12 0 0,-1 0 0 0,-1-10 0 0,2-2 0 0,-1 12 0 0,-2 0 0 0,3 0-1 0</inkml:trace>
  <inkml:trace contextRef="#ctx0" brushRef="#br0" timeOffset="131">3272 7590 1 0,'0'0'0'0,"0"-11"0"0,-11 11 0 0,11 11 0 0,-10-11 0 0,-1 21 0 0,11-10 0 0,-12 0 0 0,12 0 0 0,0-11 0 0,0 11 0 0,0-22 0 0,0 11 0 0,-10 0 0 0,10 0 0 0,0 0 0 0,-11 0 0 0,11-11 0 0,0 11 0 0,11 0 0 0,-11-11 0 0,10 11 0 0,-10 0 0 0,0-11 0 0,0 11 0 0,12 0 0 0,-12 0 0 0,0-11 0 0,0 11 0 0,0 0 0 0,0-10 0 0,0-1 0 0,0 11 0 0,0-11 0 0,0 11 0 0,0-11 0 0,0 11 0 0,0 0 0 0,0-11 0 0,0 11 0 0,-12 0 0 0,12 0 0 0,0 0 0 0,0 0 0 0,-10 0 0 0,20 0 0 0,-10-11 0 0,12 11 0 0,-12-11 0 0,0 11 0 0,11 0 0 0,-11 0 0 0,0 0 0 0,0 11 0 0,0-11 0 0,10 11 0 0,-10 0 0 0,0-11 0 0,11 0 0 0,-11 11 0 0,0-11 0 0,0 0 0 0,11 11 0 0,-11-11 0 0,0 11 0 0,10-11 0 0,-10 10 0 0,12 1 0 0,-12-11 0 0,11 0 0 0,-11 0 0 0,0 0 0 0,10 0 0 0,-10-11 0 0,0 1 0 0,0 10-1 0</inkml:trace>
  <inkml:trace contextRef="#ctx0" brushRef="#br0" timeOffset="132">15025 13037 5 0,'0'0'0'0,"-20"-11"5"0,9 0-8 0,11 11-3 0,11 0 5 0,-1 0 1 0,0 0 0 0</inkml:trace>
  <inkml:trace contextRef="#ctx0" brushRef="#br0" timeOffset="133">14646 8416 7 0,'0'0'0'0,"-12"-11"0"0,-9 0 0 0,10 0 0 0,1-10 0 0,-13 21 0 0,13 0 0 0,-1 0 1 0,0 0-1 0,-12 10 0 0,3 12 0 0,-25 11 1 0,3 10 0 0,9 23 0 0,0-1-1 0,23 0 0 0,10-11 1 0,43 12 0 0,0-23 1 0,23-10-1 0,10-1-1 0,-1-20 1 0,-10-2-1 0,-9-10 1 0,9-10 0 0,-11-24 0 0,-10 3 0 0,-12-24 1 0,1 0 0 0,-22-10-1 0,0-11 1 0,-33 0-1 0,-11-11-1 0,-22 11 0 0,-20 0 2 0,-1 21-2 0,-1 23 0 0,2 21-1 0,-13 11 1 0,1 32 0 0,11 23 0 0,11 10-1 0,10 22 1 0,34 0-1 0,9-11 1 0,35 0 1 0,10 0-1 0,32-21 1 0,10 0 0 0,67-13 0 0,-11-9-1 0,-12-22 0 0,-21-11 0 0,-77 0 0 0,89-21 1 0,-23-23-1 0,-22-11 0 0,-32-21 1 0,-33-11-2 0,-33 0 1 0,-21-11-1 0,-34 22-1 0,-20 11 1 0,-12 42 1 0,-10 46 0 0,-1 42-2 0,22 55-11 0,33 21-1 0</inkml:trace>
</inkml:ink>
</file>

<file path=ppt/ink/ink1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5.922"/>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7306 7731 7 0,'0'0'0'0,"0"0"0"0,0 0-7 0</inkml:trace>
  <inkml:trace contextRef="#ctx0" brushRef="#br0" timeOffset="1">19822 4349 10 0,'-33'-11'3'0,"10"1"-3"0,23 10-5 0,12 10 1 0,9 1 0 0</inkml:trace>
  <inkml:trace contextRef="#ctx0" brushRef="#br0" timeOffset="2">19789 4273 3 0,'0'0'0'0,"-11"0"0"0,11 0 0 0,-12 0 0 0,12-11 0 0,0 11 0 0,0 0 0 0,0 0 0 0,-10-11 0 0,10 11 0 0,0 0 0 0,0 0 0 0,0 0 0 0,0 0 0 0,-11-10 0 0,11 10 0 0,0 0 0 0,-11 10 0 0,11-10 1 0,-10 11-1 0,10-11 1 0,-11 11-1 0,11 0 0 0,0 11 1 0,0-11-1 0,0 0 0 0,11 10 0 0,-1-10 0 0,1 0 0 0,0 0 0 0,11 0 0 0,-11 0 0 0,-1-11 0 0,2 0 0 0,-12 0 2 0,0 0-1 0,0-11 2 0,0 11-1 0,0-11-1 0,0 0-1 0,0 0 0 0,0 0 0 0,0 0 0 0,-12-10 0 0,12 10 0 0,0 0 0 0,-10 0 0 0,10 0 1 0,-11 11-1 0,11 0 0 0,-12 0 0 0,12 0-1 0,-10 0 1 0,-1 11 0 0,11 0 0 0,-11-11 0 0,11 11 0 0,0-11 0 0,0 11-1 0,11 0 1 0,-11-11-1 0,11 10 1 0,-11-10 0 0,10 11 0 0,2-11 0 0,-12 0 0 0,11 0 0 0,-11 0 0 0,0 0 0 0,10-11 0 0,-10 11 1 0,0-10-1 0,0 10 2 0,0-11-2 0,0 0 1 0,-10 0-1 0,10 0 0 0,0 0 0 0,-11 11 0 0,11 0 0 0,-12 0 0 0,12 0 0 0,-10 0 0 0,-1 0 0 0,11 11 0 0,-11 11 0 0,1-11 0 0,10 10 0 0,0-10 0 0,-11 0-1 0,11 0 1 0,0 0 0 0,11-11 0 0,-11 11 0 0,10-11 0 0,-10 0-1 0,11 0 1 0,0 0 0 0,-1 0 0 0,-10-11 0 0,12 11 0 0,-12-11 0 0,0 11 1 0,0-11 0 0,0 0-1 0,0 0 1 0,0 1-1 0,-12-1 0 0,12 0 0 0,0 11 0 0,-10-11 0 0,10 0 1 0,0 11-1 0,-11 0 0 0,11 11 0 0,0-11-1 0,-11 11 1 0,11 0 0 0,-10-11 0 0,10 11 0 0,0-1 0 0,0-10 0 0,0 11 0 0,10-11 0 0,-10 11 0 0,11-11-1 0,0 0 1 0,11 0 0 0,-11 0 0 0,-1-11 0 0,13 11 0 0,-14-11 0 0,-9 11 0 0,12-10 1 0,-12 10 0 0,0-11 1 0,0 0 0 0,0 0 0 0,-12 0 0 0,12 11-2 0,-9-11 0 0,9 11 1 0,-11 0-1 0,-1 0 0 0,2 0-1 0,10 0 1 0,-11 11 0 0,-1 11-1 0,2-11 2 0,-1 0-1 0,0-1 0 0,11 1-1 0,0-11 1 0,-10 11 0 0,10 0-1 0,10-11 1 0,-10 11-1 0,11-11 1 0,0 0-1 0,-1 0 1 0,2 0 0 0,-1-11 0 0,-1 11 0 0,2-11 0 0,-1 11 0 0,10-11 0 0,-21 0 0 0,11 11 0 0,-11-10 1 0,0 10 0 0,0-11 1 0,-11 11 0 0,11-11 0 0,-12 0-2 0,3 11 1 0,-2-11-1 0,-1 11 0 0,2 0 1 0,-1 0-2 0,11 0 1 0,-12 11 0 0,2 0 0 0,-1 0 0 0,11-11 0 0,0 11 0 0,0-1 0 0,0-10 0 0,0 0 0 0,0 0-1 0,0 11 1 0,11-11 0 0,-1 0-1 0,2 0 1 0,-1 0 0 0,-1 0 0 0,2 0 0 0,-1-11 0 0,-2 1 1 0,-9-1 0 0,12 0 0 0,-12 0 0 0,0 0 1 0,0-11 0 0,0 11-2 0,0 1 1 0,-12-1-1 0,12 0 1 0,-9 11 0 0,-14 0 0 0,13 0 0 0,-1 0-1 0,-1 0 0 0,2 11 0 0,-1 0 0 0,-10 10 0 0,21-10 0 0,-11 0 0 0,11 0-1 0,0 0 0 0,0 0 0 0,11 0 0 0,-1-1 1 0,1 1-1 0,0 0 0 0,-1-11 1 0,2 0 0 0,-1 0 0 0,-1 0 0 0,2 0 0 0,-1-11 0 0,-2 0 1 0,-9 1 1 0,0-1-1 0,0-11 0 0,12 11-1 0,-12 0 1 0,0 0-1 0,-12 0 0 0,12 1 1 0,0 10 0 0,-9 0 0 0,-14 0-1 0,13 0 1 0,-1 0-1 0,-1 0 0 0,2 10 0 0,-1 1 0 0,0 0 0 0,11 0 0 0,-10 11-1 0,10-11 0 0,0 0 0 0,10-1 1 0,-10 1-1 0,11-11 1 0,0 0 0 0,11 0 0 0,-11 0 0 0,-1-11 0 0,2 1 0 0,-1-1 1 0,-2 0 0 0,-9 0 1 0,12 0 0 0,-12 0-1 0,-12 0 0 0,12 0-1 0,-9 11 2 0,-2-10-2 0,-11 10 1 0,11 0-1 0,-11 10-1 0,11 1 1 0,-10 0 0 0,-2 0 0 0,13 0 0 0,-1 11-1 0,11-11 1 0,-12-1-1 0,24 1-1 0,-1 0 1 0,11 0 0 0,-11-11 0 0,-1 0 0 0,1 0 2 0,0-11-1 0,-1 0 0 0,2 0 1 0,-12 1 0 0,0-1 1 0,11-11-2 0,-11 11 2 0,-11 0-2 0,11 0 0 0,0 0 0 0,-12 11 0 0,2 0 0 0,-1 0-2 0,0 11 1 0,1 0 1 0,-1 0 0 0,-1 0 0 0,2 0-1 0,10 0 0 0,0 10 0 0,10-10-2 0,-10 0-5 0,23 11-8 0,-2-11 2 0,12 0 9 0</inkml:trace>
  <inkml:trace contextRef="#ctx0" brushRef="#br0" timeOffset="3">4859 16091 5 0,'-21'0'0'0,"-33"12"0"0,10 10 0 0,0-22-1 0,11 11 2 0,1 0-1 0,-1-11 0 0,1 11 5 0,22-11 2 0,-13 0 0 0,23 0-1 0,-10 0-2 0,10 0-2 0,-11 11-2 0,22-11 1 0,-1 10-1 0,13-10 1 0,31 11 1 0,-1-11 0 0,24-11 0 0,9 11 2 0,24-10 0 0,10-1-1 0,75 0-1 0,-42 0-2 0,-2 0 0 0,35 11 0 0,9-11 0 0,12-12-1 0,21 14 2 0,11-2 0 0,11 0-2 0,1 11 2 0,21 0 0 0,9 0-3 0,-8 0 1 0,20 11-1 0,0-11 0 0,2 11 2 0,-2-11 0 0,1 0 2 0,-11 0-1 0,-1-22 2 0,-21 22 0 0,-11-11-2 0,21 0 2 0,-74-1 0 0,-13 12-2 0,-42 0-1 0,-22 0 0 0,-22 12 1 0,-22-1-1 0,-22 0 1 0,-21 0-1 0,-1 0 1 0,-21-2 0 0,-1 14-1 0,-20-12-1 0,-1 0-1 0,11 0-5 0,-11 0-12 0,1 0-12 0,-1-1 18 0</inkml:trace>
  <inkml:trace contextRef="#ctx0" brushRef="#br0" timeOffset="4">11297 16680 3 0,'0'0'0'0,"-11"0"0"0,-12-12 1 0,3 2 4 0,-2 10 1 0,11-11 0 0,-1 11 1 0,-9 0 0 0,9 0-1 0,12-10-2 0,0 10-2 0,0 0 0 0,23 10 0 0,-1-10 0 0,21 0 0 0,12 0-1 0,20-10 0 0,-10 10-1 0,0 0 0 0,1-12-4 0,-1 12-1 0,-21 0-1 0,-11 0-6 0,0 0 2 0,-23 12 2 0,-10-12 2 0,-10 10 3 0,-12-10 3 0,-1 0-3 0</inkml:trace>
  <inkml:trace contextRef="#ctx0" brushRef="#br0" timeOffset="5">11667 16527 4 0,'0'0'0'0,"0"0"4"0,10 0 3 0,12 11-1 0,11 0-2 0,-1 12 1 0,-10-2-1 0,0 0 1 0,-1 2 3 0,-21-13 4 0,-10 23 3 0,-12-23-4 0,-32 23-6 0,-1-11-4 0,1 0-3 0,-1-1-11 0,22 1-15 0,12-11-11 0,9 0 30 0</inkml:trace>
  <inkml:trace contextRef="#ctx0" brushRef="#br0" timeOffset="6">11198 18398 255 0</inkml:trace>
  <inkml:trace contextRef="#ctx0" brushRef="#br0" timeOffset="7">4849 15484 4 0,'0'-11'1'0,"0"0"1"0,0 0 2 0,-11 11 7 0,11 0 1 0,0 0-4 0,-12 33 1 0,12 21 1 0,0 22-2 0,-10 12-3 0,10-2-3 0,0 1-1 0,0-11-1 0,10 22 0 0,2-44-1 0,-1-21-1 0,-11 0 2 0,10-1-1 0,2-21-2 0,-12 0-12 0,11-11-20 0,-11-11 18 0,11 0 14 0</inkml:trace>
  <inkml:trace contextRef="#ctx0" brushRef="#br0" timeOffset="8">5349 15505 4 0,'0'0'2'0,"0"-21"8"0,0 21 4 0,0 0-1 0,11 0 1 0,-11 10-6 0,0 23 3 0,10 32 2 0,2 11 0 0,-12 11-5 0,0 0-2 0,0 1-3 0,0-13-3 0,0-9 0 0,0-12-2 0,0-32-2 0,11 10-16 0,0-21-24 0,10 0 2 0,-10-22 35 0</inkml:trace>
  <inkml:trace contextRef="#ctx0" brushRef="#br0" timeOffset="9">5968 15440 6 0,'0'0'10'0,"0"0"15"0,12 22-8 0,-12 21-2 0,0-10-4 0,11 54 2 0,-1 0-3 0,2-11-1 0,-12-1-4 0,10-8-3 0,-10-13-1 0,10-12-2 0,2 3-2 0,-12-25-21 0,11-8-29 0,-1-12 14 0,-10 0 35 0</inkml:trace>
  <inkml:trace contextRef="#ctx0" brushRef="#br0" timeOffset="10">6817 15451 1 0,'-11'-11'0'0,"0"0"0"0,1 0 0 0,-1 0 3 0,0 1 2 0,11-1 2 0,-11 11 3 0,11-11 1 0,0 0 2 0,0 0 0 0,0 11-2 0,0 0 10 0,0 44-7 0,11 21-1 0,-11 22-3 0,0 11-3 0,0 10-1 0,0-10-3 0,0-11 0 0,0-1-2 0,0-30 0 0,0-13-5 0,0 1-20 0,11-34-22 0,0 1-12 0,10-32 37 0</inkml:trace>
  <inkml:trace contextRef="#ctx0" brushRef="#br0" timeOffset="11">7763 15299 0 0,'0'0'0'0,"0"-22"8"0,11 22 5 0,-11 0 7 0,10 0 2 0,2 33 2 0,-12 21-6 0,11 22-5 0,-11 0-4 0,0 0-4 0,0 11-3 0,0-21-13 0,0-13-38 0,9-19-12 0,-9-13 48 0</inkml:trace>
  <inkml:trace contextRef="#ctx0" brushRef="#br0" timeOffset="12">4903 16397 5 0,'0'0'0'0,"0"0"0"0,0 0 3 0,0 0 3 0,-10 0 3 0,10-11 2 0,10 11 25 0,-10 0-23 0,0 11-1 0,0 0-2 0,0 21-3 0,0 1-4 0,-10 1-1 0,10 8-2 0,-11-9-4 0,0-1-14 0,11-21-17 0,11 1 1 0,0-12 14 0,-1-12 14 0</inkml:trace>
  <inkml:trace contextRef="#ctx0" brushRef="#br0" timeOffset="13">4979 16560 5 0,'0'-11'-1'0,"0"0"1"0,0 0 0 0,0 11 1 0,0-10 0 0,10 10 4 0,-10-10 3 0,12 10-1 0,-12 0 0 0,0 0 0 0,11 0 0 0,-11 0 1 0,0 0-2 0,11 20-1 0,-11 2-1 0,0 1-2 0,0-2 0 0,0 0-1 0,0-10-1 0,0 11 1 0,0-22 0 0,0 0-1 0,0 0 0 0,0-10-3 0,0-13-2 0,0-9 1 0,11-1 2 0,-11 11-1 0,0 2 2 0,0 8 0 0,10 1 1 0,-10 11 0 0,12 0 0 0,-12 0 2 0,0 0 1 0,11 23 0 0,-11-3-1 0,9-9 0 0,-9 11 0 0,12-10 0 0,-12-2-1 0,11 1 1 0,-11-11-1 0,0 0-1 0,0 0 0 0,0-11-1 0,0 1-2 0,10-13-1 0,-10 12 2 0,0 0 2 0,0 1 0 0,0 10 0 0,0 0 1 0,0 10 2 0,0 1-1 0,12 11-1 0,-12-10-3 0,11 9-28 0,-1-11-6 0,2 1 29 0</inkml:trace>
  <inkml:trace contextRef="#ctx0" brushRef="#br0" timeOffset="14">5251 16484 5 0,'0'0'0'0,"0"0"-1"0,0-11 2 0,0 0-1 0,0 0 1 0,0 11 3 0,-11 0 1 0,11 0-1 0,-10 0-1 0,-1 0 0 0,-11 11-2 0,22-11 0 0,-11 11-1 0,-1-11 0 0,12 0 0 0,0 0-1 0,12 0 2 0,-1 0 0 0,-11 11 1 0,10-11 0 0,2 11 0 0,-1 11 0 0,10-12 1 0,-21 1 2 0,11 0 2 0,-11 0 3 0,0 11-2 0,-11-11 1 0,0-1 1 0,-10 1-1 0,-1 0-3 0,11-11-4 0,-11-11-4 0,12 0-17 0,-2 1-27 0,12-11 13 0,0 21 28 0</inkml:trace>
  <inkml:trace contextRef="#ctx0" brushRef="#br0" timeOffset="15">5545 16430 5 0,'0'0'0'0,"0"0"4"0,0-11 4 0,0 11-1 0,10-11-1 0,-10 11 1 0,12-11 1 0,-1 11-1 0,-2 0-2 0,3 0 1 0,-12 0 1 0,0 11 2 0,0 0 1 0,0 0-1 0,0 10-3 0,-12 1 0 0,3 0-1 0,-14 10-1 0,2-10 0 0,9 11-3 0,2-12 0 0,10-10-1 0,0 0-1 0,22-11 0 0,-1 0 0 0,2 0 0 0,-2-22-3 0,0 12-5 0,2-1-7 0,-13 1-13 0,-10-2-4 0,0 12 12 0,0 0 12 0</inkml:trace>
  <inkml:trace contextRef="#ctx0" brushRef="#br0" timeOffset="16">5685 16495 5 0,'0'0'0'0,"0"0"0"0,0-11 3 0,0 11 10 0,0 0-3 0,-10 11 2 0,10-11 1 0,0 22-2 0,0-12-2 0,0 12-3 0,10 1-1 0,-10-2-3 0,0-11-1 0,12 1 0 0,-12-11 0 0,11 0 0 0,-11-11-1 0,10 1 0 0,2-23-1 0,-12 0-1 0,11 13-1 0,-11-14 0 0,0 12 3 0,10 11-1 0,-10 1 2 0,0 10-1 0,0 0 1 0,0 10-1 0,0 12 2 0,0-11-1 0,0 23 1 0,11-24 0 0,-11 11-2 0,11-10 1 0,-11 0 0 0,0-11-1 0,0 0-69 0,0 0 49 0,0 0 15 0</inkml:trace>
  <inkml:trace contextRef="#ctx0" brushRef="#br0" timeOffset="17">5773 16527 4 0,'0'0'0'0,"0"0"0"0,0 0 0 0,0 11 2 0,-11-11 1 0,11 11 0 0,0-11 1 0,-11 0 0 0,11 0-1 0,0 0 1 0,0 0 0 0,0-11-3 0,0 0 1 0,11-9-1 0,0-14 0 0,-1 12 1 0,2 11-1 0,-12-10 2 0,0 21 1 0,11 0 0 0,-11 0-3 0,0 11-1 0,0-1 0 0,-11 12 0 0,11 0-2 0,0-11-3 0,0 1-6 0,0-2-3 0,11 0 2 0,-11-10 10 0,11 11 1 0,-11-11-3 0</inkml:trace>
  <inkml:trace contextRef="#ctx0" brushRef="#br0" timeOffset="18">5882 16430 5 0,'0'0'-1'0,"-11"0"2"0,11 0 3 0,0 0 5 0,-11 0 3 0,11 0-3 0,0-11-2 0,-12 11-1 0,12 0-3 0,0 0-5 0,12 11 1 0,-1-11 1 0,11 10 0 0,-12 1 0 0,2 0 0 0,-12 11 1 0,0-11 2 0,-12 21 0 0,-9-10 0 0,-1 11-1 0,10-22-5 0,-8 10-19 0,9-21-8 0,0 0 21 0</inkml:trace>
  <inkml:trace contextRef="#ctx0" brushRef="#br0" timeOffset="19">5567 16668 7 0,'0'0'3'0,"0"-31"9"0,11-3-8 0,-2 24 0 0,3-1-1 0,-12 1 1 0,0 10-2 0,0 0-2 0,-12 0 1 0,12 0 1 0,-9 0 1 0,-2-12 1 0,-11 12 1 0,-1 0-4 0,2-11 0 0,0 11 1 0,-12 0-1 0,11 0-1 0,1 0 0 0,10 0-1 0,11 0-1 0,11 11 0 0,0 1 0 0,10-2 0 0,23 11 0 0,-12-21-1 0,11 11 1 0,-11-11 1 0,13-11 0 0,-12 11 1 0,-1-10 0 0,-11-1 1 0,-9 11 0 0,-1 0 1 0,-11 0 0 0,-11 0-1 0,-1 0 0 0,-9 11-2 0,-1-11-2 0,0 10-3 0,1-10-4 0,9 0-2 0,2 0 0 0,10-10 9 0,0 10 1 0</inkml:trace>
  <inkml:trace contextRef="#ctx0" brushRef="#br0" timeOffset="20">19582 468 3 0,'0'0'7'0,"0"0"0"0,0 0-3 0,0-11-4 0,0 11-2 0,0 0-11 0,0 11 7 0,11-11 6 0</inkml:trace>
  <inkml:trace contextRef="#ctx0" brushRef="#br0" timeOffset="21">19963 163 23 0,'0'0'12'0,"-11"0"-6"0,0-11-7 0,-1 0 0 0,2 11-2 0,20 0-14 0,13 0 3 0,-1 0 9 0,0 0 5 0</inkml:trace>
  <inkml:trace contextRef="#ctx0" brushRef="#br0" timeOffset="22">20375 185 255 0,'0'0'0'0,"0"153"0"0</inkml:trace>
  <inkml:trace contextRef="#ctx0" brushRef="#br0" timeOffset="23">18702 446 255 0,'0'0'0'0</inkml:trace>
  <inkml:trace contextRef="#ctx0" brushRef="#br0" timeOffset="24">14146 15897 117 0,'-11'0'29'0,"-1"-22"-46"0,12 22-5 0,-10 0-19 0,10 22-9 0,0-1 34 0</inkml:trace>
  <inkml:trace contextRef="#ctx0" brushRef="#br0" timeOffset="25">5610 16549 3 0,'0'0'0'0,"0"0"0"0,0 0 0 0,0-11 3 0,10 11 0 0,2 0 0 0,-1 0 0 0,-1 0-1 0,-10 0-2 0,22-11 6 0,-12 11 3 0,13-10 1 0,-23 10 2 0,10 0 0 0,-20 0-1 0,-13 0-10 0,-9 10 0 0,-11 12 0 0,-12 1 1 0,12-2 0 0,11-11 0 0,9 12-1 0,13-10-1 0,10-12-1 0,10 10 1 0,34-10 0 0,0 0 0 0,10-22-1 0,12 11 0 0,-1 0-1 0,-12 1-1 0,-8-1 2 0,-25 1 1 0,3 10 0 0,-23 0 1 0,0 0 0 0,-23-12 1 0,-8 12 2 0,-13 0 1 0,-11 0 0 0,2 0-2 0,-2 12 0 0,12-2-2 0,10 1-1 0,0-11 1 0,22 0-1 0,1 0 1 0,10 0-2 0,0 0 0 0,21 0-1 0,12-11 0 0,11 1-1 0,21-2-2 0,0-10 0 0,10 1 2 0,-10-1 0 0,-10 11 2 0,-22-11 2 0,-11 11-1 0,-22 11 2 0,0 0 0 0,-43 0 0 0,-1 11 1 0,-32 22 0 0,-1-11-1 0,2-1 1 0,-1 1 0 0,21-10-1 0,33-12 0 0,12 0-2 0,10 0-2 0,21-23-1 0,12 1 2 0,20-10 0 0,3 10-1 0,9 0-2 0,0 11-1 0,-21 1-1 0,-13-1-10 0,-8 11-11 0,-12 11 1 0,-11 10 15 0</inkml:trace>
  <inkml:trace contextRef="#ctx0" brushRef="#br0" timeOffset="26">5349 16310 3 0,'0'0'0'0,"-12"-11"1"0,12 11 1 0,0 0 3 0,0 0 2 0,0 0 0 0,0-11 1 0,0 11 2 0,0-11-4 0,0 11-1 0,12-11 1 0,-1 11 2 0,-1-10-4 0,-10 10-2 0,23 0 1 0,-23 0-1 0,11 0 0 0,0 0-1 0,-11 0 0 0,0 0 1 0,-11 10 0 0,0 1-1 0,-12 0 0 0,2 11 1 0,0 0 0 0,10-11 0 0,-1 10 0 0,12-10-2 0,0-11 0 0,23 11 0 0,-2-11 0 0,12-22-1 0,0 11 1 0,-12-10-3 0,0 10-6 0,-9 11-13 0,-1 0-11 0,-11 0 9 0,-23 22 19 0</inkml:trace>
  <inkml:trace contextRef="#ctx0" brushRef="#br0" timeOffset="27">6001 16212 4 0,'0'0'0'0,"0"0"4"0,12 0-2 0,8-11 1 0,3 11-2 0,-1-11 2 0,-11 11 0 0,-1-11 1 0,-10 11 2 0,0 11 1 0,0-11-3 0,-21 22-2 0,-1-11 1 0,-1 0-3 0,13 0 0 0,-12 0 0 0,22-11-2 0,0 0 0 0,22 0 0 0,-12 10 0 0,13-10 0 0,-1 0 0 0,-11 0 2 0,10 11 1 0,-10 0-1 0,-11 0 1 0,0 11 2 0,0-11 0 0,-22 0 1 0,12-1 1 0,-13 1 0 0,2-11-2 0,9 11-2 0,2-11-1 0,0 11-1 0,-2-11-9 0,12 0-19 0,0 0 13 0</inkml:trace>
  <inkml:trace contextRef="#ctx0" brushRef="#br0" timeOffset="28">6752 16266 4 0,'0'0'0'0,"11"0"0"0,-11-10 2 0,11-1 3 0,0 11 0 0,-1-11 5 0,-10 11 0 0,0 0-2 0,0 0 1 0,0 11-2 0,-10 10-1 0,-1 1-3 0,-23 0 0 0,24 0-2 0,-1-1-1 0,-1-10 1 0,12 11-1 0,12-11-1 0,-1-11 1 0,-1 11-1 0,13-11-1 0,-1-11-2 0,-1 0-2 0,12 11-3 0,-22-11-4 0,-1 0-3 0,12 11 1 0,-22 0 11 0,10 0 1 0</inkml:trace>
  <inkml:trace contextRef="#ctx0" brushRef="#br0" timeOffset="29">6882 16179 5 0,'0'0'1'0,"-10"0"5"0,10 11 0 0,0 11 1 0,0 0-4 0,0 10-2 0,0 12-5 0,-12-1-13 0,-9 12 9 0</inkml:trace>
  <inkml:trace contextRef="#ctx0" brushRef="#br0" timeOffset="30">7774 16190 3 0,'0'0'0'0,"0"-11"1"0,0 1 3 0,0 10 4 0,0 0 0 0,0-11 2 0,-11 11-3 0,0 11 0 0,-10 10-4 0,9-10-1 0,2 11-1 0,-1-22-1 0,11 11 0 0,0-11-1 0,11 0 1 0,-1-11-2 0,12 11-1 0,-11-11-1 0,11 0 2 0,0 11 1 0,-11 0 1 0,-2 11 0 0,3 0 0 0,-1 0 1 0,-1 11-1 0,-10-1 1 0,-10 1 0 0,10-11-1 0,-11 11 0 0,-1-11-4 0,3-1-16 0,-2-10 4 0,-1 0 12 0</inkml:trace>
  <inkml:trace contextRef="#ctx0" brushRef="#br0" timeOffset="31">7784 16169 3 0,'0'0'0'0,"23"-11"3"0,-2 11 0 0,12 0-3 0,-22 0-3 0,11 0-3 0</inkml:trace>
  <inkml:trace contextRef="#ctx0" brushRef="#br0" timeOffset="32">7741 15353 0 0,'0'-11'0'0,"11"11"0"0,0-11 3 0,0 11 1 0,-1 0 1 0,2 0 2 0,-1 0 2 0,-11 11 1 0,0 11 2 0,0 21 3 0,0 1-5 0,-11 32 3 0,-1 0-4 0,2 0-2 0,-1 12-1 0,11-13-2 0,-11-9-2 0,22-13-1 0,-11-9 0 0,11 0-1 0,-1-22 0 0,2-2 0 0,-12 3-11 0,0-12-16 0,0 0-15 0,0-22 4 0</inkml:trace>
  <inkml:trace contextRef="#ctx0" brushRef="#br0" timeOffset="33">11156 16919 3 0,'0'0'0'0,"0"-11"0"0,0 11 0 0,0 0 1 0,0-11 0 0,0 11 2 0,9-11 1 0,-9 0 0 0,0 11 3 0,0-12 1 0,12 3 2 0,-12-2-1 0,0 11 1 0,11-11-1 0,-1 11 0 0,-10-11 0 0,0 11 0 0,0 11-1 0,0 0 0 0,0 9-2 0,0 3-3 0,-10 10-3 0,-1-1 0 0,-1 1 0 0,3 0 0 0,9 10 0 0,-11-10 0 0,11-22 0 0,0 10 0 0,0-10 0 0,11-11 0 0,-2 11 0 0,14-11 0 0,-1 0 0 0,-11 0 0 0,11 0 0 0,-12 0 0 0,0 0 1 0,2-11-1 0,-1 11 0 0,0-11-1 0,0 11 1 0,-11-10-1 0,0-1-2 0,0-11 0 0,0 0 0 0,0 22 2 0</inkml:trace>
  <inkml:trace contextRef="#ctx0" brushRef="#br0" timeOffset="34">11025 16930 5 0,'0'0'1'0,"0"0"17"0,10 0-5 0,2 11 1 0,9-11 0 0,1 0-2 0,21-11-3 0,-11 11-2 0,13-11-1 0,-12 11-6 0,-13 0 0 0,-8 0 0 0,10 0-8 0,-11 0 2 0,-11 0 5 0,10 0-1 0,-10 0 1 0</inkml:trace>
  <inkml:trace contextRef="#ctx0" brushRef="#br0" timeOffset="35">18028 304 1 0,'0'0'0'0,"0"0"0"0,0 0 0 0,0 0 0 0,0-10 0 0,10-1-1 0,-10-11 1 0,10 22 0 0</inkml:trace>
  <inkml:trace contextRef="#ctx0" brushRef="#br0" timeOffset="36">19668 16299 3 0,'0'11'-1'0,"-9"-11"1"0,9 11 0 0,0-11 0 0,0 11 0 0,-11-11 0 0,11 11 1 0,0-1 0 0,0-10 1 0,-12 11 0 0,12-11 0 0,-10 0-1 0,10 11-1 0,0-11 1 0,0 0 0 0,0 0-1 0,0-11 2 0,-11 0-2 0,11 1 2 0,0-12-1 0,0 11-1 0,0-11 1 0,0 0-1 0,0-10-1 0,0 10 2 0,0-11-1 0,0-10 0 0,0 21 0 0,0-10 0 0,0 10 1 0,0-12 0 0,0 13 0 0,0 0 0 0,0-12-1 0,0 12 2 0,0-12-2 0,0 11 1 0,0 0 0 0,0 11-1 0,0-10 0 0,0-2 0 0,11 2 1 0,-11-1-1 0,0 12 0 0,0-12 0 0,10 1 0 0,-10-13 0 0,12 13 0 0,-1-12 0 0,-11 0 0 0,9 12 0 0,3-1 0 0,-1 0 0 0,-11 0 0 0,10 1 0 0,2 10 0 0,-12-22 0 0,11 22 0 0,-11-21 1 0,10 21-1 0,1-11 1 0,0 0-1 0,-1 11-1 0,2-10 2 0,9-1-1 0,-9 0-1 0,8 11 2 0,-8 0 0 0,-1-10 1 0,11 10 0 0,-11-11 0 0,11 11-2 0,-2-11 1 0,-8 12 0 0,10-1-1 0,-11 11 1 0,-1 0-2 0,12-11 1 0,0 11 0 0,-11 11 0 0,11-11 0 0,-1 11 0 0,1-1 0 0,-22-10 0 0,33 22 0 0,-11-11 0 0,-11 0 0 0,-2 11 0 0,3-1 1 0,-1 12-1 0,-11 0 0 0,0-12 0 0,10 12 0 0,2 0-1 0,-12-1 2 0,11-10-1 0,-1 22 0 0,-10-23 0 0,12 23 0 0,-12-12 0 0,10 12-1 0,-10-1 2 0,0 1-2 0,10-11 2 0,2-1-2 0,-1 12 1 0,-11-23 0 0,10 12 0 0,-10 10 0 0,12-10 0 0,-12 11 0 0,11-1 0 0,-11 10 0 0,11-19 0 0,-11 10 0 0,10-1 1 0,-10 1-1 0,11-1 0 0,-1 1-1 0,2-23 2 0,-1 23-2 0,0-12 1 0,10 1 0 0,-11 1 0 0,13-3-1 0,-1-9 1 0,0 11 0 0,-1-12 0 0,11 12-1 0,-20-22 1 0,20 11 0 0,-11 0 0 0,2-12 0 0,-1 1 0 0,10-1 0 0,-11-10-1 0,2 0 1 0,-1 0 0 0,-2-10-1 0,-8 10 1 0,21-21 0 0,-22 9 0 0,10-10 0 0,-10 1 1 0,11-1-1 0,-11 11 0 0,0-21 0 0,0 10 0 0,-1 0 0 0,1 1 1 0,-11-12-1 0,0 0 0 0,0 12 1 0,0-1-1 0,0-11 0 0,0 1 0 0,0-1 1 0,0 11-2 0,0-10 2 0,0-1-2 0,0 11 1 0,0-10 0 0,0 10 0 0,0-11 0 0,0 1 1 0,0 10-1 0,0-12 1 0,0 13 0 0,0-11-1 0,11-1 0 0,-11 11 0 0,0-10 0 0,0 9 1 0,0 2-1 0,0 0 1 0,0-2-1 0,0 2 0 0,0-11-1 0,0 10 1 0,0-11 0 0,0 11-1 0,10-9 1 0,-10-3 0 0,12 12-1 0,-12-10 1 0,0 10 0 0,11-11 0 0,-11 12 0 0,0-1-2 0,0 0 2 0,10-10-1 0,2-1 0 0,-1 0 1 0,-2 12-1 0,-9-1 1 0,12-11 0 0,-12 22-1 0,11-10 1 0,-11-1-1 0,10 11 1 0,2-11-1 0,-1 10 1 0,11-8-1 0,-12 9 1 0,0 0-1 0,13-12 1 0,-13 13-1 0,13-1 1 0,-13 1-1 0,12-1 1 0,-12 0 0 0,13-1-1 0,-1 2 1 0,-11 10-1 0,-2 0 1 0,3 10 0 0,-1 2 0 0,-11-1 0 0,11 0 0 0,0-1 0 0,-11 1-1 0,10-1 1 0,2 2 0 0,-12-1 1 0,10 11-1 0,1-12-1 0,-11 12 1 0,11 0 0 0,0 0 0 0,-11-1 0 0,0 12 1 0,0 0-1 0,0-1 1 0,10 1 0 0,-10 0-1 0,0 10 0 0,0-10 1 0,12-1 0 0,-12 1-1 0,0 10 1 0,0-10-1 0,0 11 1 0,11-12-1 0,-1 11 0 0,1 1 1 0,0-11-1 0,-11 10 0 0,10-10 1 0,2 11-1 0,-1-1 1 0,-1-11-1 0,-10 12 0 0,12-11 0 0,-1-1 2 0,-11-10-2 0,9 11 0 0,3-1 1 0,-1-10-1 0,11 11 0 0,-11-12 1 0,11 1-1 0,-12 11 0 0,12-12 0 0,-1 12 0 0,-9-11 0 0,-1 10 0 0,10 1 0 0,-10-11 0 0,11 0 0 0,-11-1 0 0,11-10 0 0,-2 0 0 0,-8-11 0 0,10 0 0 0,-1 0 0 0,2-11 0 0,-13 11 1 0,12-11-2 0,-12 0 1 0,13 1 0 0,-13 0 0 0,2-13 0 0,8 12 0 0,-8-11 0 0,-1 1 0 0,-11-1 0 0,10 0 0 0,2 0 1 0,-1-10-2 0,-1 10 0 0,1-11 1 0,0 12-1 0,-1-1 1 0,-10-11 0 0,12 11 1 0,-1-10 0 0,-11-12 0 0,0 23 0 0,0-12 0 0,0 0-2 0,0 1 1 0,0 9 0 0,10-8 0 0,-10-2-1 0,0-1 1 0,0 3 0 0,0 9-1 0,0-21 1 0,0 9 0 0,0 3 0 0,0-3-1 0,0 3 1 0,0-3 0 0,12 3-1 0,-12-3 0 0,0 1 0 0,10 1 0 0,0-12-1 0,2 12 2 0,-1 21-1 0,-11-22 1 0,0 22 1 0,10-11-2 0,2 1 0 0,-12 10 0 0,11-11 1 0,0 11-1 0,-1 0 0 0,11-10 0 0,-9-1 0 0,10 11 0 0,-11-11 0 0,10 10 0 0,-10 2 1 0,11 0-1 0,-11-1 1 0,-1 0-1 0,13 0 0 0,-14 11 0 0,24-12 1 0,-10 2-1 0,-13-1 0 0,12 11 1 0,-12-10 0 0,2 10 0 0,9 0 0 0,-9 0 0 0,-1 0 0 0,10 0 0 0,0 10 0 0,-9-10 0 0,9 11 0 0,-9-1 0 0,-1 2 0 0,10-1 1 0,-10 0-1 0,0 10 1 0,0 1 0 0,-1 0 0 0,2 0-1 0,-1-1 1 0,-1 12-1 0,1 0 1 0,0 10 0 0,-1-10 0 0,13 10 0 0,-13 12 2 0,12-12-2 0,0 1 1 0,-11 10-1 0,22-10 0 0,-12 0 1 0,0 21-1 0,12-22 0 0,-11 0 0 0,-12 34 1 0,13-2-1 0,-13 2 0 0,-10-23 1 0,12 22-6 0,-12 0-5 0,11 0-8 0,-11 0 5 0,0-9 10 0</inkml:trace>
  <inkml:trace contextRef="#ctx0" brushRef="#br0" timeOffset="37">18669 16299 2 0,'0'0'0'0,"10"0"0"0,13 0 0 0,-2 0 0 0,0 0 1 0,2 0 0 0,-1 0 0 0,10 11-1 0,12 0 1 0,-12-11-1 0,11 11 1 0,1-11 0 0,0 11 0 0,10-11 0 0,1 0 0 0,-2 0-1 0,12 0 0 0,-9 0 1 0,9 10-1 0,0-10 1 0,-11 0-1 0,12 11 0 0,9-11 0 0,-10 11 0 0,12-11 0 0,9 0-1 0,2-11 0 0,9 0 2 0,1 1-1 0,0 10 0 0,-54-11 0 0,-23 11 0 0,109-11 0 0,-31 11 0 0,-1 0-1 0,11 0 1 0,0-11 0 0,-1 11 0 0,12-11 0 0,-1 0 0 0,1 0 0 0,42 0 0 0,-41-10-1 0,9-1 2 0,0 11-2 0,-10 0 1 0,11 0-1 0,-12 0 2 0,-11 1-1 0,13 10 0 0,-23-11 0 0,9 0 0 0,3 11 0 0,30-22-1 0,-30 11 1 0,-12 11 1 0,-11-11-1 0,11-1-1 0,-12 3 1 0,2 9 0 0,-1-11-1 0,0 11 2 0,-11-11-1 0,-11 0 0 0,0 11 0 0,-10-11 0 0,10-1 0 0,-21 12 0 0,-1-10 0 0,-10 10 0 0,-22-11 0 0,10 11 0 0,-10-10-1 0,-1 10-2 0,-10-11-1 0,-21 11 3 0</inkml:trace>
  <inkml:trace contextRef="#ctx0" brushRef="#br0" timeOffset="38">24073 15961 1 0,'0'-10'0'0,"0"-1"0"0,0 11 3 0,0 0 0 0,0-10-1 0,0 10-2 0,11 0 1 0,11 0-1 0,-1 10 0 0,11-10 0 0,1 0 0 0,-1 11 0 0,-9-1 0 0,-1 13 2 0,-11-12 0 0,-11 10 2 0,-11 1 2 0,-22-11 1 0,-11 11-2 0,1-2-1 0,0-8-1 0,-1-1-2 0,21-11-1 0,3 0-1 0,20 0-6 0,0 0-12 0,11 0 5 0,10-11 12 0,-21 11 1 0</inkml:trace>
  <inkml:trace contextRef="#ctx0" brushRef="#br0" timeOffset="39">24149 16364 1 0,'0'0'0'0,"0"0"0"0,0 0 0 0,10-11 1 0,2 11 0 0,-12 11 2 0,0 11 1 0,0 0-1 0,0 0 0 0,-12 10 0 0,2 1 0 0,10-1 0 0,-11 1 0 0,0 0 0 0,1-1-1 0,10-10-1 0,0-1-1 0,0 1 1 0,21-10 0 0,0-2 0 0,12 1-1 0,-1-11 0 0,45 0-1 0,-44-11 1 0,-22 1 0 0,11-2 1 0,-22 12-2 0,11 0 0 0,-11-10-4 0,-11 10-8 0,-1-12 0 0,-9 12 10 0,9-10 2 0</inkml:trace>
  <inkml:trace contextRef="#ctx0" brushRef="#br0" timeOffset="40">24007 16538 1 0,'0'0'4'0,"-21"-11"3"0,9 11 2 0,12 0-2 0,0 0-4 0,23 0-1 0,-1 0 0 0,21 0-1 0,1 0-1 0,9 0 0 0,2 0-3 0,-12-10-11 0,-10 10-3 0,-1 0 15 0</inkml:trace>
  <inkml:trace contextRef="#ctx0" brushRef="#br0" timeOffset="41">19603 16266 3 0,'0'0'0'0,"0"0"0"0,0-10 0 0,0 10 0 0,0 0 0 0,0-11 3 0,-10 11 0 0,10 0 0 0,0 0 0 0,0-11 0 0,0 11 3 0,0 11-1 0,0 0 1 0,0 21-2 0,0 1-2 0,0-11 0 0,0 21 0 0,0-10 0 0,0-1 0 0,10 1 0 0,-10-10-1 0,0-3 0 0,0 2-1 0,0-11 1 0,0 1-2 0,12-2 1 0,-12 1-6 0,11-1-10 0,-1-10-5 0,2-10 14 0,-12 10 4 0</inkml:trace>
  <inkml:trace contextRef="#ctx0" brushRef="#br0" timeOffset="42">20245 16332 3 0,'0'0'0'0,"0"0"-1"0,0 0 1 0,0-11 0 0,0 11 1 0,0-11 0 0,12 0 1 0,-2 11 0 0,0 0 2 0,2-11 1 0,-12 11 0 0,0 11 2 0,0-11-1 0,0 22-2 0,0 0-1 0,0 10-2 0,11 1-1 0,-11-1 0 0,10 1 0 0,-10-11-1 0,12-10 0 0,-12 8-4 0,0-20-10 0,11 0 0 0,-11 0 11 0,0 0 2 0</inkml:trace>
  <inkml:trace contextRef="#ctx0" brushRef="#br0" timeOffset="43">20398 16256 3 0,'-11'0'0'0,"11"-11"2"0,0 11 3 0,0 11 2 0,-12 10 0 0,2 1 2 0,-1 0 3 0,-10 21-1 0,-2-10-2 0,2 10-4 0,-11 1-4 0,10-1-2 0,11-21-7 0,11 11-17 0,0-22-2 0,11-11 19 0,-1 0 6 0</inkml:trace>
  <inkml:trace contextRef="#ctx0" brushRef="#br0" timeOffset="44">19615 16332 3 0,'0'0'0'0,"0"0"0"0,0-11 0 0,0 11 1 0,11 0 3 0,-11-11 3 0,0 22 8 0,-11 0-7 0,-1 10 2 0,-9-10 0 0,0 22-1 0,-1 0-2 0,-11-1-4 0,12-10-1 0,-1 1-2 0,10-13-4 0,12 11-33 0,12-21 4 0,-12 0 28 0</inkml:trace>
  <inkml:trace contextRef="#ctx0" brushRef="#br0" timeOffset="45">19919 14951 3 0,'0'0'0'0,"0"0"0"0,0-11 0 0,0 11 2 0,0-10 1 0,0 10 2 0,0 0-1 0,10 21 1 0,-10 23 0 0,0-13 1 0,0 24-3 0,0-11-1 0,0-1-2 0,12-21-1 0,-1 11-5 0,11-12-13 0,0-10 10 0</inkml:trace>
  <inkml:trace contextRef="#ctx0" brushRef="#br0" timeOffset="46">21290 14875 0 0,'0'0'0'0,"0"0"0"0,0 0 1 0,0 0 1 0,0 21 0 0,-11 1 0 0,11 11-1 0,-12 21-1 0,24-33-1 0,-1-9-5 0,-2-1 5 0</inkml:trace>
  <inkml:trace contextRef="#ctx0" brushRef="#br0" timeOffset="47">19897 15136 4 0,'0'0'0'0,"0"0"0"0,0 0 0 0,12 0 0 0,8 0 0 0,14-11-1 0,9 0 2 0,0 11 0 0,12-11 1 0,-12 11-1 0,22 0-1 0,-10 11 1 0,22 0-2 0,-1 0 1 0,11-1-2 0,10-10-1 0,12 10 2 0,-1-10 0 0,2-10 1 0,-23 0-1 0</inkml:trace>
  <inkml:trace contextRef="#ctx0" brushRef="#br0" timeOffset="48">21290 14973 0 0,'0'0'0'0,"0"-12"0"0,9 12 0 0,3-10 0 0,-1 10 0 0,0 0 1 0,-11 0 2 0,0 10 1 0,-11 24 0 0,-21-3-2 0,-1 13 0 0,-11 11-2 0,12-1-4 0,-13-10-6 0,25-12 8 0</inkml:trace>
  <inkml:trace contextRef="#ctx0" brushRef="#br0" timeOffset="49">20028 15016 3 0,'0'0'0'0,"0"0"2"0,0-11 3 0,0 22 22 0,-22 11-21 0,0 0-2 0,-21 21-2 0,-1 10-4 0,11 3-20 0,0-2-3 0</inkml:trace>
  <inkml:trace contextRef="#ctx0" brushRef="#br0" timeOffset="50">20365 14777 2 0,'0'0'0'0,"0"0"0"0,-11 0 0 0,11 0 0 0,-10 0 0 0,10 0-2 0</inkml:trace>
  <inkml:trace contextRef="#ctx0" brushRef="#br0" timeOffset="51">20322 14800 2 0,'0'0'0'0,"-12"0"0"0,12 0 0 0,0 0 0 0,-10 0 0 0,10-12 0 0,0 12 0 0,0 0 0 0,0 0 0 0,0-11 0 0,-11 11 0 0,11 0 0 0,0-11 0 0,0 11 0 0,0 0 0 0,0-11 0 0,0 11 0 0,0 0 0 0,0 0 0 0,-12 0 0 0,12 0 0 0,0 0 0 0,0 0 0 0,-10 11 0 0,10-11 0 0,0 0 0 0,-10 11 0 0,10-11 0 0,0 0 0 0,-12 0 0 0,12 11 0 0,0-11 0 0,0 0 0 0,0 0 0 0,0 0 0 0,0 0 0 0,0-11 0 0,0 0 0 0,0 11 0 0,0-11 0 0,0 0 0 0,0 0 0 0,0 11 1 0,0-11 0 0,0 1 0 0,0 10 1 0,0-11 1 0,0 0 2 0,0 0 1 0,0 0-1 0,0 11-1 0,-10 0-1 0,10 0-3 0,0 0-2 0,0 11-2 0,-11 11-5 0,11-11-4 0,0 10 10 0,-12-10 1 0</inkml:trace>
  <inkml:trace contextRef="#ctx0" brushRef="#br0" timeOffset="52">20277 14701 2 0,'0'-11'-1'0,"0"11"1"0,0-11 0 0,0 11 0 0,-10-11 1 0,10 11-1 0,0 0 0 0,-10-11 0 0,-2 11 0 0,2 0 0 0,-1 11 0 0,-1-11 0 0,12 0 0 0,-10 11 0 0,10-11 0 0,0 0 0 0,0 0 1 0,0 0 5 0,0 0-2 0,0 0 5 0,0 0-7 0,0 0 0 0,0 11 1 0,0 0-2 0,0 0-1 0,0-1 0 0,0-10 1 0,0 11-1 0,0-11 0 0,0 0 0 0,10 0 1 0,-10-11-1 0,12 1 1 0,-12-1-1 0,11 0 0 0,-11-22-1 0,10 22 1 0,2-10 0 0,-12 10 0 0,0 11 0 0,0 0-1 0,0 0-1 0,0 11 1 0,-12-1 1 0,12 1 0 0,0-11 0 0,0 11 0 0,0 0 1 0,0-11-1 0,0 0 0 0,0 0 1 0,0 0 0 0,0 0-1 0,-10 0 0 0,10 0 1 0,0 0-1 0,0-11 0 0,0 11-1 0,0 0 1 0,0-11 0 0,0 11 0 0,0 0 0 0,0 0 1 0,0-11-2 0,0 11 1 0,0 0-2 0,0 11-12 0,0 0 2 0,0 0 9 0</inkml:trace>
  <inkml:trace contextRef="#ctx0" brushRef="#br0" timeOffset="53">20310 14690 2 0,'0'-11'0'0,"0"0"0"0,0 0 2 0,0 11 1 0,0-11 0 0,0 0 1 0,-10 11-1 0,10 0 1 0,-11-10 0 0,-1 10 2 0,2 0 1 0,0 0-1 0,-2 0-1 0,2 10-2 0,-1 1-2 0,-1 22-1 0,2-11 0 0,10 10 0 0,0-21 0 0,0 11 0 0,10-11 0 0,2 12 0 0,-1-23-1 0,11 9 0 0,-2-9 0 0,3-9-2 0,-1-3-5 0,-11 1-8 0,10 0 1 0,-10-11 9 0,-11 11 4 0</inkml:trace>
  <inkml:trace contextRef="#ctx0" brushRef="#br0" timeOffset="54">20387 14690 1 0,'0'-11'0'0,"0"0"1"0,0 0 0 0,0 0 2 0,0 11-1 0,0 0 3 0,0 0-3 0,0 11 1 0,0 11 0 0,0 0-1 0,0-1-1 0,11 1 0 0,-11-11 0 0,0 0-1 0,11 0 1 0,-11-11 0 0,0 0 0 0,11 0 0 0,-1-11 1 0,-10 0-2 0,0-11 1 0,0 1-1 0,10-1 1 0,-10 11-1 0,0-11 0 0,0 11-1 0,0 0 1 0,0 11 0 0,0 0-2 0,12 11 3 0,-12 0-1 0,0 11 1 0,0-11-1 0,0 11 1 0,0-12-1 0,11 1 0 0,-11 0 0 0,11 0 1 0,-11-11-1 0,11 0 1 0,-11 0-1 0,10-11 0 0,2 0-1 0,-12-10-1 0,21-1-1 0,-10 0 0 0,0 0 1 0,-11 1 2 0,0 10 0 0,0 11 0 0,-11 0 2 0,11 0-1 0,0 11 1 0,-11 10-1 0,11 12-1 0,0-11-1 0,0-1-2 0,11 1-3 0,0-11-6 0,11 0 5 0,-11 0 6 0,-1-11 0 0</inkml:trace>
  <inkml:trace contextRef="#ctx0" brushRef="#br0" timeOffset="55">20690 14701 1 0,'0'0'0'0,"-9"0"4"0,9 0 0 0,0-11 2 0,9 11-4 0,24-11-1 0,-10 0-2 0,9 0 2 0,-10 11-1 0,11-11 0 0,-11 11-1 0,-12 0 1 0,11 0-5 0,2 11-6 0,-23-11 10 0</inkml:trace>
  <inkml:trace contextRef="#ctx0" brushRef="#br0" timeOffset="56">21029 14559 0 0,'0'0'0'0,"9"-11"0"0,-9 1 0 0,0 10 1 0,0 0 2 0,0 0 0 0,0 21-2 0,0 1 0 0,0-11-1 0,12 11 1 0,-12-11-1 0,0-1 0 0,11 1 0 0,-11 0 0 0,0-11 0 0,10 0 0 0,-10 0 1 0,12-11-1 0,-1 0 1 0,-11 1-1 0,0-12 0 0,10 0-1 0,-10 11 1 0,0-21 0 0,12 10 0 0,-12 0-1 0,10 0 1 0,0 11 0 0,2 1-1 0,-1 10 1 0,-11 0 0 0,10 10 1 0,-10 12-1 0,0 0 1 0,12 0-1 0,-1-1 0 0,-11 1 0 0,10-11 0 0,-10-11 0 0,11 0 0 0,-11 11 1 0,0-11-1 0,0-11 0 0,0 11 1 0,11-11-2 0,-1-11 0 0,-10 12 1 0,12-12-1 0,-1 0 0 0,-1 0 1 0,2 11-1 0,-1 1 1 0,-11 10 1 0,0 0 0 0,0 0 1 0,9 10 1 0,-9 12 0 0,0 0 1 0,12 11-1 0,-12-12-1 0,11 1-1 0,0 11 0 0,-11-22-1 0,11 10-3 0,-1-10-9 0,2 0-1 0,-2-11 12 0</inkml:trace>
  <inkml:trace contextRef="#ctx0" brushRef="#br0" timeOffset="57">23073 12341 0 0,'0'0'0'0,"0"-11"1"0,0 0 0 0,0 1 2 0,0-1 0 0,0 11 2 0,0-22 0 0,0 22 0 0,-11-11 2 0,-1 0-1 0,-9 0 0 0,-1 11-1 0,0 0-1 0,-11 0-2 0,-9 11 0 0,9 0-1 0,0 12 0 0,1-2-1 0,-1 11 0 0,22 1-2 0,-10 21 1 0,21-10-2 0,0 10 1 0,0-21 0 0,10 10 1 0,12-10 0 0,11-22 0 0,-11 10 0 0,10-10 0 0,1-11 3 0,-13-11 0 0,3 1 2 0,-13-12-2 0,2 11 0 0,-1-22 0 0,-11 21 0 0,-11-8-1 0,11 9-1 0,-22 0 1 0,11 0-2 0,-10 11-1 0,10 0-1 0,-11 22-1 0,22-22 2 0,-11 11-3 0,22 0 1 0,11-2 2 0,-2-9 1 0,13 0-2 0,0 0-6 0,-1 0-9 0,1 0 12 0,-33-9 6 0</inkml:trace>
  <inkml:trace contextRef="#ctx0" brushRef="#br0" timeOffset="58">23258 12309 0 0,'0'-11'0'0,"-11"11"0"0,11-10 0 0,0 10 1 0,0-12 0 0,0 12 2 0,0 0 0 0,0 0 4 0,0 12-4 0,0 19 1 0,-12 13-2 0,12 11-2 0,-10-12 0 0,10 10-1 0,0-8 0 0,0-13 1 0,0-10 0 0,10 0-1 0,-10-11 1 0,0-11-1 0,12 11-2 0,-12-11-5 0,0-11 1 0,11 0 5 0,-1-11 2 0,-10 11 0 0</inkml:trace>
  <inkml:trace contextRef="#ctx0" brushRef="#br0" timeOffset="59">23398 12232 1 0,'0'0'0'0,"0"11"0"0,0 0 2 0,0 23 0 0,0-3 1 0,0 13-2 0,0-1-1 0,0 0 0 0,0 12-1 0,-10-22 1 0,10 0-1 0,0-12 0 0,0 1-2 0,0-11 0 0,0-11 3 0,0 0 0 0</inkml:trace>
  <inkml:trace contextRef="#ctx0" brushRef="#br0" timeOffset="60">23214 12559 0 0,'0'0'0'0,"-11"0"1"0,22 0 0 0,-11 0 1 0,21-11 0 0,2 11-1 0,-2 0-1 0,12 0 0 0,0-11-1 0,-1 11-3 0,1-11 2 0,-1 11 2 0</inkml:trace>
  <inkml:trace contextRef="#ctx0" brushRef="#br0" timeOffset="61">23463 12461 0 0,'0'0'0'0,"12"0"0"0,-1-12 0 0,-1 12 1 0,2-10 1 0,8 10 0 0,-8 0 0 0,-1 10 0 0,-1 2 1 0,-10 10-1 0,0-1 1 0,-10 1 1 0,-1 0-2 0,-1 0 2 0,3-13 0 0,9 14-1 0,0-12-2 0,0 11-1 0,0-22 0 0,9 11-1 0,3 0 0 0,-1-11-4 0,-1 0-6 0,2-11 0 0,-1 11 5 0,-11-11 6 0,0 0 0 0</inkml:trace>
  <inkml:trace contextRef="#ctx0" brushRef="#br0" timeOffset="62">23431 12624 0 0,'11'0'2'0,"0"0"5"0,-1-11 2 0,13 0-4 0,-1 11-3 0,-2 0-2 0,13-11-2 0,1 11-11 0,-3 0 3 0,-19 0 10 0</inkml:trace>
  <inkml:trace contextRef="#ctx0" brushRef="#br0" timeOffset="63">22660 12939 0 0,'0'-11'0'0,"0"11"0"0,9-11 1 0,3 11 0 0,10-10 0 0,11 10 0 0,-12 0 1 0,23 0-1 0,-11 0 0 0,10 10-1 0,-21-10 1 0,10 0 0 0,-11 0-1 0,2 0 1 0,-13-10-1 0,-10 10 0 0,0 0 0 0,0-11-3 0,-10 11-2 0,-13 0 2 0,13 0 3 0</inkml:trace>
  <inkml:trace contextRef="#ctx0" brushRef="#br0" timeOffset="64">22616 13070 0 0,'11'0'0'0,"11"-10"2"0,-2-2 0 0,14 1 1 0,10 0-1 0,-2 11-1 0,3 0 0 0,-2 0-1 0,-1 0 0 0,-9 0-1 0,-10 11-4 0,9-11 0 0</inkml:trace>
  <inkml:trace contextRef="#ctx0" brushRef="#br0" timeOffset="65">23073 12080 1 0,'0'0'0'0,"0"-11"0"0,-11 0 0 0,-1 11 0 0,2-10 0 0,-1 10 0 0,-1-11 0 0,2 11 0 0,-12 0 0 0,1 0 0 0,-1 0 1 0,-1 0-1 0,3 0 0 0,-13 0 1 0,11 11-1 0,0-1 0 0,-11 12 0 0,1 0 0 0,-1 0 0 0,12-1 0 0,-1 1-1 0,1 11 1 0,-2-10 0 0,13 19-1 0,-13-9 1 0,2 10 0 0,0 0 0 0,10 12-1 0,-11-1 1 0,-1 1 0 0,13-1 0 0,0 11 0 0,-2-10 0 0,24-1 0 0,8-10 0 0,13-1 0 0,0-10 0 0,11-1 0 0,0-10 0 0,10 0 0 0,-11 1 0 0,1-23 0 0,-1 9 0 0,-10-9 0 0,0-9 0 0,-1-3 0 0,11-10 0 0,-21-11 0 0,11 12 0 0,-11-23 0 0,0 1 0 0,-12-12 1 0,1 1 0 0,-11 0-1 0,0-12 1 0,0 1-1 0,10-12 1 0,-10 12-1 0,12-10 0 0,-12 20 0 0,0 1 0 0,-12 10 0 0,2 1 0 0,-1-1 0 0,1 12 1 0,-12-1-1 0,10 11 0 0,-9 1 0 0,9 10 0 0,-8 11 0 0,8 0 0 0,-42 11-1 0,22-1 0 0,10 12 1 0,-11 0 0 0,1 11 0 0,9-12 0 0,-19 34 0 0,19-23 0 0,-9 12-1 0,9 10 1 0,3-10-1 0,-2 21 0 0,11-10 1 0,-11 10 0 0,11 0 0 0,0-11 0 0,11-32 0 0</inkml:trace>
  <inkml:trace contextRef="#ctx0" brushRef="#br0" timeOffset="66">23953 12602 0 0,'0'0'0'0,"0"0"0"0,0 0 0 0,-11 0 0 0,11 0 0 0,0 0 0 0,0 0 5 0,11 0-5 0,0 0 0 0,-1 0 0 0,13 11 0 0,-1-11 0 0,-2 0 0 0,14-11-1 0,-13 11-1 0,2 0 0 0,-2 0 2 0</inkml:trace>
  <inkml:trace contextRef="#ctx0" brushRef="#br0" timeOffset="67">22757 13407 0 0,'0'0'0'0,"0"0"0"0,0 11 0 0,0 0 0 0,0 32 0 0,-10-1 0 0,-1 14 0 0,11-24 0 0</inkml:trace>
  <inkml:trace contextRef="#ctx0" brushRef="#br0" timeOffset="68">22736 13798 0 0,'0'11'0'0,"0"-22"0"0,0 0 0 0,0-21 0 0,11-12 0 0,-11 1 0 0,10-12 1 0,-10 1-1 0,0-11 1 0,11 0-1 0,-11 20 0 0,0 24 0 0,0 11-1 0,0-1 1 0,0 22-1 0,-11 20 1 0,1-8 0 0</inkml:trace>
  <inkml:trace contextRef="#ctx0" brushRef="#br0" timeOffset="69">22931 13505 0 0,'0'0'0'0,"0"0"0"0,0 0 0 0,0 0 0 0,0 0 0 0,-12 0 0 0,12 0 0 0,-9 9 0 0,-2 14 0 0,-1-1 0 0,2 11 0 0,10-23 0 0,-11 12 0 0,22 11 0 0,-11-22 0 0,10 21 0 0,2-10 0 0,-1-11 0 0,10 11 1 0,0-11-1 0,2-1 0 0,9-10 1 0,-22 0 0 0,13-10 0 0,-13-12-1 0,13 0 1 0,-12-11 0 0,-1 12 0 0,1-12 0 0,-11-10-1 0,-11 10 1 0,1 11-1 0,-12-10 1 0,0 10-2 0,-11 22 0 0,-10-11-1 0,10 22 0 0,1 0-1 0,-1 9 2 0</inkml:trace>
  <inkml:trace contextRef="#ctx0" brushRef="#br0" timeOffset="70">23180 13363 0 0,'0'-10'0'0,"12"-1"0"0,-12 0 2 0,0 11 0 0,0-12 1 0,-12 2 0 0,2 10 0 0,10-11-1 0,-10 11-1 0,-12 0-1 0,-1 11 1 0,13-1-1 0,-1 13 0 0,1-2 0 0,-1-10-1 0,11 11 1 0,0-11 0 0,11 0 0 0,10-11 0 0,1 0 0 0,-11 0 0 0,11-11 1 0,-12 0 0 0,0-1-1 0,2 2 1 0,-1-11 0 0,-11 10-1 0,0-12 1 0,0 13-1 0,0-1 0 0,-11 1 0 0,11 10 0 0,0 0 0 0,0 0 0 0,0 10 0 0,0 11 1 0,0 2 1 0,0-2 1 0,0 0-1 0,11 13 0 0,-11-13-1 0,0 1-1 0,0-11 1 0,0 11-1 0,0-11-2 0,0-11-5 0,0 9-7 0,0-9 4 0</inkml:trace>
  <inkml:trace contextRef="#ctx0" brushRef="#br0" timeOffset="71">19909 15288 9 0,'0'0'0'0,"20"-33"0"0,3 22 0 0,-1 0 0 0,0 1-1 0,-12 10 1 0,12 0 0 0,-11-11 0 0,11 22 0 0,-1-11 0 0,-21 10-8 0</inkml:trace>
  <inkml:trace contextRef="#ctx0" brushRef="#br0" timeOffset="72">21267 15288 6 0,'0'-33'0'0,"-10"22"0"0,-1 11 0 0,-1 11 0 0,2 0 0 0,10 0 0 0,-11-11 0 0,11 11 0 0,0-11 0 0,-11-11 0 0,11 11 0 0,-10 0-6 0</inkml:trace>
  <inkml:trace contextRef="#ctx0" brushRef="#br0" timeOffset="73">19756 15244 9 0,'0'0'0'0,"22"-11"1"0,-22 1-1 0,21 10 0 0,-9 0 0 0,-1-11 0 0,-2 11 0 0,3 11-1 0,-1-11 1 0,-11 0 0 0,10 10 0 0,2-10-9 0</inkml:trace>
  <inkml:trace contextRef="#ctx0" brushRef="#br0" timeOffset="74">21234 15156 5 0,'0'0'0'0,"0"-20"0"0,0 9 0 0,0 0 0 0,0 11 0 0,0 0 0 0,0 0 0 0,0 11 0 0,0-11 0 0,0 11-5 0</inkml:trace>
  <inkml:trace contextRef="#ctx0" brushRef="#br0" timeOffset="75">23062 5458 2 0,'-12'0'0'0,"2"0"1"0,-13 0 4 0,23 0 2 0,-10-10-1 0,10 10-5 0,10-11 0 0,13 11 0 0,10-10-1 0,9 10 1 0,3 0-2 0,20 0 1 0,-11 0 0 0,0 0-1 0,1 10-1 0,-1-10-5 0,0 0-1 0,-10 0 4 0,0 11 3 0,-44-11 0 0</inkml:trace>
  <inkml:trace contextRef="#ctx0" brushRef="#br0" timeOffset="76">23398 5295 2 0,'0'0'0'0,"0"0"1"0,0-11 0 0,12 11 0 0,-12-10-1 0,0 10 0 0,0 0 0 0,11 0 0 0,-11 0 0 0,0 10 0 0,0 1 2 0,0 22 1 0,0 1 1 0,-11 19-2 0,-11-10 0 0,-1 1 0 0,13-1-1 0,-12-10-1 0,12-11 1 0,-1 0-3 0,-1-12-6 0,12 1 1 0,23-11 4 0,-1 0 3 0,-22 0-2 0</inkml:trace>
  <inkml:trace contextRef="#ctx0" brushRef="#br0" timeOffset="77">23115 5382 3 0,'-10'0'5'0,"-1"-11"1"0,11 11-3 0,0 0-1 0,11 11 0 0,11 11 0 0,11 1-1 0,10 8 0 0,12 3-1 0,-13-3 0 0,13 3-1 0,0-13 1 0,-2 1-3 0,-8-11-2 0,-2 10-3 0,1-21 3 0,-13 0 4 0,-8 0 1 0,-23 0-2 0</inkml:trace>
  <inkml:trace contextRef="#ctx0" brushRef="#br0" timeOffset="78">23268 5480 3 0,'-10'0'5'0,"-1"0"0"0,-1 12-2 0,12-2-2 0,0 11-2 0,12 13 1 0,9-3-1 0,1 3-3 0,0-3-1 0,11-8 2 0,-13-12 2 0,3 0-1 0</inkml:trace>
  <inkml:trace contextRef="#ctx0" brushRef="#br0" timeOffset="79">11448 16125 3 0,'0'0'0'0,"-10"-22"5"0,-1 10 2 0,0 3 1 0,11 9-1 0,11 0-4 0,0 0-1 0,11 0 1 0,31 9 0 0,13-9 3 0,11 12-2 0,-1-12-3 0,-11 11-1 0,32 0 0 0,1-11-1 0,32 11 3 0,-32 0-2 0,-21-11 0 0,-55 0 0 0,64-11 0 0,2 0-1 0,10 0-2 0,-44 11-6 0,-33-11-3 0,-21-1 3 0,0 12 3 0,-43-9 1 0,-22 9 1 0,-23 0 3 0,-19 21 1 0,19-10 0 0,67-11-3 0</inkml:trace>
  <inkml:trace contextRef="#ctx0" brushRef="#br0" timeOffset="80">11297 16234 3 0,'0'-22'8'0,"11"0"-4"0,21 11 0 0,23 1-2 0,10 10-1 0,11 0-1 0,32 10-2 0,-9 1-3 0,-13 0-1 0,2 0 3 0,-13 0 0 0,2-11 3 0,-12-11 0 0,-44 11-3 0</inkml:trace>
  <inkml:trace contextRef="#ctx0" brushRef="#br0" timeOffset="81">6948 9872 6 0,'0'0'3'0,"-11"-10"15"0,11 10-9 0,0-11 8 0,11 11-2 0,10 0-11 0,0 0-4 0,12 0 0 0,11 0 0 0,10 0 1 0,23 0-1 0,-2-10 0 0,23-2 0 0,0 2-1 0,22 10 0 0,10-12 2 0,0 12-2 0,23 0 1 0,10 0-1 0,11 0 1 0,0-10 0 0,21 10 0 0,45-11 0 0,-44 1 1 0,0-2 0 0,-1 1-1 0,-21 0-1 0,0-10 2 0,-21 11 0 0,-13-2-1 0,-10 12 0 0,-32-11 0 0,-21 11 0 0,-22 11 1 0,-23-11-3 0,-21 12-8 0,-11-12-12 0,0 0 1 0,-32 10 7 0,-12-10 12 0,12 11-1 0</inkml:trace>
  <inkml:trace contextRef="#ctx0" brushRef="#br0" timeOffset="82">7176 10536 3 0,'-11'0'0'0,"-11"0"0"0,11 0 0 0,0 11 0 0,1-11 1 0,-1 0-1 0,11 0 2 0,0 0 0 0,0 0 6 0,11 0-3 0,-1 0 0 0,1 0 0 0,0 11-2 0,22-11-2 0,-1 0-1 0,1 0 0 0,22 0 0 0,-1-11-1 0,22 11 1 0,11-11-1 0,11 0 1 0,10 0 0 0,45 1 0 0,-13-1 0 0,3 1-1 0,20-13 0 0,0 12 2 0,11 0 0 0,0 0-3 0,11 11 1 0,-12-9 2 0,2 9 0 0,-12 0-1 0,0 0 0 0,-11-12 0 0,-11 12 1 0,-11-11-1 0,-10 11 0 0,-22 0 0 0,-11-11 0 0,-22 11 1 0,-10 0 1 0,-23 0 1 0,1 0 1 0,-22 0 1 0,-1 0-3 0,-10 0 0 0,0 0-6 0,-10 0-13 0,-13 0-6 0,13 0 15 0</inkml:trace>
  <inkml:trace contextRef="#ctx0" brushRef="#br0" timeOffset="83">5991 8731 3 0,'0'-11'1'0,"10"-10"3"0,2 10 3 0,-12 0 5 0,-22 11 1 0,-11 0-8 0,-43 34-7 0,-33 19-2 0,-21 24 0 0,-1 9 3 0,23 1 1 0,21-22 0 0,42-21 0 0,45-23-2 0,33-21 1 0,11-21 1 0,11 10 0 0,-2-11 1 0,2 11-1 0,0 1 2 0,-2 10 2 0,-8 0 1 0,-2 0 1 0,-10 0 1 0,-23 0-1 0,1 0 1 0,-11 10 2 0,-11 11-1 0,-10 2-4 0,-12 9-3 0,1-10 0 0,-1 0-1 0,0 0-1 0,12-13 0 0,-2 3-4 0,13-12-4 0,10-12-10 0,0 3-4 0,10-2 0 0,13 0 16 0,-23 0 3 0</inkml:trace>
  <inkml:trace contextRef="#ctx0" brushRef="#br0" timeOffset="84">5968 8971 7 0,'0'0'2'0,"12"-11"7"0,-1 11-2 0,-1-11 13 0,2 11-6 0,-12 11-6 0,10 10 1 0,0 2-4 0,2 20-4 0,-1-11-3 0,-1 1-4 0,2-1-17 0,-1-21-10 0,10-1 18 0,-21-10 12 0</inkml:trace>
  <inkml:trace contextRef="#ctx0" brushRef="#br0" timeOffset="85">5730 9753 4 0,'-12'0'0'0,"2"11"0"0,-13-11 3 0,3 0 3 0,-2 12 0 0,11-2-1 0,-1-10-1 0,-9 11-1 0,21-11-2 0,-12 10-2 0,12-10 1 0,0 0 0 0,0 0 0 0,0 12 0 0,0-12 0 0,12 10 0 0,-1-10 0 0,11 12 0 0,-11-2 0 0,11 1 1 0,-12-1 1 0,-10 13 2 0,10-12 2 0,-10 10 1 0,0-11 1 0,-10 13 1 0,-12-12 2 0,-11 11-2 0,12-1-3 0,-11-10-3 0,10 0-2 0,-1 0-2 0,13-11-2 0,-1 0-7 0,11 0-9 0,0-11-2 0,11 11 2 0,11-11 3 0,-1 0 11 0,2 11 1 0</inkml:trace>
  <inkml:trace contextRef="#ctx0" brushRef="#br0" timeOffset="86">5773 10014 6 0,'0'0'2'0,"-11"-12"6"0,11 12-4 0,0-9 1 0,11 9-4 0,-1-22-1 0,2 22 0 0,10-22 1 0,-11 10 2 0,9 12 7 0,-8 0 3 0,-12 0-2 0,11 12-1 0,-11 21 1 0,-11-13-6 0,-1 14 0 0,2-1-1 0,0-22-3 0,10 10-1 0,0-10 0 0,10-11 0 0,0 0 0 0,13 0-2 0,-1-22-6 0,0 12-5 0,-11-12-8 0,-1 11-10 0,1 0 10 0,-11 11 17 0</inkml:trace>
  <inkml:trace contextRef="#ctx0" brushRef="#br0" timeOffset="87">5620 10928 4 0,'0'-11'-1'0,"12"0"3"0,-1 0 5 0,-11 11 4 0,0 0 0 0,-11 0-3 0,-11 11-2 0,-21 0-4 0,-2 11-1 0,-8-1 0 0,20 12 0 0,1-22 1 0,21 0-2 0,11-11 0 0,0 0-2 0,11 0 0 0,10 11 0 0,1-11 0 0,11 10 0 0,-1 1 0 0,11 11 0 0,1 0 1 0,-23 0 1 0,12-1 0 0,-1 1 1 0,-20 0 1 0,-1-1 4 0,-22 12 1 0,-11-11 1 0,0 0-2 0,1-1-2 0,-12 1-4 0,12-11 0 0,-2 0-4 0,2-22-4 0,9 0-7 0,2-11-1 0,-1 11 0 0,11 1 5 0,-11-12 9 0,11 22 0 0</inkml:trace>
  <inkml:trace contextRef="#ctx0" brushRef="#br0" timeOffset="88">5685 11123 4 0,'-10'0'4'0,"0"0"2"0,-2 0-1 0,12 0 2 0,0 0-7 0,0 11-1 0,22-11 0 0,0 0-1 0,11-11 1 0,10 1 3 0,1-1 1 0,-1 0 0 0,-10 11 1 0,-11 11 3 0,-22 0 5 0,-12 10 0 0,-9 12-3 0,-23 10 0 0,1-10 0 0,10 10-6 0,12-10-1 0,10-22-3 0,11 12-2 0,21-23-8 0,1 0-25 0,22-12-2 0,-13-10 31 0</inkml:trace>
  <inkml:trace contextRef="#ctx0" brushRef="#br0" timeOffset="89">6263 9035 6 0,'0'0'0'0,"0"-10"0"0,0 10 0 0,0 0 0 0,0-11 0 0,0 11 0 0,0 0 0 0,0 0 0 0,10 0 0 0,-10 0 0 0,11 0 0 0,11 11 0 0,-11 11 1 0,0 0 0 0,0-1-1 0,9 1 1 0,3 10-1 0,-1-11 0 0,0 13 0 0,10-12 0 0,-11-1 0 0,2 12 0 0,-13-22 0 0,2 11 0 0,-12-1-1 0,10-10-1 0,-10 0 1 0,0 11-4 0</inkml:trace>
  <inkml:trace contextRef="#ctx0" brushRef="#br0" timeOffset="90">6544 9297 6 0,'0'0'0'0,"0"-11"-1"0,0 11 1 0,0 0 0 0,0-11 0 0,12 11 0 0,-12-11 1 0,0 0-1 0,0 11 1 0,0 0 0 0,-12 0-1 0,12 11 0 0,0 0 0 0,0 11 0 0,0-1 0 0,0 1 0 0,12-11 0 0,-1 11 0 0,-1 0 0 0,2-1 0 0,-1-10 0 0,10 11 0 0,-10-11 0 0,-1-11 0 0,-10 11 0 0,0-11 4 0,-10-11-1 0,-1 11-1 0,0 0 0 0,1-11 0 0,-13 11 0 0,2-11-1 0,9 0 0 0,2 0-1 0,0 0 1 0,-2 1-1 0,12 10-1 0,0 0-6 0,0 0-4 0,0 21 4 0</inkml:trace>
  <inkml:trace contextRef="#ctx0" brushRef="#br0" timeOffset="91">6056 10167 8 0,'0'-11'0'0,"0"0"0"0,0 11 0 0,0 0 0 0,10 0 0 0,-10 22 0 0,0-1 0 0,0 1 0 0,0 0 0 0,12 0 0 0,20-22 0 0,1 10 0 0,11-10 0 0,-2 0 1 0,13-10-1 0,0 10 0 0,-1 0 0 0,-21 10 0 0,-1 1 0 0,-11 0-1 0,2 22-7 0</inkml:trace>
  <inkml:trace contextRef="#ctx0" brushRef="#br0" timeOffset="92">6371 10275 8 0,'0'0'0'0,"-12"-11"0"0,12 1 0 0,0 10 0 0,0 0 0 0,0 10 0 0,12-10 0 0,-1 0 0 0,0 0 0 0,10 0 0 0,2 0 0 0,9 11 0 0,-22 0 0 0,13-11 1 0,-13 0-1 0,2 11 0 0,-12-11-1 0,0 0 2 0,0 0-1 0,-12 0 0 0,2 11 0 0,-1-11 0 0,-22 11 0 0,21 0 0 0,-20 10-1 0,22-10 1 0,-12 11-4 0,22-11 0 0</inkml:trace>
  <inkml:trace contextRef="#ctx0" brushRef="#br0" timeOffset="93">7371 10014 6 0,'0'-12'0'0,"0"12"0"0,12 0 0 0,-12 23 0 0,10-1 0 0,0 0 0 0,2 10 0 0,9 1 0 0,-9 0 1 0,9-1-1 0,-10 1 0 0,10-1 0 0,-9 12 0 0,-12-22 0 0,0 10-1 0,0 1 1 0,0-10 0 0,-12-14-6 0</inkml:trace>
  <inkml:trace contextRef="#ctx0" brushRef="#br0" timeOffset="94">7599 9971 6 0,'0'0'0'0,"0"0"0"0,12 11 0 0,-12 9 0 0,22 3 0 0,-11 10 0 0,-11-1 0 0,10 12 0 0,0-1 0 0,13 1 0 0,-12-1 0 0,0-10 0 0,11 0 0 0,-12-1 0 0,1-10 0 0,0-11 0 0,0 12 0 0,-1-14-6 0</inkml:trace>
  <inkml:trace contextRef="#ctx0" brushRef="#br0" timeOffset="95">7959 9927 6 0,'0'0'0'0,"0"-21"0"0,-12 21 0 0,12-11 1 0,0 0-1 0,0 11 0 0,12 0 0 0,-1 11 0 0,-11 10 1 0,10 23-1 0,1-2 0 0,10 3 0 0,-21 20 0 0,23-21 0 0,-13 10 1 0,-10-21-1 0,12-1 0 0,-1-21 0 0,-2 11 0 0,3-11 0 0,-1 0 0 0,-1 10-2 0,13-10 1 0,-12-11-5 0</inkml:trace>
  <inkml:trace contextRef="#ctx0" brushRef="#br0" timeOffset="96">8295 9862 6 0,'0'0'0'0,"0"10"0"0,0 24 0 0,12 20 0 0,-12 0 0 0,11 1 0 0,-1-1 0 0,12-21 0 0,-12 10 0 0,13-21 0 0,-13 0 0 0,2-1 0 0,-1-10 0 0,-2 22 0 0,3-11 0 0,-12-1 0 0,11 1 0 0,-1-11 0 0,-10 0-6 0</inkml:trace>
  <inkml:trace contextRef="#ctx0" brushRef="#br0" timeOffset="97">8698 9851 6 0,'0'0'0'0,"0"21"0"0,10 23 0 0,2 0 0 0,9 10 0 0,11 12 1 0,1-23-2 0,-10 1 1 0,9-12 0 0,-10-10 0 0,-1 0 0 0,2-1 0 0,-14-10 1 0,3 11-2 0,-12 0 1 0,0-1 0 0,0-21-6 0</inkml:trace>
  <inkml:trace contextRef="#ctx0" brushRef="#br0" timeOffset="98">15124 10080 15 0,'0'0'1'0,"11"-22"-1"0,-1 11 1 0,-10 11-1 0,12 0 0 0,9 11 0 0,1 11 0 0,21-12 0 0,12 1 0 0,20-11 1 0,35-11-1 0,-2 1 0 0,2-12 0 0,-45 11 1 0,-22 0-1 0,-21 11 0 0,-22 0 0 0,0 11 0 0,-33 11 0 0,-32 10-1 0,0 1-1 0,0 10 1 0,20-21-14 0</inkml:trace>
  <inkml:trace contextRef="#ctx0" brushRef="#br0" timeOffset="99">18038 11418 7 0,'0'0'0'0,"10"0"0"0,2 0 0 0,9 10 0 0,2 1 0 0,9-1 0 0,23-10 0 0,-1 11 0 0,11-11 0 0,0 0 0 0,12-11 1 0,10 11-2 0,0 0 2 0,10 11-1 0,12 0 0 0,-1 11 0 0,2-1 0 0,-13-9 0 0,1 10-1 0,-11-12 1 0,-21-10 1 0,-13 0-1 0,-30 0 0 0,-12 21 0 0,-11 2-8 0</inkml:trace>
  <inkml:trace contextRef="#ctx0" brushRef="#br0" timeOffset="100">20507 11353 21 0,'0'-34'6'0,"-12"-20"-7"0,24 54-5 0,-2 21-3 0,1 23 4 0,11-21-1 0</inkml:trace>
  <inkml:trace contextRef="#ctx0" brushRef="#br0" timeOffset="101">18679 13223 1 0,'12'0'0'0,"86"0"0"0,10 0 1 0,12 0-1 0,21 0 1 0,12 0-1 0,-1 10 1 0,-12 1 0 0,-9-1-1 0,-22 12 0 0,-11 0-1 0,-22 11 1 0,-65-33-4 0</inkml:trace>
  <inkml:trace contextRef="#ctx0" brushRef="#br0" timeOffset="102">14331 13254 0 0,'0'0'2'0,"0"0"-1"0,0 11 0 0,10-11 1 0,0 0-1 0,13 0 0 0,-13 11 2 0,13-11 0 0,-2 0 4 0,0 0 4 0,13 0-2 0,9 0-4 0,0 0-1 0,12 0-3 0,10 0-2 0,1 0 1 0,9 0-2 0,13 0 3 0,-12 0-1 0,0 0 1 0,-11 0 0 0,0 0-1 0,1 0-1 0,-12 0-1 0,-1 0 0 0,-20 0 1 0,1 0 0 0,-23 0 1 0,-1 0 3 0,-20 0 6 0,-1 0-8 0,-11-11 0 0,0 11-1 0,-1 0 1 0,14-11-3 0,-2 11-10 0,11 0-13 0,-12 11 8 0,24-11 14 0,8 0 3 0</inkml:trace>
  <inkml:trace contextRef="#ctx0" brushRef="#br0" timeOffset="103">16668 13200 0 0,'-11'-10'5'0,"0"10"-1"0,1-12-1 0,10 12 0 0,0 12-4 0,10-2 0 0,12 1 0 0,0 1 0 0,11 9 2 0,20-21 0 0,2 10 0 0,10-10 1 0,23 0 0 0,10 0-1 0,9 0 1 0,13 0-1 0,0 0 2 0,-22 0 1 0,0 11 0 0,-11 0 0 0,-11 1 0 0,-11-2 0 0,-10 11-1 0,-13-9 0 0,3-1 0 0,-24-11 0 0,-9 11-1 0,-12-11 2 0,0 0 0 0,-12 0-4 0,12 0-2 0,-10 0-5 0,-1 0-12 0,-1 0-10 0,12 0 19 0,0 10 10 0</inkml:trace>
  <inkml:trace contextRef="#ctx0" brushRef="#br0" timeOffset="104">14744 14221 0 0,'151'-31'0'0,"-63"20"0"0,-1 11 0 0,0 11 0 0,-34 0 0 0</inkml:trace>
  <inkml:trace contextRef="#ctx0" brushRef="#br0" timeOffset="105">14417 14233 0 0,'0'0'0'0,"11"-22"2"0,-11 12 0 0,11 10-2 0,-1 0 1 0,2-11-1 0,-1 11 1 0,11 0-1 0,-12 0 1 0,0 0 2 0,-10 11 2 0,12-11-1 0,-1 10-1 0,0 0-1 0,10 2 0 0,23-12 0 0,0 0 0 0,21 0-2 0,0 0 0 0,10 0 0 0,3 0 0 0,-3 0-1 0,-20 11 1 0,10 0-2 0,0 0 0 0,1-11-1 0,-12 11-1 0,-10 0 1 0,10-11-1 0,0 0 1 0,-10-11 1 0,21 11-1 0,-32-11 2 0,9 11 0 0,-9-11 1 0,-21 11 0 0,-1 0 0 0,10-11 0 0,-21 11 0 0,-12 0 0 0,12 0 0 0,-20-11 0 0,-2 11 0 0,-11-12 1 0,1 2-1 0,-12 10 0 0,0-10 1 0,1 10-1 0,-12 0 1 0,0 0-2 0,2 10-1 0,-1-10 1 0,-12 0 1 0,11 10 0 0,-10-10 0 0,0 0 0 0,0 12 0 0,-11-1 0 0,32 0 0 0</inkml:trace>
  <inkml:trace contextRef="#ctx0" brushRef="#br0" timeOffset="106">15005 15386 0 0,'0'0'0'0,"10"0"0"0,-10-11 2 0,0 11 0 0,0 0 2 0,0-11 1 0,-10 11 1 0,-1 0 1 0,-11 0-2 0,0 11-2 0,1-11-1 0,-1 11-1 0,0 0 0 0,11-1 0 0,-1-10-2 0,12 0 0 0,12 11 1 0,-1-11-1 0,-1 0 1 0,24 0-1 0,-13 0 1 0,1 0 0 0,0 0 0 0,-1 11 1 0,-21 0 0 0,0 11 3 0,0-11 1 0,-21 10 2 0,10 1-2 0,-22 11 2 0,1-10-4 0,9-14 2 0,-10 2-1 0,13 0-1 0,8-11-1 0,2 0-1 0,-1 0-1 0,11-11-1 0,0 0 0 0,0 11-3 0,21-21-8 0,-9 10-9 0,8 0-6 0,25 0 12 0,-12 0 13 0</inkml:trace>
  <inkml:trace contextRef="#ctx0" brushRef="#br0" timeOffset="107">15112 15418 0 0,'0'0'0'0,"0"0"0"0,0-11 1 0,0 11 0 0,0-10 1 0,0 10 0 0,0 0 0 0,12 0 1 0,-12 10 0 0,0 12 0 0,0 11 0 0,11 10 0 0,-11 1 0 0,10-1 0 0,-10 12 0 0,0-12 0 0,0 0-1 0,-10 1 0 0,10-23-1 0,0 13 0 0,-11-13-1 0,11-11 1 0,0 2-2 0,-12-12-4 0,12 0-7 0,0-22-4 0,0-10 9 0,0-22 6 0,0-1 1 0,0 33 0 0</inkml:trace>
  <inkml:trace contextRef="#ctx0" brushRef="#br0" timeOffset="108">15124 15429 0 0,'0'-43'1'0,"0"32"4"0,0 0-2 0,11 0-1 0,-1 0 2 0,2 11 0 0,-1-11 0 0,11 11-1 0,-12 11-1 0,12 11 0 0,-22 0 2 0,11-1-1 0,-11 12 0 0,0-11 0 0,-23 0 0 0,13-1 1 0,-22 1-1 0,-1 0-1 0,10-11-1 0,3 1-1 0,8-3 0 0,2-9-8 0,10 0-12 0,0-21 2 0,10 21 15 0,13-33-4 0,-14 11 7 0</inkml:trace>
  <inkml:trace contextRef="#ctx0" brushRef="#br0" timeOffset="109">15308 15397 0 0,'-10'0'0'0,"-1"0"3"0,0 10 3 0,-10 1 2 0,21 0-1 0,0 0-3 0,0 0-2 0,11 0 0 0,-1 0 0 0,22-11-1 0,-9-11 1 0,-1 0-1 0,10-11 0 0,-11 11 0 0,-9-10 0 0,-12 10-1 0,10 0 1 0,-20-11 1 0,-2 11-2 0,-9 0 2 0,0 11-2 0,-2 0 1 0,2 0 1 0,9 11-2 0,2 11 0 0,-1-11 0 0,11 11 1 0,0-12-1 0,11 1 1 0,-1 11-1 0,13-11 0 0,-13 0-1 0,13-11 0 0,-14 0-11 0,3 0-6 0,9 0 3 0,-9-11 11 0,-2 0 4 0</inkml:trace>
  <inkml:trace contextRef="#ctx0" brushRef="#br0" timeOffset="110">15538 15397 0 0,'0'0'0'0,"-12"10"0"0,12-10 2 0,0 11 1 0,0-11-3 0,12 0 2 0,8 0-1 0,-8-11 0 0,9-10 0 0,2-1 0 0,-2 0 1 0,-10 0-1 0,-1 1 1 0,-10-1 0 0,0 0-1 0,0 22 0 0,-21 0 1 0,10 0 0 0,-10 11-1 0,-1 0-1 0,11 11 2 0,-11-1-1 0,12 1-1 0,10 0-1 0,0-11 2 0,0 11-1 0,0-12 2 0,0 12-2 0,0-11 0 0,10 11-3 0,0-11-9 0,13 0 1 0,-13-1 7 0,13-10 4 0</inkml:trace>
  <inkml:trace contextRef="#ctx0" brushRef="#br0" timeOffset="111">15809 15288 0 0,'-22'-11'0'0,"12"11"0"0,-13-11 1 0,13 0 2 0,-13 11 1 0,14 11-1 0,-14-11 0 0,13 22 0 0,10 0-1 0,-11 10 1 0,11 1-3 0,11-11 1 0,11-1 1 0,-2-10-2 0,13 0 1 0,0-11 0 0,-1-11 1 0,2-11-1 0,-3-10 0 0,-8-12 0 0,-12 1-1 0,10-1 0 0,-9-10-2 0,-12 0 1 0,0-12-3 0,-12 22 2 0,2 1 0 0,-1 21-2 0,11 1-2 0,0 11-2 0,-11 10 5 0</inkml:trace>
  <inkml:trace contextRef="#ctx0" brushRef="#br0" timeOffset="112">14439 15538 2 0,'0'0'2'0,"0"0"7"0,-11 0-3 0,11 0 0 0,0 0-2 0,11-11 1 0,-1 0-1 0,2 11-1 0,10-11 0 0,-11 0 0 0,9 1-1 0,3-1 0 0,-12 0 1 0,0 0-1 0,-11 11 1 0,0-11 1 0,-11 11 0 0,-11 0 0 0,-10 11-1 0,-13-11 0 0,13 11 2 0,-1 0-2 0,23-11-3 0,-1 11-1 0,11-11-2 0,11 0-11 0,32 0-34 0,-11 0 29 0</inkml:trace>
  <inkml:trace contextRef="#ctx0" brushRef="#br0" timeOffset="113">14200 16158 3 0,'0'0'0'0,"0"0"1"0,0 0 4 0,-12 0 6 0,12 0 6 0,0 0 1 0,0 11-3 0,0-11-4 0,12 0-3 0,-1-11-3 0,22 11-4 0,-1-11 0 0,1 11-2 0,-11 0 1 0,10-11 0 0,-21 11 0 0,-1 0 0 0,-10 0 1 0,0 0 1 0,-21 0 0 0,-11 0-1 0,-1 11-1 0,0-11 1 0,12 0-1 0,-12 11 0 0,22-11-1 0,-1 11-3 0,2-11-6 0,10 10-5 0,22-10-20 0,11-10 5 0,-1-1 26 0,-11 0 1 0</inkml:trace>
  <inkml:trace contextRef="#ctx0" brushRef="#br0" timeOffset="114">14613 16125 2 0,'0'0'0'0,"0"0"0"0,0-11 3 0,0 11 4 0,-11 0 3 0,11 0 0 0,0-11 2 0,0 11 1 0,0 0-2 0,0 0 0 0,11-12-1 0,-11 12-1 0,11 0-2 0,-11 0-1 0,10 0-2 0,2 0 0 0,-1 23-1 0,-11-1 0 0,10 11-2 0,-10-1 0 0,12-10-1 0,-12 11 1 0,10-23-1 0,-10 12 1 0,0-11 0 0,0 0-2 0,-10-11 3 0,10 0-2 0,-12-11 1 0,12-11-2 0,0-10 0 0,0 32 1 0,0-44 0 0,0 12-1 0,0-12 0 0,0 10 0 0,12 14-1 0,-12 9-6 0,10 0-15 0,-10 0-19 0,10 11 3 0,2 0 28 0,-1 0 10 0,-11 0 0 0</inkml:trace>
  <inkml:trace contextRef="#ctx0" brushRef="#br0" timeOffset="115">14755 16158 2 0,'0'0'0'0,"0"0"4"0,10 0 4 0,-10 11 6 0,0-11 2 0,11 10-1 0,-11-10-2 0,11 0-1 0,-1-10-3 0,2 10-4 0,-1-22-1 0,-1 0-2 0,-10 0-2 0,0 1 0 0,0-1 0 0,0 0 0 0,0 10-1 0,-10 12-1 0,-1 0 0 0,-1 23 2 0,2 10-1 0,-1-1 1 0,11-10-2 0,0 0-1 0,0 10-3 0,11-10-1 0,11-11 1 0,-1 0 2 0,2-11-2 0,-2 0-12 0,0-11-4 0,-9 0 8 0,10-11 7 0,-22 11 6 0,11-21 0 0,-11 32 0 0</inkml:trace>
  <inkml:trace contextRef="#ctx0" brushRef="#br0" timeOffset="116">14972 15755 1 0,'0'-10'0'0,"0"10"4"0,0 0 5 0,-12 0 4 0,12 10 1 0,0 12-2 0,0 22-6 0,-10 10-2 0,10 1-1 0,0-1 0 0,0 0-2 0,22-10 1 0,-22-23-1 0,22 12 0 0,-11 0 0 0,-1-23 1 0,12 1-1 0,-12-11-1 0,-10 0 0 0,12-11 0 0,-12 1-3 0,11-12-3 0,-1-22-1 0,2 12-1 0,-12-1 4 0,0 21 2 0,0 2 3 0,0 20 5 0,0 24-4 0,0-12-1 0,0-1 0 0,11 1-1 0,-2 11-4 0,3-12-8 0,9-10-8 0,-9 0 5 0,9-11 9 0,-9-11 5 0,-2 0 0 0</inkml:trace>
  <inkml:trace contextRef="#ctx0" brushRef="#br0" timeOffset="117">15190 15930 1 0,'0'0'1'0,"-12"0"10"0,2 0 0 0,-1 0 3 0,11 10-8 0,0-10-7 0,0 11-10 0,0-1-12 0,0-10 15 0,0 0 7 0</inkml:trace>
  <inkml:trace contextRef="#ctx0" brushRef="#br0" timeOffset="118">15287 16038 1 0,'0'0'1'0,"0"-12"7"0,0 12 5 0,-11-10 0 0,11-1-2 0,0 11 1 0,-10 0 0 0,-1-10 0 0,11 10-2 0,-12 10-3 0,2 11-3 0,-13 24-1 0,13-25-1 0,10 3-4 0,10-1-2 0,2-11-1 0,-1-11 1 0,11 0 0 0,-1-11-1 0,1-22 2 0,0 1-2 0,-11 10 3 0,-11-1 1 0,0 13 2 0,0-1-1 0,-11 11 2 0,11 0-1 0,-12 11-1 0,2-1 0 0,10 13 0 0,0-1-3 0,0-11-2 0,10 10-5 0,-10-21-10 0,12 11 3 0,9-11 4 0,2-11 5 0,-2-10 7 0,-10-1 1 0,-1-12-1 0</inkml:trace>
  <inkml:trace contextRef="#ctx0" brushRef="#br0" timeOffset="119">15385 15755 0 0,'0'0'0'0,"0"-43"0"0,0 10 5 0,0 12 2 0,-12 21 2 0,12 0 1 0,0 10 0 0,0 24 0 0,0 9 0 0,0 10-3 0,12 12-2 0,-12 2 0 0,11-2-3 0,-11 0-1 0,10-34 1 0,2-8 0 0,-12-1-1 0,10-11 2 0,-10-11-1 0,12 0-1 0,-1-22-3 0,-1-12-2 0,1 3-1 0,0-13-3 0,11 12 1 0,-1 21 2 0,-9-11 2 0,8 22 2 0,-8 0 1 0,-1 10 0 0,-1 13 1 0,-10-2 0 0,0 12 0 0,-10-11 1 0,10-11 1 0,-11 0 2 0,-11 10 0 0,12-10-2 0,-2-11-2 0,-9 11-1 0,-1-11-6 0,11 0-5 0,-10-11-4 0,10 0 4 0,11-10 6 0,0 10 3 0,11 11 0 0,-1 0 2 0,1 0-1 0,0 20 0 0,11-8 0 0,-11-1-1 0,11 0-1 0,-2 0 1 0,13-11 1 0,-10 0 1 0,19-22-1 0,-19-1 1 0,-13 3 0 0,2 9 0 0,-1-23 1 0,-22 24 0 0,11-1 1 0,-12 1 2 0,12 10 5 0,-10 0-6 0,10 21 0 0,10 1-3 0,-10 11 0 0,12-13-6 0,8-8-6 0,-20-1 2 0,12-11 7 0,-1 11-3 0,11-11 5 0,10-22 1 0</inkml:trace>
  <inkml:trace contextRef="#ctx0" brushRef="#br0" timeOffset="120">15798 15853 2 0,'0'0'4'0,"-11"-11"18"0,11 11-5 0,-10 0-6 0,10 0-7 0,0 11-3 0,0-11-5 0,0 10-27 0,0 2 5 0,10-1 26 0</inkml:trace>
  <inkml:trace contextRef="#ctx0" brushRef="#br0" timeOffset="121">15939 15560 0 0,'0'0'0'0,"0"-22"0"0,0 11 0 0,0-11 0 0,0 11 1 0,0 11 1 0,0-10 2 0,0 20 7 0,0 23-6 0,12 21 0 0,-1 12-2 0,-11 10 0 0,10-1 1 0,1-20-2 0,-11-11-1 0,21 10 1 0,-21-44-6 0,-10 2-9 0,10-12-3 0,-11 0 7 0,0 0 8 0,1-12 1 0</inkml:trace>
  <inkml:trace contextRef="#ctx0" brushRef="#br0" timeOffset="122">15907 15875 0 0,'0'0'2'0,"11"0"2"0,-11 0 3 0,11 0 6 0,11 0-2 0,-1 11-4 0,-10-11-7 0,22 0-1 0,-12 0-12 0,23 0-8 0,-11-23 12 0,-1 2 9 0,-21 21 0 0</inkml:trace>
  <inkml:trace contextRef="#ctx0" brushRef="#br0" timeOffset="123">16157 15853 0 0,'0'0'1'0,"-11"0"4"0,11 0 2 0,0 10 4 0,0 2-1 0,0-12-6 0,11 11-1 0,-1-11 0 0,2 0 0 0,9-11-2 0,11-1 0 0,1-9-1 0,1 0-1 0,-13-2-1 0,-11 2 2 0,2 11-1 0,-12-2 2 0,0 12 0 0,0 12 0 0,-12-2 1 0,12 23 1 0,-10 10 0 0,10 34 0 0,10-2-1 0,2-9 1 0,-1-23-1 0,0 1 0 0,0 10 1 0,-1-10 2 0,-10-12 3 0,0-10 2 0,-10 0-5 0,-23 10-4 0,1-21-1 0,-1 0-5 0,0 0-15 0,12-11-24 0,-12 0 16 0,22-22 25 0</inkml:trace>
  <inkml:trace contextRef="#ctx0" brushRef="#br0" timeOffset="124">6491 5535 13 0,'-12'10'0'0,"12"-10"0"0,0 12 0 0,0-2 0 0,0 11 0 0,0-9 0 0,12 20 0 0,-1-11 0 0,-11 2 1 0,10-1-1 0,2-12 0 0,-2-10-1 0,0 0 1 0,13-10 0 0,-1-35 0 0,-1 14 0 0,1-13 0 0,0 1-1 0,-11 0 1 0,11 20-12 0</inkml:trace>
  <inkml:trace contextRef="#ctx0" brushRef="#br0" timeOffset="125">6719 5469 12 0,'0'23'0'0,"0"20"1"0,0 10-1 0,11 2 0 0,11-11 0 0,0-23 0 0,10 1-1 0,-11-11 1 0,12-11 0 0,-1-23 1 0,1 3-1 0,11-25-1 0,-11 14 2 0,-12-3-1 0,11 3 0 0,1 19 0 0,0 12 0 0,-1 0 0 0,-9 12-1 0,9-2-11 0</inkml:trace>
  <inkml:trace contextRef="#ctx0" brushRef="#br0" timeOffset="126">6860 5806 13 0,'-10'-11'-1'0,"10"1"1"0,10-1 0 0,2 11 0 0,8-11 1 0,-8 11-1 0,21-11-1 0,-1 11 2 0,1 0-1 0,-12 0-13 0</inkml:trace>
  <inkml:trace contextRef="#ctx0" brushRef="#br0" timeOffset="127">8002 6134 13 0,'-11'-12'0'0,"11"-10"1"0,21 0-2 0,2 11 1 0,-13-10 0 0,2-1 0 0,8 11 0 0,3 0-1 0,10 0 1 0,-22 11-12 0</inkml:trace>
  <inkml:trace contextRef="#ctx0" brushRef="#br0" timeOffset="128">8927 6035 11 0,'0'0'0'0,"9"0"0"0,3 11 0 0,-1-1 0 0,-1-10-1 0,13 0 1 0,-1-10 0 0,-2-23 0 0,-8 11-9 0</inkml:trace>
  <inkml:trace contextRef="#ctx0" brushRef="#br0" timeOffset="129">8133 6089 5 0,'0'0'-1'0,"11"-11"1"0,-11 11-4 0</inkml:trace>
  <inkml:trace contextRef="#ctx0" brushRef="#br0" timeOffset="130">16766 14907 0 0,'0'0'0'0,"0"0"0"0,-11 0 0 0,11 0 0 0,0 11 0 0,0 1 0 0,0 19 2 0,11 3 0 0,-1 9 1 0,2 10 0 0,10 12-1 0,-11 2 1 0,21-13-2 0,-10 11 1 0,11-21 0 0,-13-1-1 0,13-10 1 0,-10-11-1 0,-2-12 1 0,0 1-1 0,-21 0 1 0,12-11-1 0,-12 11 2 0,0-11 7 0,0 22-1 0,-12 32-2 0,-9 76 6 0,21-42-10 0,0-12-1 0,0-33-1 0,0-22 0 0,0 44 0 0,11-20 0 0,11-13 0 0,-11 12-2 0,11-12-2 0,10 1-4 0,-11-11-3 0,2-11-1 0,-1-11 1 0,-12 11-3 0,0-22-2 0,-10 11 4 0,0-22 10 0,0 22 1 0</inkml:trace>
</inkml:ink>
</file>

<file path=ppt/ink/ink1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8.165"/>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6958 10221 8 0,'-10'0'-1'0,"10"-11"2"0,0 11-1 0,0 0 0 0,0 0 0 0,0 0 0 0,10 0 0 0,-10 0 0 0,0 11 0 0,11-11 0 0,10 0 0 0,-9 0 1 0,9 0-2 0,1 0 2 0,0 0-1 0,-1 0 0 0,2 0 0 0,-2 0 0 0,0 11 0 0,2-11 0 0,-1 0 0 0,10 11 0 0,-21-11 0 0,21 0 0 0,-9 0 0 0,-2-11 0 0,12 11 0 0,0-11 0 0,-23 11 0 0,23 0 0 0,-11 0 0 0,-11 0-1 0,21 11 2 0,-10-11-2 0,-1 11 1 0,2-11 0 0,9 0 0 0,1-11 0 0,-1 0 0 0,1 0 0 0,11 0 0 0,-12 0 0 0,12 0 1 0,-2 1-1 0,3-12 0 0,8 11 0 0,-9 0 0 0,0 11 0 0,-2-11 0 0,3 11 0 0,-2-11 0 0,1 11-1 0,9-11 1 0,-8 11 0 0,20-10 0 0,-12-1 0 0,3 0 0 0,-2 0 0 0,1 0 0 0,10 0 0 0,-12 0 0 0,2 11 1 0,0-12-2 0,-2 12 1 0,3 0 0 0,-2-9 0 0,11 9 0 0,0-11 0 0,1 11 0 0,-1-11 0 0,0 0 0 0,10 0 1 0,-10 11-1 0,2-12 0 0,-14 2 0 0,12 10 0 0,1-11 0 0,-1 1 0 0,-10 10 0 0,10-11 0 0,-10 0 0 0,10-1 0 0,-11 2 0 0,12-1 0 0,-1 1 0 0,0-2 0 0,0-10 0 0,11 12 0 0,-11-11 0 0,12 9 0 0,-1-20 0 0,-11 11 0 0,22-2 0 0,-11 12 0 0,-11-11 0 0,0 13 0 0,0-14 0 0,-10 1 0 0,11 0 0 0,-12 1-1 0,-1 10 1 0,2-11 0 0,0 0 0 0,-12 1 0 0,12-1 1 0,-1 0-1 0,0 0 0 0,1 1 0 0,-1-1 0 0,1 0 0 0,-1 0-1 0,11 1 1 0,0-12 0 0,0 0 0 0,-10 1 0 0,10-1 0 0,1-10 0 0,-1 9 1 0,-11-19-1 0,21-2 0 0,-19-10 2 0,9 0 2 0,0 10-2 0,0 1-1 0,12 0-2 0,-12 21 1 0,-12 0 0 0,3 1 0 0,-2-12-1 0,-1 1 1 0,3-12-1 0,9 1 1 0,0-11 0 0,-10-11 0 0,-1 21 0 0,-1 1 0 0,3-1 0 0,-24 12-1 0,11 0 1 0,-21 10 0 0,11-9-1 0,11 8 0 0,-1-10 0 0,0 12 0 0,1-12 1 0,9 12-1 0,3-1 0 0,-2 0 1 0,-21 23-8 0</inkml:trace>
  <inkml:trace contextRef="#ctx0" brushRef="#br0" timeOffset="1">14526 7622 7 0,'0'0'1'0,"0"0"-1"0,11-11 0 0,-11 11 0 0,0 0 1 0,0 0-1 0,0 11 0 0,-11 11 0 0,-11-11 0 0,12 11 0 0,-12-1 0 0,11 1 0 0,-1 11 1 0,-9-12 0 0,0 12 1 0,10 0-1 0,-11-1 0 0,-1 1-1 0,3 10 1 0,-2-10-1 0,-1 0 0 0,2-1 0 0,0 1 1 0,-12-1-1 0,10 1 0 0,2 0 1 0,0 10 0 0,-12-10 0 0,1 9 0 0,-1-8-1 0,11 9 1 0,-10-10-1 0,-1 0 0 0,-11-1 0 0,12 12 0 0,-1-12 0 0,1-10 0 0,-1 11 0 0,11-11 0 0,-10-1 0 0,9 1 0 0,-10 11 0 0,23-12 0 0,-22 12 0 0,21 0-1 0,-11-12 1 0,-11 13 1 0,12-13-2 0,-2 0 1 0,2-10 0 0,-1 22 0 0,-10-11 0 0,-1 0 0 0,10-1 0 0,-9 1 0 0,-1-1 0 0,13-9 0 0,-2 10 1 0,-11-12-1 0,11 11 0 0,-21 2 0 0,21-2 0 0,-21 0 0 0,-2 2 0 0,3 10 0 0,-14-12 0 0,14-10 0 0,-2 22 0 0,-10-22-1 0,-1 10 1 0,1 1 0 0,0 0 0 0,-11 0 1 0,10 10-1 0,-10 1 0 0,10 0 0 0,1-12 0 0,-11 23 0 0,11-12 0 0,-12 1 0 0,12 1 0 0,11-14 0 0,-2 2 0 0,12-11 0 0,13 11 0 0,-13-11 0 0,0 10 1 0,12-10-1 0,-2 11 0 0,2-11 0 0,-1-1 0 0,0 12 0 0,-10 0 0 0,9-1 0 0,-8 2-1 0,9-2 0 0,-11 0 0 0,12-9 0 0,-12 10 1 0,10-11 0 0,-9 0 0 0,11-2 1 0,-24 3-1 0,13-1 0 0,-1 11 0 0,-9 0 0 0,-2-1-1 0,0 1 1 0,1 0 0 0,-1 0 1 0,1-11-1 0,0 10 0 0,-12-10 1 0,0 0-1 0,12 11 0 0,-12-11 0 0,2 10 0 0,-12 1 0 0,-2-11 0 0,14 11 0 0,-12-1 0 0,-1 1 0 0,1 0 0 0,0-11 0 0,0 12 0 0,10-3 0 0,-10-9 0 0,11 11 0 0,-11-10 0 0,-1-2 0 0,1 11 0 0,0-10 0 0,0 11-1 0,-1-11 1 0,1-11 1 0,-12 11-1 0,2 1 0 0,-1 8 0 0,0-9 0 0,0 0-1 0,-2 0 1 0,3 1 0 0,-1-2-1 0,-11 1 1 0,-11-11 1 0,21 0-1 0,2 10 1 0,-1-10-1 0,11 0 0 0,-12 11 0 0,2-11 0 0,-3 11 0 0,3-11-1 0,-1 12 2 0,-11-2 0 0,0 1-1 0,11-1 0 0,-11 2 0 0,11-1 0 0,-1 0-1 0,12-11 1 0,-10 10 0 0,9-10 0 0,12 0 1 0,-1-10-1 0,1 10 1 0,10-11-1 0,1 0 0 0,0-1 0 0,-1 12 0 0,1 0 0 0,-2 0 0 0,3 0-1 0,-2-10 2 0,12 10-2 0,-1-11 1 0,11 1-1 0,0 10 0 0,-11-12 0 0,23 1-1 0,-1 11 2 0,-1-11-1 0,2 1 1 0,0-1 0 0,10 1 0 0,-12 10 0 0,2-12 1 0,-1 12-1 0,-1 0 0 0,12 0 0 0,-10 0 0 0,-12 0 0 0,12 22-7 0,-1-11-3 0</inkml:trace>
</inkml:ink>
</file>

<file path=ppt/ink/ink1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8.262"/>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17777 9405 24 0,'-22'-10'30'0,"12"-1"-30"0,10 11-2 0,10-11 3 0,2 0-2 0,9 11 1 0,-10 0 1 0,0 0 7 0,-1 22 5 0,2 21 0 0,-1 33-3 0,-1 22-4 0,1 22-1 0,0 0-2 0,-1 10 0 0,13 0 1 0,-1 12 1 0,-2-1 2 0,3 0 1 0,-13 11 1 0,23 131 1 0,-21-120-8 0,-2-54 0 0,-10-11-2 0,0-10 0 0,0-23 0 0,0-22-3 0,0-21-16 0,0-12-32 0,10-31-13 0,2-45 42 0,-12 44 20 0</inkml:trace>
  <inkml:trace contextRef="#ctx0" brushRef="#br0" timeOffset="1">17875 9384 24 0,'0'-11'30'0,"-11"0"-12"0,0 11-19 0,11-11 0 0,11 11 0 0,10 0-1 0,12 11 1 0,-1-11 1 0,24 0 1 0,-2 0 1 0,32 0 1 0,1-22-1 0,34 0-1 0,9-21-2 0,0-2 2 0,12 3-1 0,-11-2 0 0,-1 12 1 0,-22-1-2 0,1 11 1 0,10 0 1 0,-31 12 0 0,-23 10-1 0,0-11 1 0,-21 11 1 0,-11 0 3 0,-13 0 4 0,-8 11 2 0,-1-11-2 0,-11 22-3 0,10-12-2 0,-10 2-3 0,0 9 0 0,0 12-1 0,0-1 0 0,12 12 0 0,-1-1 0 0,-1 33 0 0,1 11 0 0,0 11 0 0,-1 22 0 0,13-1-1 0,-1 1 1 0,10 0-1 0,12-1 1 0,-2-10 0 0,3-11 1 0,9-11-1 0,-10 1 0 0,-2-13 0 0,3 13 1 0,-13-13 0 0,1 1 0 0,0-1-1 0,-13-8 0 0,3-13 2 0,-13-21-2 0,2-1 2 0,-12 1-1 0,0-22 2 0,-12 0-1 0,2 10-1 0,-1-10-1 0,-11-11-3 0,0 11-1 0,12 0 2 0,-23-11 2 0,10 11-1 0,3 0 1 0,-35-1 0 0,0 1-2 0,-10 0-1 0,-10 0-1 0,-23 11 0 0,-12 0 2 0,-20 10 4 0,-11-10 0 0,-1 11 0 0,1-1 4 0,-1-9-2 0,-9-13-2 0,9 11-1 0,12 1-1 0,0 0 1 0,9-11-1 0,13-1-3 0,31 2-7 0,24-1-23 0,31-11-28 0,22 0 36 0,0 0 23 0</inkml:trace>
  <inkml:trace contextRef="#ctx0" brushRef="#br0" timeOffset="2">26878 18713 255 0,'0'0'0'0,"-87"-65"0"0,22 10 0 0,0 12 0 0,0 10 0 0,-1 1 0 0,1 10 0 0,11-1 0 0,21 13 0 0,1-1 0 0,10-10 0 0</inkml:trace>
  <inkml:trace contextRef="#ctx0" brushRef="#br0" timeOffset="3">18386 9960 4 0,'0'0'0'0,"0"-11"1"0,0-1 4 0,0 2 3 0,0-11 3 0,-11 10 2 0,11 0 3 0,-11-1 2 0,1 2-1 0,-13 10-1 0,2-11-6 0,-1 11-4 0,0 11-2 0,1-11-3 0,9 10 0 0,2 2-2 0,10-12-2 0,10 22 2 0,2-12 0 0,9 11 0 0,11 2 0 0,-9-12 0 0,-1 20-1 0,-1-19 1 0,-10 21 1 0,0-11 0 0,-11-1 1 0,-11 12 1 0,0-11 0 0,-22 0 1 0,12-12 0 0,-11 1 0 0,10 0 0 0,-11 0 1 0,1-22-3 0,10 0-1 0,11 0 0 0,-11-10-2 0,22 10-1 0,0 11-1 0,0 0 0 0,10-11 1 0,13 11 1 0,-1 11 0 0,-1-11 1 0,12 11 1 0,10-11-2 0,-21 0 0 0,32-11 1 0,-10 0 1 0,-11 0 0 0,10 0 0 0,-10-11 0 0,-1 12 1 0,-10-12-1 0,0 0 1 0,-22 11 0 0,11-21-1 0,-11 10 1 0,-11 0-1 0,-11 10 0 0,0 2 1 0,0 10 0 0,1 10 0 0,-1 13 0 0,11-1-1 0,11 10-1 0,0-10 0 0,0 0 0 0,11 0-2 0,11-12-2 0,11 1-5 0,-1-11-7 0,1-11-7 0,10-10-5 0,-21 10 4 0,11-22 21 0,-33 22 1 0</inkml:trace>
  <inkml:trace contextRef="#ctx0" brushRef="#br0" timeOffset="4">18626 9851 4 0,'0'0'5'0,"10"0"7"0,1 11-5 0,0-1-1 0,10 24 0 0,2-13-1 0,-13 12-3 0,12 9 0 0,-12-19-1 0,2-1 0 0,-1 0 2 0,-11-11 4 0,0-11 3 0,-11 0 9 0,-1-22-15 0,12-11-2 0,-10-10-2 0,10-2 1 0,10 3-2 0,2 9 1 0,9 0-1 0,-9 23-4 0,-1-2-11 0,-2 12-8 0,3 0-8 0,9 0 18 0,-9 12 10 0</inkml:trace>
  <inkml:trace contextRef="#ctx0" brushRef="#br0" timeOffset="5">18875 9829 5 0,'0'0'0'0,"-10"-10"12"0,10 10-3 0,-11 0 1 0,11 10 0 0,11 2-4 0,-11 9-3 0,10 1-2 0,12 10-1 0,-12 1 1 0,13-11-1 0,-13-11 0 0,13 0 4 0,-14-11 4 0,3 0 4 0,-12-11 0 0,0-11-6 0,0-1-3 0,0-8-1 0,0-3-1 0,0-9-2 0,0 11-2 0,0 11-3 0,0-2-5 0,11 12-1 0,-11 1-8 0,0 10-5 0,10 0 4 0,-10 10 18 0,0-10 0 0</inkml:trace>
  <inkml:trace contextRef="#ctx0" brushRef="#br0" timeOffset="6">19050 9916 10 0,'0'0'14'0,"-11"0"-1"0,11 11-5 0,11-11 1 0,-1 10-5 0,0-10-2 0,2 0 0 0,21-21-2 0,-11 0 0 0,-12-2-2 0,12-8-2 0,-11-3 1 0,-1 3 1 0,-10 8 2 0,-10 2 0 0,-1 10 2 0,-11 1 1 0,12 10 2 0,-2 10 2 0,2 1-3 0,-1 10-2 0,11 12-2 0,0-12 1 0,21 1-1 0,1 0 1 0,11-11-1 0,-11-1-1 0,10-10 2 0,-11 0-1 0,-9 0-3 0,-1 0-2 0,-1 0-5 0,2 0-2 0,-12-10-5 0,0 10-1 0,0-11 11 0,0-11 6 0,0 12-2 0</inkml:trace>
  <inkml:trace contextRef="#ctx0" brushRef="#br0" timeOffset="7">19288 9721 5 0,'0'0'6'0,"12"11"2"0,-12-1-2 0,11 12-2 0,-2-10-1 0,14 9 1 0,-1 1 2 0,-11 0 0 0,-1-1 2 0,-10 1-1 0,0 0 0 0,0-12-1 0,0 1 1 0,0-11 1 0,0-11-2 0,0 1-1 0,0-34-2 0,0-11-2 0,12 12-1 0,-2 0-1 0,12-1-3 0,-1 22-12 0,13-21-16 0,9 10-6 0,0 1 26 0,-32 32 9 0</inkml:trace>
  <inkml:trace contextRef="#ctx0" brushRef="#br0" timeOffset="8">9600 9742 10 0,'0'0'7'0,"-10"0"-2"0,-1 11-1 0,11 12 9 0,0 8-1 0,0 24-2 0,11-1-2 0,-1 1 0 0,2 10-1 0,8 0-1 0,3-10-2 0,-13-12 0 0,2 12-2 0,-1-23 0 0,-11 12-1 0,0-23-1 0,0 1 1 0,-11-11-3 0,11 0-5 0,0-11-29 0,0-22-3 0,0-11 24 0,0 1 10 0</inkml:trace>
  <inkml:trace contextRef="#ctx0" brushRef="#br0" timeOffset="9">9655 9677 14 0,'0'-11'12'0,"-11"11"-6"0,11 0-2 0,0-11 10 0,11 11-7 0,-1 0-1 0,13 0-1 0,9 0-4 0,11 0 0 0,12-9-1 0,0-3 1 0,-1 12-1 0,22 0 1 0,-33 0-1 0,-11 0 0 0,1 0 1 0,-10 0 0 0,-14 0 0 0,14 0 2 0,-23 0 2 0,0 0 2 0,-11 0 5 0,11 12-10 0,-12-3-1 0,12 24 0 0,-9-10-1 0,9 19 1 0,9 12-2 0,3 1 1 0,-1 10 0 0,11-10 0 0,-11 10 0 0,10-11 0 0,0 1-1 0,2-12 0 0,-13 1 2 0,2-23-1 0,-12 1 1 0,0 0 3 0,-12 0 5 0,-9-12 1 0,-23 1-3 0,-10 11 0 0,0-11-3 0,-11-11 0 0,-1 0-1 0,1 0 0 0,0-11-2 0,20 0 0 0,3 11-1 0,9 0-1 0,1 11-2 0,21 0-3 0,-1 0-20 0,24 0-21 0,9-11-8 0,23 0 34 0</inkml:trace>
  <inkml:trace contextRef="#ctx0" brushRef="#br0" timeOffset="10">10297 10319 4 0,'0'0'0'0,"0"0"3"0,-11 0 3 0,11-11 6 0,0 11 4 0,0 0 3 0,0 0 1 0,-12 0-3 0,24 0 10 0,-1 11-25 0,21-11-2 0,1 11 0 0,-1-1-1 0,23 1 2 0,-12 0 0 0,12 0-1 0,-13 11 1 0,-9-11-1 0,-10 1 1 0,-2-12 0 0,-10 9 1 0,-1-9 1 0,-10 0 2 0,0 0 3 0,0 0-4 0,-10 0-2 0,-1 0-2 0,-1 0 0 0,3 0 1 0,-2 0-1 0,11 0-1 0,-12 0 0 0,12 0 0 0,0 0-108 0,0 0 72 0,0 11 31 0</inkml:trace>
  <inkml:trace contextRef="#ctx0" brushRef="#br0" timeOffset="11">9612 10493 6 0,'0'-10'6'0,"0"10"4"0,0-12 10 0,0 12-1 0,0 0-8 0,10 0-3 0,0 0-1 0,23 12-3 0,0-12-2 0,11 10 2 0,0-10-2 0,-12 21-1 0,-10-10-1 0,-1 0-1 0,-9 11-5 0,-2 1-20 0,-10-13-7 0,10 0 6 0,-10 1 20 0</inkml:trace>
  <inkml:trace contextRef="#ctx0" brushRef="#br0" timeOffset="12">9807 10656 8 0,'0'0'7'0,"0"0"7"0,21-10-4 0,12-2-6 0,11 1-1 0,11 0 1 0,10 0 0 0,11 1 3 0,-1 0 3 0,2-13-3 0,9 12-2 0,-21-11-3 0,2 11-2 0,-14-10 1 0,-20 11-1 0,-1-13-6 0,1 12-14 0,-21 0-13 0,-1 0 12 0,-22 11 15 0</inkml:trace>
  <inkml:trace contextRef="#ctx0" brushRef="#br0" timeOffset="13">10134 11602 4 0,'0'0'0'0,"0"-33"1"0,0 12 0 0,0 21 1 0,0-11 0 0,9 0 7 0,-9-1 6 0,0 2 0 0,0 10 11 0,0 10-17 0,12 13 0 0,-1 19-3 0,-1 3 0 0,2 9-1 0,9 0-1 0,-10-10-2 0,0-1 1 0,-1 1-2 0,2-22-1 0,-12 10 0 0,0-21 0 0,0 0-1 0,0-11-6 0,0-11-40 0,0-22 16 0,0 12 6 0,0-23 20 0,11 12 1 0</inkml:trace>
  <inkml:trace contextRef="#ctx0" brushRef="#br0" timeOffset="14">10241 11439 7 0,'0'0'0'0,"-10"-11"19"0,-1 11-6 0,11-10 5 0,0 10-7 0,0-12-6 0,11 12 1 0,11-11-1 0,-1 11-2 0,23 0-3 0,0 0 0 0,10 0 1 0,1 0-2 0,-2 0 2 0,2-11 0 0,11 0-1 0,-12 1 0 0,-1 10 0 0,14-10 0 0,-24-2-1 0,0-10 2 0,-21 22-1 0,-22-11 0 0,0 11 8 0,-11 0-3 0,0 0 0 0,1 0 0 0,-1 0-3 0,0 0-1 0,0 0 0 0,11 0-2 0,0 0 2 0,0 0-1 0,0 0 0 0,0 0 0 0,0 11-1 0,0-11 1 0,0 11 1 0,0-11-1 0,0 11-1 0,11 21 1 0,-11 1 0 0,11 10 0 0,0 12 0 0,-1-1 1 0,1-10 0 0,0 10-1 0,11-21 0 0,-11-1 1 0,-1 1-1 0,2-11 0 0,-2 9 1 0,-10 3-1 0,10-12 0 0,-10-11 0 0,0 0-4 0,0-1-24 0,-10-20-55 0,10 10 79 0</inkml:trace>
  <inkml:trace contextRef="#ctx0" brushRef="#br0" timeOffset="15">10274 11982 6 0,'0'-11'5'0,"-10"11"1"0,10-10 1 0,10 10 4 0,-10 0-3 0,12-11 0 0,20 11-3 0,-11-11-3 0,44 11-1 0,-10-11 0 0,22 0 1 0,-1 11 0 0,-1-11-1 0,2 0-1 0,-12 11 1 0,-10 0 0 0,-23 0-1 0,-11 0-4 0,-9 11-22 0,-12 0-3 0,-12 11 21 0</inkml:trace>
  <inkml:trace contextRef="#ctx0" brushRef="#br0" timeOffset="16">10231 12113 4 0,'0'0'0'0,"0"-11"3"0,0 0 7 0,0 0 4 0,10 0-2 0,2 0-1 0,-1 1-2 0,11 10-4 0,10 0-2 0,-11 21 0 0,24 1 0 0,-2 0-3 0,1 10 1 0,-1-10-1 0,0-11 1 0,1 11-1 0,-11 1-5 0,-1-14-27 0,-21 2-3 0,-1-11 28 0</inkml:trace>
  <inkml:trace contextRef="#ctx0" brushRef="#br0" timeOffset="17">10884 11939 4 0,'0'0'0'0,"0"0"0"0,0-11 5 0,0 11 5 0,11 0 2 0,10 0 0 0,-10 11-2 0,11 0-2 0,11 0-2 0,-1 10 0 0,1-10-1 0,10 0-1 0,0 0 1 0,1 0-1 0,-11-11-2 0,-12 11-1 0,1 0 0 0,-22-1-2 0,0-10-9 0,-10 22-16 0,-12-11-8 0,-11 11 13 0,22-22 18 0</inkml:trace>
  <inkml:trace contextRef="#ctx0" brushRef="#br0" timeOffset="18">10568 12265 4 0,'0'0'5'0,"0"0"5"0,11 0 24 0,11 0-18 0,11 0-5 0,10-11-1 0,0 11-3 0,12-11-1 0,10 11-3 0,0-11-2 0,-10 11-2 0,-1 0-11 0,11 0-37 0,12-9 8 0,-68-3 37 0</inkml:trace>
  <inkml:trace contextRef="#ctx0" brushRef="#br0" timeOffset="19">6937 10872 3 0,'0'0'0'0,"0"-10"2"0,11 10 2 0,-11-10 6 0,0 10 5 0,0-11 1 0,0 0 0 0,0 0 2 0,0-1 3 0,0 2-1 0,-23 10-3 0,13-11-5 0,-13 22-4 0,-9-1-2 0,-1 13-5 0,1 19 0 0,0 25-2 0,9-2 1 0,13 0 0 0,10 0-1 0,22-21-3 0,0-12 1 0,21-10-1 0,0-11 1 0,12 0-4 0,-12-11-1 0,1-22-3 0,-11-11-7 0,-1 12-17 0,-11-23-8 0,-9-10 17 0,-1 0 24 0,-11 43-2 0</inkml:trace>
  <inkml:trace contextRef="#ctx0" brushRef="#br0" timeOffset="20">7067 10514 8 0,'0'0'9'0,"0"-10"-7"0,0 10 9 0,11 0 8 0,-11 21-1 0,10 23-3 0,2 21-3 0,-12 12-4 0,11-2-2 0,-1 1-2 0,-10 1-3 0,22-12 1 0,-12-11-2 0,24-10 0 0,-13-12 0 0,-11-21-1 0,2 0 0 0,-1-11-3 0,0 0-6 0,10-33-2 0,2 12-1 0,-13-23 0 0,12 1 5 0,-12-1 3 0,2 22 5 0,-12 1 1 0,0 21 5 0,0 0 5 0,-12 21 2 0,12 1-5 0,0 11-2 0,12 10-5 0,-1-21 0 0,11 0-2 0,-2 0-2 0,13-12-10 0,-21-10-9 0,20-10-7 0,-21-12 7 0,-1-11 17 0</inkml:trace>
  <inkml:trace contextRef="#ctx0" brushRef="#br0" timeOffset="21">7436 10711 21 0,'0'0'0'0,"-10"-12"23"0,-1 12-19 0,11 0 4 0,0 12-6 0,0-2-6 0,11 1-17 0,-1 11-7 0,2-11 23 0</inkml:trace>
  <inkml:trace contextRef="#ctx0" brushRef="#br0" timeOffset="22">7578 11069 47 0,'-12'0'17'0,"12"0"-11"0,0 11-7 0,12-11 4 0,-1 0-2 0,-1-11 4 0,13-11-2 0,-1-10 1 0,-12-1-2 0,0 11-2 0,13-21 0 0,-23 21 0 0,0-11 0 0,-11 23 1 0,-11-12-1 0,12 22 1 0,-1 0 0 0,0 11 0 0,11 10 1 0,-11 1 1 0,11 22 0 0,11-12-2 0,0 1 1 0,0-11-2 0,-1-11 2 0,12 10-1 0,11-21-1 0,-23 0 1 0,12 0 0 0,-11-11 0 0,0 1-3 0,0-12-1 0,11-11-5 0,-11 11-4 0,-2-21-4 0,3 9 3 0,-12-8 4 0,11 9 7 0,-11 22 2 0,0 1 3 0,0 10 9 0,0 21 3 0,0 1 0 0,0 0-4 0,0 9-1 0,10 3-1 0,2-12-3 0,-1 10-3 0,-1-21 0 0,2 0-1 0,8 0 0 0,-8-11 1 0,-1-11-1 0,-1-11-1 0,2-10 0 0,-1-1-2 0,-1 0-1 0,1-10 0 0,0 10-1 0,-11 23 2 0,0-1 0 0,10 11 0 0,-10 0 0 0,12 11 0 0,-1 20 2 0,-1-8-1 0,2 9-1 0,8 1 1 0,3-11-2 0,-13-11-2 0,13 0-13 0,-12-1-14 0,0-20-21 0,-1-12 34 0,-10 11 14 0</inkml:trace>
  <inkml:trace contextRef="#ctx0" brushRef="#br0" timeOffset="23">8133 10177 42 0,'0'0'22'0,"0"33"-19"0,0 21 7 0,11 1 4 0,-11 10-7 0,11 0-4 0,10-10-2 0,12 10 1 0,0 0-1 0,-13-11 0 0,3 0-1 0,-13-10-2 0,2 0-7 0,-12-2-12 0,-12-8-11 0,2-1 1 0,-13-23 23 0,23-10 5 0</inkml:trace>
  <inkml:trace contextRef="#ctx0" brushRef="#br0" timeOffset="24">8209 10939 13 0,'0'0'13'0,"11"0"-7"0,-1 10-2 0,2-10 3 0,-2 0-6 0,12 0 0 0,11-21-2 0,-1-1-3 0,12-12-5 0,-11 3-3 0,-1-3 1 0,1 3 7 0,-11-13 4 0,-12 11 0 0,-10 1 0 0,-10-1 0 0,-2 0 0 0,-9 23 5 0,9 0 7 0,-9 10 2 0,9 0 0 0,-8 20 2 0,20-9-6 0,0 0-5 0,0 0-2 0,20 1 0 0,3-2-2 0,-1 11-1 0,21-10 1 0,-21 12-1 0,21-13 0 0,-10 11 0 0,-11 2 2 0,-12-2 5 0,2 0 5 0,-12-9 2 0,-22 10-4 0,0-11-4 0,-11 9 0 0,1-20-2 0,-1 12-3 0,11-12-2 0,1-12 0 0,-1 12-8 0,22 0-18 0,0-10-16 0,0 10 0 0,22-10 21 0,-1 10 18 0</inkml:trace>
  <inkml:trace contextRef="#ctx0" brushRef="#br0" timeOffset="25">19485 18833 255 0,'0'0'0'0,"31"-294"0"0</inkml:trace>
  <inkml:trace contextRef="#ctx0" brushRef="#br0" timeOffset="26">16397 16005 255 0</inkml:trace>
  <inkml:trace contextRef="#ctx0" brushRef="#br0" timeOffset="27">10622 12885 2 0,'0'0'0'0,"0"-11"1"0,0 0 3 0,0 0 7 0,0 11 4 0,0-11 4 0,0 11 1 0,0 0-3 0,12 22 1 0,-1 22-8 0,-11-1-2 0,9 11-1 0,3 2-1 0,-1 9-2 0,-1-12-1 0,13 2-1 0,-13 0-2 0,2-24 1 0,-2 3-2 0,-10-24 1 0,0 11-1 0,0-21-3 0,0 0-13 0,0 0-22 0,0-10-8 0,0-22 14 0,0-1 28 0,0 22 4 0</inkml:trace>
  <inkml:trace contextRef="#ctx0" brushRef="#br0" timeOffset="28">10645 12863 13 0,'-11'0'17'0,"-1"0"-8"0,12 0 11 0,0 11-8 0,0-11-4 0,0 11-3 0,23-11-2 0,-2 0 1 0,23 0-2 0,10-11 0 0,1 0 0 0,10 0-1 0,-12 0 0 0,12-10 0 0,1 10 0 0,-11-11-2 0,-1 0 1 0,0 0-1 0,-22 1 0 0,2 10 1 0,-13-11 1 0,1 11 0 0,-11 11 0 0,0-11 1 0,-11 11 13 0,-11 11-12 0,11-11-1 0,-11 11-2 0,11 0-1 0,0 0 2 0,0 0-2 0,0 10 1 0,11 1 0 0,0 11 0 0,0-1 0 0,-1 12 1 0,2-11 0 0,-12 21 1 0,11-20 0 0,-1 8-2 0,12 2 0 0,-12 0 0 0,23-23-1 0,-21 11 2 0,8-10-1 0,-8-11 1 0,-12-11-2 0,11 22 2 0,-1-11-1 0,2-1 0 0,-12 1 0 0,0-11 0 0,0 11 0 0,0-11 1 0,0 0-1 0,-12 0 0 0,12 0 0 0,0 0 0 0,-10 0 0 0,-1 0 0 0,-1 0 0 0,3 0 0 0,-14 0 0 0,-10 0 0 0,12 0 0 0,-23 0 0 0,-9 12 1 0,-14-12 0 0,-19 21-1 0,-1 1 1 0,-11 0 0 0,11 9 1 0,22 3-1 0,22-13-1 0,-2-11-1 0,25 2-1 0,8-1-1 0,2-11-6 0,10-11-16 0,22 11-17 0,10-12-3 0,12-8 35 0</inkml:trace>
  <inkml:trace contextRef="#ctx0" brushRef="#br0" timeOffset="29">11558 13353 3 0,'0'0'0'0,"-12"0"2"0,12 0 6 0,0-11 8 0,0 11 6 0,-10 0-5 0,10 0 5 0,10 0-14 0,13 0 0 0,-13 0-1 0,22 0-1 0,1 0-1 0,11 0-1 0,-11 0-2 0,10 11-1 0,1-11-1 0,-1 10 1 0,-21 1-1 0,11-1-1 0,-22 2-1 0,-11-12-12 0,0 11-24 0,-11-11-20 0,-11 11 39 0</inkml:trace>
  <inkml:trace contextRef="#ctx0" brushRef="#br0" timeOffset="30">10732 13526 1 0,'0'0'1'0,"-12"0"4"0,24 0 41 0,-12 11-34 0,20-11-4 0,3 11-1 0,10-11-2 0,9 0 0 0,3 11-1 0,-3 0 0 0,-9 0-3 0,-1 0-1 0,-9 10-1 0,-1-10-8 0,-11 0-30 0,-1 11-5 0,1-22 38 0</inkml:trace>
  <inkml:trace contextRef="#ctx0" brushRef="#br0" timeOffset="31">11221 13679 2 0,'0'0'1'0,"0"-11"3"0,10 11 3 0,-10 0 3 0,22 0-2 0,-12 0-2 0,13-11 1 0,31 0 2 0,-11 11-4 0,1-11 1 0,22 0-2 0,10-11-2 0,-1 12 0 0,2-12-1 0,10-11-1 0,-1 22 0 0,-21-1 0 0,-9 3-1 0,-24 9-2 0,-10 0-4 0,-11 9-9 0,-11 3-13 0,-11-12 14 0,-1 11 12 0</inkml:trace>
  <inkml:trace contextRef="#ctx0" brushRef="#br0" timeOffset="32">20909 9351 3 0,'0'0'0'0,"-11"-11"0"0,-1 11 0 0,2-11 0 0,10 0 0 0,-11 11 0 0,11-10 0 0,-10-1 0 0,10 11 0 0,-11-11 0 0,0 0 1 0,11 0 1 0,-12 0 3 0,2 0 1 0,10-1 4 0,0 3 2 0,0-2 1 0,0 0-3 0,0 11-5 0,10-11 1 0,2 11-1 0,-12 11 2 0,11 20 0 0,0 14-5 0,-1-2 0 0,1 12-2 0,-1-12 1 0,2 1 1 0,-12-12-1 0,0-21 1 0,0-11 1 0,0-21-2 0,0-12-3 0,0-11-1 0,0 1 1 0,0-1 0 0,11 1 0 0,0 10-1 0,0 1 2 0,10 21 0 0,-10 0 0 0,-1 11 1 0,2 11 2 0,-1 11 1 0,-11-1 1 0,0 23 0 0,10-12-1 0,-10 1-1 0,12-11-1 0,-1 0-1 0,-2-12 0 0,3 1 1 0,-1 0-2 0,-1-11 0 0,2 0-1 0,-1-11-2 0,-1 0-3 0,2 1 2 0,8-1-1 0,-20 0 2 0,12 0 2 0,-1-11 1 0,-1 0 1 0,2 12 0 0,-12-12 1 0,0 0-1 0,0 0 0 0,0-10 1 0,0 21 0 0,-12 0 5 0,2 11 0 0,-1 0 0 0,-1 11 2 0,-8 11-2 0,8 21 1 0,2 1-5 0,-1-1 0 0,11-10-2 0,21-12 0 0,1 1-2 0,-12 0-1 0,23-22-5 0,-10 0-14 0,9-11-13 0,1-11-2 0,-11-21 25 0,10 10 9 0</inkml:trace>
  <inkml:trace contextRef="#ctx0" brushRef="#br0" timeOffset="33">21290 8579 10 0,'0'0'10'0,"0"0"-5"0,9 33 3 0,3 32 8 0,-1 22-10 0,0 11 0 0,10-11 1 0,-9-1-3 0,-2 2-2 0,12-12-2 0,-1-11 0 0,-9-11 0 0,-12-10-2 0,11-11-5 0,-11-12-10 0,-11-21-9 0,11 0 8 0,-22-11 14 0</inkml:trace>
  <inkml:trace contextRef="#ctx0" brushRef="#br0" timeOffset="34">21279 9242 9 0,'0'0'0'0,"0"0"7"0,-12 11 24 0,2-11-14 0,10 11 3 0,10-11-10 0,2 11-6 0,-1-11 0 0,21 0-3 0,12-11-2 0,-12 11-1 0,12-11-14 0,10-12-40 0,-1 3 31 0,-53 9 22 0</inkml:trace>
  <inkml:trace contextRef="#ctx0" brushRef="#br0" timeOffset="35">21572 8894 4 0,'0'-11'0'0,"0"-43"3"0,-11-11 0 0,22 21 5 0,-11 12 2 0,0 32 4 0,0 11 22 0,0 32-22 0,10 22-5 0,-10 22-4 0,12 0 1 0,-12-11 0 0,21 22-3 0,-9 0 0 0,-2 22-1 0,12-22-1 0,-11-11-1 0,-1-11 1 0,2-11-1 0,-12-22 1 0,0-9-2 0,0-3-1 0,-12-19-8 0,2-12-16 0,10-22-10 0,-11 1 11 0,-1-23 8 0,2 0 8 0,10-10 9 0,0 32-3 0</inkml:trace>
  <inkml:trace contextRef="#ctx0" brushRef="#br0" timeOffset="36">21714 9177 16 0,'0'0'9'0,"-11"0"19"0,0 11-8 0,-11 0 2 0,-1 32-12 0,3-10-6 0,-13 0-1 0,11-1-3 0,-1 1-1 0,14-11-3 0,9-1-18 0,0-10-6 0,9 0 8 0,3-11-7 0,9-11 20 0,2-11 4 0</inkml:trace>
  <inkml:trace contextRef="#ctx0" brushRef="#br0" timeOffset="37">21920 8579 24 0,'0'0'35'0,"-22"11"-11"0,12 22-15 0,10-1 2 0,-11 33-6 0,11 11 0 0,0 0 2 0,0 1-1 0,11-1-3 0,10-11-2 0,0 10-1 0,12-10 0 0,-11-20-2 0,-12-12 0 0,13-1-4 0,-23-21-7 0,0 0-11 0,0 0-7 0,0-22-1 0,10 0 16 0,2-22 15 0,-12 23-2 0</inkml:trace>
  <inkml:trace contextRef="#ctx0" brushRef="#br0" timeOffset="38">22083 9100 4 0,'0'0'1'0,"0"0"15"0,0 12 8 0,-11 20-1 0,11-11-9 0,0 13-5 0,0-12-6 0,0-1-2 0,11 1-1 0,-1 0-8 0,13-22-23 0,-1 0-10 0,-2-11 29 0,-20 0 9 0</inkml:trace>
  <inkml:trace contextRef="#ctx0" brushRef="#br0" timeOffset="39">22181 8916 14 0,'0'0'0'0,"-23"-10"36"0,23 10-29 0,12 0-27 0,-12 10-5 0,11 1 16 0,-11-11 6 0</inkml:trace>
  <inkml:trace contextRef="#ctx0" brushRef="#br0" timeOffset="40">22256 9112 4 0,'0'0'0'0,"-10"0"1"0,10 0 9 0,0 0 3 0,0 11 3 0,10 0-1 0,2 20-3 0,10 3-3 0,-1-12 0 0,1-1-4 0,0 1-2 0,-1-11-1 0,2 11-2 0,-2-11 0 0,-10-11-2 0,-1 0-7 0,2 0-19 0,-12 0-9 0,0-22 18 0,11 0 15 0</inkml:trace>
  <inkml:trace contextRef="#ctx0" brushRef="#br0" timeOffset="41">22486 9079 12 0,'0'0'0'0,"-22"11"44"0,-1-1-17 0,-10 13 3 0,13 9-17 0,-2 1-8 0,-1-11-5 0,13-11-14 0,-1 10-43 0,0-10 4 0,11 0 46 0</inkml:trace>
  <inkml:trace contextRef="#ctx0" brushRef="#br0" timeOffset="42">23062 8688 5 0,'0'-11'0'0,"0"-11"3"0,0 0 5 0,0 12 3 0,0 10-1 0,0-11 3 0,0 11 15 0,-12 11-18 0,12-11 0 0,-10 21-3 0,-1 12-1 0,-1 21 1 0,-8 22-3 0,-2 0-1 0,22-10-1 0,0-11-2 0,22-2 0 0,-2-20 0 0,25 0-5 0,-2-1-11 0,-10-22-15 0,9 2-10 0,3-1 13 0,-35-11 22 0</inkml:trace>
  <inkml:trace contextRef="#ctx0" brushRef="#br0" timeOffset="43">23225 8807 5 0,'0'0'0'0,"0"-11"5"0,0 1 3 0,10 0 5 0,-10-2 3 0,12 1 2 0,-12 0-2 0,0 11-3 0,0 0-4 0,0 22-1 0,11 0-4 0,-11 21-1 0,0 11-2 0,10-10-1 0,-10 0 1 0,11-11-2 0,0-12 0 0,-1 1-5 0,-10-12-7 0,12 2-12 0,-12-12-10 0,0-12 6 0,11-10 23 0,-11 12 2 0</inkml:trace>
  <inkml:trace contextRef="#ctx0" brushRef="#br0" timeOffset="44">23365 8666 9 0,'0'0'0'0,"0"0"16"0,0 11-5 0,0 0 3 0,0 21-1 0,0 12-3 0,12 10-2 0,-12-10-2 0,11 10-4 0,-1-10-2 0,13-12 0 0,-13 1 0 0,1-1-2 0,-11-20-4 0,0-2-8 0,0-10-9 0,0 0-6 0,-11-10 18 0,1-12 7 0</inkml:trace>
  <inkml:trace contextRef="#ctx0" brushRef="#br0" timeOffset="45">23170 8971 10 0,'0'0'5'0,"-10"0"12"0,20 0-5 0,0 0 0 0,13 0-6 0,21-11-2 0,9 0-1 0,2-11-2 0,0 11-4 0,-12 1-21 0,-10 10-11 0,-23 0 27 0</inkml:trace>
  <inkml:trace contextRef="#ctx0" brushRef="#br0" timeOffset="46">23508 8731 4 0,'0'0'3'0,"0"0"26"0,0 11-11 0,11 11-2 0,-11 0-3 0,9 10-3 0,3 1-4 0,-1 10-3 0,-1 0-2 0,2-9-1 0,-1-13-1 0,-11 1 1 0,11-11-5 0,-11-1-7 0,11-10-10 0,-11 0-5 0,-11-10 2 0,0-11 18 0,0-2 6 0,-1 13-2 0</inkml:trace>
  <inkml:trace contextRef="#ctx0" brushRef="#br0" timeOffset="47">23421 8786 7 0,'0'0'3'0,"0"-10"14"0,0-2-3 0,0 1 0 0,21 0-6 0,0 11 0 0,12-11-3 0,-10 0-4 0,19 2-2 0,3-3-11 0,-2 1-29 0,-11 11 21 0,-21 0 17 0</inkml:trace>
  <inkml:trace contextRef="#ctx0" brushRef="#br0" timeOffset="48">23769 8688 17 0,'0'0'8'0,"-11"-11"8"0,11 11-13 0,11 0 5 0,-11 11-5 0,0 12 0 0,0 19-1 0,9-9 1 0,3 10-3 0,9 0 1 0,2-21-1 0,-13 11 0 0,12-11 0 0,-12-11 0 0,2-11-1 0,-12 0-6 0,0-11-7 0,0-11-4 0,-12 1 3 0,2-13 10 0,0 13 5 0,-12-12-4 0</inkml:trace>
  <inkml:trace contextRef="#ctx0" brushRef="#br0" timeOffset="49">23725 8720 4 0,'0'0'0'0,"-22"-9"5"0,11 9 10 0,0-12 3 0,11 1-4 0,0 0-5 0,11 11 1 0,0-11 1 0,-1 11-3 0,13-11-4 0,19 11-3 0,3-11-6 0,-12 11-25 0,-1-11-19 0,-11 11 34 0</inkml:trace>
  <inkml:trace contextRef="#ctx0" brushRef="#br0" timeOffset="50">23997 8633 14 0,'0'-10'22'0,"-11"10"-15"0,11 0 2 0,0 0-7 0,0 10 0 0,0 12 2 0,11 11 1 0,-1 21 1 0,2-10-2 0,8-1-3 0,-8-10-1 0,10-1-1 0,-11 1 2 0,-11-23-1 0,0 2 1 0,0-24-7 0,0-9-4 0,-22-23 1 0,-1 13 2 0,-9-14 3 0,-1 2 4 0,1 1 0 0,22 8 0 0,-13 1 0 0,23 1 0 0,0 10 0 0,12 0 0 0,9 11 0 0,11 0 3 0,1 1 3 0,-1 10 3 0,2 10 0 0,-13 12 0 0,2-11 1 0,-23 11 1 0,0 0-1 0,-11-1-1 0,-22 1-4 0,-1 0-3 0,2-11-1 0,11 1-3 0,-1-3-17 0,22-9-19 0,10 0-24 0,-10 0 58 0</inkml:trace>
  <inkml:trace contextRef="#ctx0" brushRef="#br0" timeOffset="51">24182 8459 4 0,'0'0'0'0,"0"0"4"0,10 0 6 0,22 11 1 0,-9 11-4 0,10 32 1 0,-1 1-1 0,-10-1 1 0,-1 2 0 0,2-3 2 0,-14 12 1 0,3-22-8 0,-12 1 1 0,-12 0-5 0,-20-23-10 0,-1 2-18 0,1-2-8 0,-1-11 20 0</inkml:trace>
  <inkml:trace contextRef="#ctx0" brushRef="#br0" timeOffset="52">21029 10221 3 0,'0'0'0'0,"0"11"0"0,0-11 0 0,9 0 0 0,-9 0 1 0,12 0 1 0,-12 0 4 0,11 0 2 0,-11-11 4 0,0 0 3 0,0 0 3 0,0 0-6 0,0 0-1 0,-11 1-2 0,11 10 0 0,-21-11-1 0,-2 11-2 0,-10 0-3 0,12 11-1 0,-11 10-1 0,10 12-1 0,0 10 0 0,1 1-1 0,10-12 0 0,22 1-4 0,10-11 0 0,23-22-2 0,-1 11 0 0,0-22-2 0,1-11-6 0,-23 0-10 0,12 1 0 0,-21-12 9 0,-12 0 10 0,0 1 5 0,-12-1 1 0,12 22-3 0</inkml:trace>
  <inkml:trace contextRef="#ctx0" brushRef="#br0" timeOffset="53">21038 9862 5 0,'0'0'6'0,"-9"0"2"0,-2 0 0 0,11 10 7 0,0 24-1 0,0 9 0 0,0 10-2 0,11-8-5 0,-11 9-4 0,9 1-2 0,3-1-3 0,-12-10 1 0,11-12-4 0,-1 1-6 0,-10-1-6 0,12-21-6 0,-1 0-1 0,-1-11 17 0,2 0 4 0</inkml:trace>
  <inkml:trace contextRef="#ctx0" brushRef="#br0" timeOffset="54">21116 10167 4 0,'0'0'1'0,"10"10"7"0,0 1-5 0,23 0 1 0,-21 0 0 0,20 11 2 0,-11 0 1 0,-9-1-1 0,9 1 0 0,-9 0-1 0,-12-1 2 0,-12 1 2 0,2-11 0 0,-13-11-3 0,13 0 0 0,-1-11-1 0,0-11-3 0,11-10-2 0,0-12-2 0,0 12-2 0,11-12-3 0,0 23-3 0,-1-12-10 0,13 22-9 0,-13 11 9 0,2 0 17 0,-12 0 0 0</inkml:trace>
  <inkml:trace contextRef="#ctx0" brushRef="#br0" timeOffset="55">21366 10145 4 0,'0'0'4'0,"0"0"5"0,0 11 2 0,-12 10 1 0,12 12-1 0,0 0-1 0,12-12-3 0,-2 12-1 0,1-22-1 0,11 0 0 0,0 0 0 0,-1-11 0 0,1-22 1 0,0 0 1 0,-22 0 0 0,11-10 0 0,-11-1-1 0,0 1 2 0,-11 10 1 0,-11 11 0 0,-10 0-3 0,-1 11-4 0,11 11-2 0,-11 11-4 0,12-1-7 0,10 1-12 0,11 0-13 0,0 11-13 0,0-33 28 0,0 10 13 0,32 1-1 0</inkml:trace>
  <inkml:trace contextRef="#ctx0" brushRef="#br0" timeOffset="56">21561 10167 5 0,'0'0'8'0,"0"0"-5"0,0 10 4 0,0 1 0 0,11 22 1 0,-11 0 4 0,10-1 2 0,2 12 3 0,-1-1-9 0,-11 2-2 0,10-3-1 0,-10 2-2 0,0-1 0 0,0-9-2 0,-10-14-1 0,10 13 0 0,0-21-1 0,-11-2-7 0,11-10-18 0,0-10-12 0,0-24 14 0,0 3 17 0,0-14 7 0,0 2-3 0</inkml:trace>
  <inkml:trace contextRef="#ctx0" brushRef="#br0" timeOffset="57">21615 10145 4 0,'0'0'2'0,"0"-22"10"0,0 0-4 0,12 1 2 0,20 10-3 0,-21 0 3 0,22 11 5 0,-12 0-1 0,12 11-3 0,-11 10-1 0,-22 23 1 0,0-22-3 0,-11 10-1 0,-22 1-1 0,1 0-2 0,-12-12 0 0,22 1-4 0,0-11-1 0,1-11-5 0,21 0-17 0,0 0-24 0,0-11-1 0,21-11 33 0,1 11 12 0</inkml:trace>
  <inkml:trace contextRef="#ctx0" brushRef="#br0" timeOffset="58">21833 9742 12 0,'0'-10'14'0,"0"20"-6"0,11 1-1 0,-11 0-4 0,11 32 7 0,-1 1 1 0,-10 11-1 0,12-1-3 0,-12 0-3 0,0-10-2 0,0-1 0 0,0-10 1 0,-12-11 2 0,12-11 2 0,0-11 0 0,0 0-3 0,0 0-1 0,12-22-3 0,-12 0-1 0,21-11-2 0,-10 1-3 0,10 10-1 0,2-12 3 0,9 25 0 0,-10 9 3 0,11-11 2 0,-12 22-2 0,-10-2 2 0,0 14 0 0,-1 10 3 0,-10-11 1 0,-10-1 3 0,-12 1 1 0,1 0 0 0,-12 0 3 0,1-12-3 0,-1 1-4 0,11 0-4 0,0-11-1 0,12 0-3 0,-1-11-8 0,11 0-20 0,0 1-23 0,21 10 7 0,1-22 39 0,0 22 5 0</inkml:trace>
  <inkml:trace contextRef="#ctx0" brushRef="#br0" timeOffset="59">22279 9982 5 0,'0'0'12'0,"-23"0"5"0,2 11 5 0,11 10-6 0,-12 12-5 0,0 0 1 0,11-1-2 0,11-10-4 0,11 11-3 0,-1-23 0 0,13 1-1 0,-2-11 1 0,12 0-3 0,0-11 1 0,-12-10 1 0,12-1 1 0,-22 0 1 0,-1-10 0 0,2 10 0 0,-12 0 0 0,-22-12-3 0,-1 14 0 0,2 9-2 0,0 0-3 0,-1 11-8 0,-1 11-10 0,13 0-11 0,-1 9 0 0,11-8 8 0,0 10 13 0,0-11 11 0,11-11-2 0</inkml:trace>
  <inkml:trace contextRef="#ctx0" brushRef="#br0" timeOffset="60">22408 9949 6 0,'-9'0'16'0,"18"0"26"0,3 11-18 0,9 0-6 0,2 0-2 0,9 0-4 0,1-2-5 0,0 14-3 0,-1-12-3 0,-10 0-2 0,-1 0 0 0,2 0-1 0,-23-11-9 0,0 11-13 0,0-11-15 0,0 0-4 0,0 0 22 0,-11 0 20 0,11-11-2 0</inkml:trace>
  <inkml:trace contextRef="#ctx0" brushRef="#br0" timeOffset="61">22681 9916 6 0,'0'0'5'0,"-12"0"29"0,-8 21-2 0,-2 2 1 0,-1 10-13 0,2-1-10 0,0 1-7 0,-2-11-5 0,13 10-11 0,10-10-42 0,0-11-11 0,0-11 59 0</inkml:trace>
  <inkml:trace contextRef="#ctx0" brushRef="#br0" timeOffset="62">23127 9558 4 0,'0'0'0'0,"11"-22"0"0,-11 11 4 0,11 0 4 0,-11 0-1 0,0 11 9 0,0 0 14 0,-11 0-15 0,0 22-1 0,-11 0-1 0,1 10-5 0,-13 12 1 0,13 10-3 0,-1 11-1 0,0 0-2 0,12 12-1 0,10-12-2 0,10 0 1 0,22 1-2 0,1-23-1 0,11-21-1 0,11 10-8 0,-1-21-26 0,1-11-25 0,-1 11 36 0,-43-11 23 0</inkml:trace>
  <inkml:trace contextRef="#ctx0" brushRef="#br0" timeOffset="63">23247 9732 4 0,'0'0'0'0,"0"-21"0"0,-12 9 2 0,12 1 2 0,0-11 4 0,12 11 2 0,-12 2 3 0,11-3 1 0,-1 1-2 0,-10 11-2 0,11 0-2 0,-11 0-3 0,11 32 3 0,-11 12-1 0,10 10-2 0,-10 22-2 0,0 1-1 0,0-1 0 0,12-11-2 0,-12 0 0 0,11-10 0 0,-11-12-1 0,0-10 0 0,10-12 0 0,-10 1-6 0,0-22-16 0,-10 11-15 0,10-11 11 0,0 0 20 0,-11-22-2 0,11 11 6 0</inkml:trace>
  <inkml:trace contextRef="#ctx0" brushRef="#br0" timeOffset="64">23377 9927 5 0,'0'-11'5'0,"-12"11"6"0,2 11 9 0,0-1 0 0,-12 13-4 0,-1-1-5 0,2-2-3 0,0 14-5 0,10-12-3 0,-1 0-2 0,2-1-10 0,10-10-22 0,22 0-4 0,10-11 28 0,-32 0 7 0</inkml:trace>
  <inkml:trace contextRef="#ctx0" brushRef="#br0" timeOffset="65">23496 9807 18 0,'0'0'0'0,"-10"-10"24"0,10 20-19 0,0 2 11 0,-11 10-8 0,11 9-4 0,-12 13-4 0,12-11 0 0,0-11-5 0,0 9-13 0,12 3-14 0,-1-23 16 0,-11-11 12 0</inkml:trace>
  <inkml:trace contextRef="#ctx0" brushRef="#br0" timeOffset="66">23519 9742 11 0,'-11'0'8'0,"11"-10"-8"0,11 10-3 0,-11-11-6 0,9 11 5 0,3 0 1 0</inkml:trace>
  <inkml:trace contextRef="#ctx0" brushRef="#br0" timeOffset="67">23649 9427 18 0,'0'0'8'0,"0"0"3"0,-11 0-8 0,11 44 6 0,0 10-4 0,0 11-1 0,-12-9 2 0,12-3 1 0,0 12-1 0,0-10-4 0,12-2-1 0,-1-19-1 0,11-13 1 0,-12 1-1 0,1-22 1 0,10 0-1 0,-9 0-1 0,9-12 0 0,2 2 1 0,-14-1 0 0,3 1 0 0,-1 10 0 0,-1-11 0 0,-10 11 1 0,12 0-1 0,-1-11 2 0,-1-1-2 0,2-9 0 0,8-1 0 0,-20 0 1 0,23 1-2 0,-1-12 2 0,-22 12-2 0,0-12 2 0,0 22 0 0,-12 0 2 0,-9 11 2 0,-1 0 2 0,-10 11-1 0,-1 22 2 0,10-12-1 0,14 13-4 0,9 9-2 0,21-21 1 0,23-1 0 0,10 1-2 0,0-11-2 0,11-11-8 0,-10 0-18 0,0 0-25 0,-13-11 21 0,-19-1 28 0</inkml:trace>
  <inkml:trace contextRef="#ctx0" brushRef="#br0" timeOffset="68">23595 10319 3 0,'11'0'0'0,"-11"-11"1"0,10 0 5 0,-10 0 5 0,0 0 3 0,0 11 0 0,-10-11-1 0,-1 11-3 0,-11 0-3 0,-11 11 1 0,12 0-4 0,-12 0-2 0,10 11-1 0,13-11-1 0,-1-1 1 0,11 1-3 0,11-11 0 0,-1 11 0 0,13-11-1 0,10 11 2 0,9 0 0 0,-8 0 0 0,-13 12 2 0,1 8 1 0,-22-9 0 0,-12 0 3 0,-8-11 2 0,-13-1 1 0,0 12-3 0,12-22-1 0,-12 0-3 0,22 0-2 0,-1-11-3 0,2 0-13 0,10-10-17 0,10 11-4 0,-10-13 18 0,23 1 19 0,-23 22-2 0</inkml:trace>
  <inkml:trace contextRef="#ctx0" brushRef="#br0" timeOffset="69">23660 10134 3 0,'0'0'3'0,"0"0"10"0,0 22-3 0,0 10 4 0,0 12-5 0,11-12-2 0,-11 12 1 0,0-1 1 0,0-10-1 0,10 1-1 0,-10-14-2 0,11 2-2 0,-11-11-1 0,11 1 1 0,-11-2-1 0,0-20-16 0,0-13-1 0,0-10 0 0,10 1 2 0,2 10 5 0,9-11 4 0,-9 23 2 0,8-1 2 0,-20 11 1 0,12 0 4 0,-1 11 4 0,-1 10 2 0,2 1-5 0,-12 0-1 0,11-11-5 0,-1 10 0 0,-10-10-2 0,22 0-4 0,-22 0-8 0,10 0-7 0,2-11 1 0,-1 0 13 0,-1 0 5 0</inkml:trace>
  <inkml:trace contextRef="#ctx0" brushRef="#br0" timeOffset="70">24039 10243 6 0,'0'0'9'0,"-9"0"7"0,-2 0-1 0,-1 21-6 0,2 12-7 0,-23 10 1 0,22-10 1 0,-10 0 0 0,10-12-1 0,11 12-2 0,0-22 0 0,21 11-1 0,-10-22-1 0,22 0 0 0,-22 0-2 0,22-10-3 0,-24-13-8 0,14 1 1 0,-12 2 3 0,0-14 2 0,-11 1 3 0,0 1 3 0,0 10 3 0,-11 0 3 0,11 22 4 0,-11-11-2 0,11 22-2 0,-11 0-1 0,11 0 1 0,0 11 1 0,0 10-2 0,11-10-2 0,0 0-2 0,0 1-3 0,11-14-7 0,-1 2-6 0,1 0 5 0,0-11 10 0,-11 0 0 0</inkml:trace>
  <inkml:trace contextRef="#ctx0" brushRef="#br0" timeOffset="71">24138 10275 3 0,'0'-11'3'0,"0"11"3"0,-11-10 2 0,11 10 3 0,0 0 0 0,11 0 0 0,0 0-3 0,-1 0-2 0,2 10-1 0,9 1-2 0,-9 22-2 0,-2-22 1 0,0 21 0 0,-10-10-2 0,0-11 5 0,0 0 0 0,-10 0 0 0,0 1 3 0,-2-12-3 0,12 0-1 0,-10-12-1 0,10 1-2 0,0-22-2 0,0 11-2 0,10-10-2 0,12-1-2 0,-12 12-4 0,-10 10-10 0,12 0-10 0,-12 11 4 0,11 0 19 0,-11 11 6 0</inkml:trace>
  <inkml:trace contextRef="#ctx0" brushRef="#br0" timeOffset="72">24312 10199 7 0,'-11'-11'12'0,"11"11"3"0,0 11 8 0,0 0-15 0,11 11 0 0,-1 0-3 0,2 10-3 0,-12 1-1 0,0-12-2 0,0 1-9 0,0 0-10 0,0-11-4 0,0 0 8 0,0-11 9 0,0-11 6 0,0 0-1 0</inkml:trace>
  <inkml:trace contextRef="#ctx0" brushRef="#br0" timeOffset="73">24378 10145 18 0,'0'0'12'0,"-23"-11"28"0,23 0-18 0,0 11-11 0,0 0-10 0,0-11-2 0,12 11-33 0,-1 11 18 0,-2 0 15 0</inkml:trace>
  <inkml:trace contextRef="#ctx0" brushRef="#br0" timeOffset="74">24454 10167 8 0,'0'0'0'0,"0"0"22"0,0 10-18 0,0 1 2 0,0 0-3 0,0 11 1 0,0 0 2 0,11-1 1 0,-1-10 2 0,0 0-7 0,-10-11-1 0,0 0 0 0,0 0-1 0,0 0-3 0,12-22-1 0,-12 1-3 0,11-1-2 0,-11 0 3 0,11 0 1 0,0-10 4 0,-1 32 1 0,0-11 3 0,-10 11 6 0,12 0 7 0,-12 11 0 0,0 11-5 0,0-1-5 0,-12 12-4 0,12-11-2 0,0-1-4 0,0-10-7 0,0 0-18 0,12 0-3 0,-1-11 12 0,0-11 17 0,0 11 1 0</inkml:trace>
  <inkml:trace contextRef="#ctx0" brushRef="#br0" timeOffset="75">24682 10112 3 0,'0'0'4'0,"-12"0"6"0,12 0 0 0,0 0 2 0,-10 0-5 0,-1 11 4 0,0 0 0 0,1 22-7 0,-1-1-4 0,11-10-1 0,0 0-2 0,11-11-3 0,-1-1 0 0,1-10 0 0,0 0 1 0,11-10 2 0,-11-12 1 0,-1 11 0 0,2-11 1 0,-2 0 0 0,-10 12 1 0,10-12 0 0,-10 11 1 0,0 11 1 0,0 0 0 0,-10 0-1 0,10 11 0 0,0 0 2 0,0 21-1 0,10 12-1 0,2-12 0 0,-1 23 1 0,-1-12 0 0,-10 13-1 0,0-3 1 0,0 1 1 0,0-10 3 0,-21 10 5 0,-1-10-3 0,0-12 0 0,1 1-5 0,-12-11-2 0,1 0-2 0,10-22-3 0,11 0-5 0,-11 0-8 0,10 0-10 0,12-22 0 0,-10-11 17 0,20-11 8 0</inkml:trace>
  <inkml:trace contextRef="#ctx0" brushRef="#br0" timeOffset="76">24780 9753 3 0,'0'0'3'0,"0"0"13"0,11 23 1 0,-1 8 5 0,12 34-10 0,0 0 1 0,-11 0 0 0,11 2 0 0,-11-2-4 0,10 0-6 0,-10-10-3 0,-11-12-5 0,0 0-34 0,-11-10-18 0,-21-11 36 0,32-22 19 0</inkml:trace>
  <inkml:trace contextRef="#ctx0" brushRef="#br0" timeOffset="77">23279 8753 6 0,'0'0'-6'0</inkml:trace>
  <inkml:trace contextRef="#ctx0" brushRef="#br0" timeOffset="78">21279 11221 4 0,'0'0'0'0,"-22"-11"0"0,11 11 3 0,-1 0 2 0,12 0 2 0,0-11-1 0,0-10 4 0,12 10 2 0,-12 0 0 0,11 11 0 0,-1 0-3 0,2 0-1 0,8 22-2 0,3 10 0 0,9 12-3 0,-10-12-2 0,11 1 1 0,-11 1 0 0,10-14-2 0,-21 2 1 0,11-11-2 0,-11-11 1 0,-11 0-11 0,0 0-14 0,0-11-8 0,0-21 3 0,-11 10 24 0,11 22 3 0</inkml:trace>
  <inkml:trace contextRef="#ctx0" brushRef="#br0" timeOffset="79">21463 11113 8 0,'0'0'14'0,"-11"0"11"0,1 10-13 0,-1 12 1 0,-1 11-2 0,-9 10-5 0,-1 12 0 0,0-1-3 0,1 0-2 0,-1-20-3 0,10-13-11 0,12 0-17 0,12-21-4 0,-1-21 17 0,0 10 14 0</inkml:trace>
  <inkml:trace contextRef="#ctx0" brushRef="#br0" timeOffset="80">21484 10982 3 0,'0'-33'2'0,"12"12"7"0,-12 10 3 0,0 11-1 0,0 11 5 0,11 21-9 0,-11 12-1 0,0-1-1 0,0 1-1 0,0-1-1 0,0 1-2 0,0-12 1 0,0-10-1 0,0-11 2 0,0 0 0 0,0-11-2 0,0 11 1 0,0-22-3 0,10-11-2 0,22 0-2 0,-9 1-3 0,10 10 2 0,-1 0 2 0,-10 11 2 0,-1 0 0 0,-9 11 2 0,-12 10 0 0,0 1 3 0,-12-11 2 0,2 22 1 0,-13-12 0 0,3-10 0 0,-2 11-1 0,-1-11-1 0,2-11-1 0,0 0-3 0,10 0-2 0,11 0-10 0,0-11-11 0,0 0-6 0,20 0 6 0,3 0 17 0,-13 11 3 0</inkml:trace>
  <inkml:trace contextRef="#ctx0" brushRef="#br0" timeOffset="81">21768 11178 3 0,'0'0'0'0,"0"0"8"0,-11 0 6 0,11 0 1 0,-12 11-4 0,12 10-5 0,-10 12 1 0,10 0 0 0,0-1-2 0,10-10-4 0,24 1-1 0,-13-23 1 0,23 0 0 0,-23-12-1 0,12 1 1 0,-11-22 1 0,-12 12-1 0,2-1 2 0,-12 0-1 0,-12 0 0 0,2 1-2 0,-22-12 0 0,9 22-4 0,2 0-1 0,-1 11-3 0,10 0-5 0,12 11-5 0,-10 0-1 0,20 0 3 0,-10 0 12 0,12 0 1 0</inkml:trace>
  <inkml:trace contextRef="#ctx0" brushRef="#br0" timeOffset="82">21930 11102 6 0,'-10'11'30'0,"-1"-11"-8"0,11 21-9 0,11 1-5 0,-1 0-4 0,13 10-3 0,-1-10-1 0,-2 0-1 0,13-11 1 0,0 10-3 0,-11-21-9 0,0 0-8 0,-11-10-2 0,11-1 5 0,-12-11 10 0,0 0 7 0,-10 11-2 0</inkml:trace>
  <inkml:trace contextRef="#ctx0" brushRef="#br0" timeOffset="83">22116 11080 3 0,'0'0'0'0,"-11"0"10"0,-1 0 12 0,2 11 0 0,-1 0-8 0,0 10-5 0,-10 12-4 0,-1 10-4 0,-11 1-1 0,11-1-7 0,12-10-16 0,-13 1-11 0,13-3 15 0,10-20 16 0</inkml:trace>
  <inkml:trace contextRef="#ctx0" brushRef="#br0" timeOffset="84">22441 11123 3 0,'0'0'0'0,"0"-10"1"0,0-1 7 0,0 0 2 0,0 0-2 0,0 0-3 0,0 0 1 0,-21 0 7 0,21 11-4 0,-12 0 0 0,-8 0-1 0,8 22-2 0,2 11 1 0,-13 10-3 0,2-10-1 0,21 10-2 0,0-10 0 0,0-22-1 0,11 10-1 0,11-10 1 0,-1-11 1 0,2-11-1 0,-2-10 1 0,12-1-1 0,-12-11-2 0,1-10 0 0,0-1 0 0,-11 1-1 0,-1-11 0 0,2-1 0 0,-12 1 0 0,0-1 1 0,0 0 0 0,0 24 2 0,0 20-1 0,0 0 1 0,0 22 1 0,-12 0 1 0,12 20 2 0,-10 14 0 0,10 9-1 0,0 0-1 0,0 1-1 0,0-12 0 0,0 1-1 0,10-1 0 0,2-21-1 0,-1 0 1 0,-1-12 1 0,1 1-1 0,0 0 0 0,-11-11 0 0,10-11-1 0,2 11-2 0,-12 0 2 0,11-21-4 0,-1-1-5 0,2-22 0 0,-1 12 2 0,-11 10 5 0,0 11 4 0,0 11 0 0,-11 0 5 0,-1 22-2 0,12 0 1 0,-10 10-2 0,10 1-1 0,10-1-1 0,2-21-1 0,-1 0 1 0,10 0 0 0,1-11 1 0,-1-11 0 0,-9-11 0 0,-1 12 0 0,-1-12-1 0,-10 0 1 0,0 0-1 0,-10 1-2 0,-13-12-2 0,13 22-7 0,-12-11-2 0,11 12-9 0,-1 10 0 0,3 0 3 0,9 0 13 0,0 10 5 0,0 1-3 0</inkml:trace>
  <inkml:trace contextRef="#ctx0" brushRef="#br0" timeOffset="85">22822 10971 3 0,'-10'0'0'0,"10"0"3"0,0 0 2 0,-11 11 2 0,-1 11 1 0,2 10-1 0,10 1 0 0,0 0-1 0,10-12-2 0,2-10-1 0,9 0-1 0,1 0 1 0,0-22 1 0,-1 0 1 0,2-10-2 0,-14-1 0 0,14-11-2 0,-23 1 0 0,0-1-3 0,0 11-5 0,0-10-5 0,-11-1-7 0,11 22-4 0,0 0 13 0,-12 11 8 0</inkml:trace>
  <inkml:trace contextRef="#ctx0" brushRef="#br0" timeOffset="86">23073 11047 2 0,'0'0'0'0,"0"-11"2"0,0 1 2 0,0-1 0 0,0 11 4 0,0-11 16 0,-11 11-10 0,-1 11 2 0,2-11-6 0,-1 21-4 0,-1 1-2 0,2 0-1 0,0 0-2 0,10-1-1 0,0-10 0 0,0 0 0 0,10 0 0 0,0-11 0 0,23-11 1 0,-10 0 1 0,-2-10-2 0,0-1 0 0,2-11 1 0,-1 1 0 0,-12-12-1 0,12 1 1 0,-22-1 1 0,0-10 0 0,0-1-1 0,-12 1-1 0,2-11-9 0,0 10-4 0,-1 24 0 0,11 19-16 0,-11 1-9 0</inkml:trace>
  <inkml:trace contextRef="#ctx0" brushRef="#br0" timeOffset="87">23528 10884 3 0,'0'0'0'0,"12"-12"6"0,-12 12 5 0,0-10 1 0,0 10-1 0,-12 0 0 0,12 0-2 0,-9 10-1 0,-2 2 2 0,-11 21-2 0,-1-1 0 0,2 23-1 0,0-1-3 0,10 11-1 0,11-10-4 0,21-1 0 0,11 0-5 0,13-21-15 0,-2-22-21 0,1-11 8 0,-1 0 28 0</inkml:trace>
  <inkml:trace contextRef="#ctx0" brushRef="#br0" timeOffset="88">23758 11102 3 0,'0'0'0'0,"0"0"1"0,0-11 8 0,0 0-2 0,0 0 1 0,0 0-3 0,0 0-2 0,0 11 2 0,-12 0 2 0,2 11-1 0,-23 0-1 0,22 22-1 0,-21-1 0 0,21-10-3 0,0 11 0 0,-1-12-1 0,24-10-1 0,-1-11 0 0,0 11 1 0,10-22 0 0,1 0 0 0,0-10 0 0,-1 10 0 0,2-11-1 0,-14 0 1 0,-9 11-1 0,0-10-1 0,0 10 1 0,0 0 1 0,-9 11 0 0,9 0 0 0,-11 11 0 0,11 0 0 0,0 10 0 0,11 12-1 0,-2 10 0 0,14 1 1 0,-1-1 0 0,-1 12-1 0,-21-12 0 0,12 12 2 0,-24-1-1 0,-9-21 5 0,-1-1 4 0,-10 1 0 0,-12-11-3 0,11-11-2 0,1-11-3 0,10 0-1 0,0-11-3 0,1 0-3 0,10-12-5 0,0-8-3 0,11 9-2 0,0-11-2 0,0 0 2 0,11 12 9 0,11-12 5 0</inkml:trace>
  <inkml:trace contextRef="#ctx0" brushRef="#br0" timeOffset="89">23866 11036 3 0,'0'-10'1'0,"-10"10"6"0,-2 0 2 0,12 0 0 0,0 10 2 0,0-10 0 0,-10 22 2 0,-1-11-1 0,-1 22-2 0,2-1-2 0,-1 1-3 0,11-11-2 0,-12-1-3 0,12 1-1 0,12-22 1 0,-1 11-1 0,-1-22-1 0,13 0-1 0,-13 0-1 0,22-21-5 0,-9-1 1 0,-13 11 1 0,2-10 3 0,-12 21 3 0,0-11 1 0,0 11 3 0,-12 11-1 0,2 0 2 0,10 11-3 0,-11 11 1 0,11 0-2 0,0-11 0 0,0 10 0 0,11 1-1 0,-11 0-6 0,10-11-18 0,2-1-3 0,-1 1 18 0,-1-11 7 0</inkml:trace>
  <inkml:trace contextRef="#ctx0" brushRef="#br0" timeOffset="90">23986 10993 6 0,'0'0'7'0,"-12"0"7"0,12 11-7 0,0 0 1 0,0 0 1 0,0 10 0 0,12 1-2 0,-1 0 1 0,-11 10-3 0,10-10-3 0,-10 0-1 0,12-11-1 0,-12 0 1 0,0-1 0 0,0-10 1 0,11-10-4 0,-2-12-1 0,3 0-5 0,-1-10-4 0,11-1 1 0,-12-11 4 0,2 23 3 0,-1 10 3 0,-11 0 2 0,0 11 12 0,0 11-8 0,-11 0-2 0,11 10-2 0,0 1 0 0,0 0 2 0,0 0 0 0,0-11 1 0,0 10-2 0,11-10 0 0,-1 0-2 0,-10-11 0 0,11 0-1 0,0 0-5 0,11-22-10 0,-1 1-3 0,-9-1 2 0,8-11 7 0,3 1 5 0,-13-1 5 0,-10 22 0 0,0 0 2 0,0 0 9 0,0 11 4 0,-10 11-2 0,-1 0-3 0,11 11-3 0,-12 0-2 0,12-1-3 0,0 1 0 0,0-11-1 0,0 0-1 0,12 0 2 0,-1 0-1 0,-11-11-1 0,10 0 0 0,13 0-6 0,-13-22-9 0,1 0-3 0,0 11 5 0,11-21 7 0,-11 10 2 0,-11 0 3 0,10 11 2 0,-10 0 5 0,-10 22 21 0,10 0-20 0,-11 0-4 0,11 22-2 0,0 10-5 0,0-32-20 0,11 0 1 0,-1 0 18 0</inkml:trace>
  <inkml:trace contextRef="#ctx0" brushRef="#br0" timeOffset="91">24378 10852 18 0,'-11'0'27'0,"-1"0"-30"0,24 0 3 0,-12 10-1 0,11 12 0 0,-11-11 1 0</inkml:trace>
  <inkml:trace contextRef="#ctx0" brushRef="#br0" timeOffset="92">24432 10971 3 0,'0'0'0'0,"0"0"7"0,0 0-2 0,11 0 3 0,-11 11 1 0,11 11-2 0,-11 0-1 0,0-12-2 0,0 12-3 0,0-11-1 0,0 0 0 0,0 0-2 0,0-11 0 0,0 0-2 0,11 0 2 0,-11 0 0 0,10-11 0 0,-10 0 1 0,10-11 1 0,2 1-1 0,-1-1 1 0,0 11 0 0,0 0 0 0,-1 0 1 0,-10 11-1 0,0 0 1 0,0 11-1 0,0 22 1 0,-10-12 0 0,10 23 0 0,0-22-1 0,0-1-8 0,0-10-5 0,10 0-2 0,0-11 12 0</inkml:trace>
  <inkml:trace contextRef="#ctx0" brushRef="#br0" timeOffset="93">24682 10993 4 0,'0'-11'5'0,"0"0"2"0,0 0-3 0,0 11 1 0,0 0 1 0,0 11 7 0,0 0 0 0,0 22-5 0,-12-1-5 0,2 12-2 0,10-22 0 0,-11 10-1 0,22-21-1 0,-11 0 1 0,22 0-1 0,-11-11-1 0,11 0 0 0,-2-11-1 0,3 0-4 0,-13 0-1 0,-10 0 2 0,12-10 0 0,-12-1 0 0,-12 11 4 0,12-11 2 0,0 11 2 0,12 0 1 0,-12 11-3 0,0 0-1 0,0 11 2 0,11 11 0 0,-11 11-1 0,10-1 0 0,1 1 1 0,-11 10 0 0,11-10 4 0,-11 10-1 0,-11 55-1 0,-10-43-2 0,-12-11-2 0,10 10 1 0,-9-22-1 0,11 1 2 0,-1-11-2 0,11-22-2 0,0 10-15 0,11-20 0 0,0-1 14 0,0 0 2 0</inkml:trace>
  <inkml:trace contextRef="#ctx0" brushRef="#br0" timeOffset="94">25030 10667 10 0,'0'0'0'0,"0"0"36"0,0 21-29 0,0 2 0 0,11 20 2 0,-1 10-4 0,2 2-1 0,-12 11 1 0,0-12-1 0,0 0-3 0,0 1-3 0,0-12-29 0,0 1-14 0,-12-12 35 0</inkml:trace>
  <inkml:trace contextRef="#ctx0" brushRef="#br0" timeOffset="95">25594 12754 255 0,'0'0'0'0,"77"0"0"0,-44 0 0 0,282-54 0 0,-86 11 0 0,9-1 0 0,-10 10 0 0,-228 34 0 0</inkml:trace>
  <inkml:trace contextRef="#ctx0" brushRef="#br0" timeOffset="96">21366 11885 2 0,'0'-11'0'0,"0"0"1"0,10 0 1 0,-10 11 3 0,0 0 1 0,0 0 0 0,0 0 0 0,0 22-3 0,0-1 0 0,-10 12-1 0,10 0 0 0,0-1-1 0,0 1-1 0,0-11 1 0,0-12 0 0,-12 12 0 0,12-11 1 0,0 0-1 0,0-11 0 0,0 0-1 0,12 0 0 0,-2 0-1 0,1-11-3 0,11-11 1 0,11 1-2 0,-12-1 2 0,12 11 2 0,0 11 0 0,-13 11 1 0,-8 11 0 0,-12-1 0 0,0 12 1 0,-12 0 1 0,-8-12 2 0,-13 12 0 0,11-11 3 0,-10 10 1 0,9-21 0 0,-9 0-1 0,21-11-3 0,-11 0-3 0,12-22-4 0,10 2-3 0,0-3-9 0,0 12-2 0,10-11-5 0,12 11 12 0,0 0 9 0</inkml:trace>
  <inkml:trace contextRef="#ctx0" brushRef="#br0" timeOffset="97">21670 12037 2 0,'0'0'0'0,"0"-11"1"0,0 0 1 0,-11 11 3 0,11-11 0 0,0 11 0 0,-12 0 1 0,2 0-2 0,0 22 0 0,-2 0 0 0,2 10-2 0,-1 1 0 0,-1-1-1 0,2-10-2 0,10-11 0 0,10 0 0 0,2-11-2 0,9 0 1 0,1-11 0 0,0 0 0 0,-11 0 0 0,11-10-1 0,-11 10-1 0,0-22-3 0,-1 11 1 0,1-10 2 0,-11 10 2 0,-11 0 2 0,11 11 1 0,0 11 3 0,-10 0 1 0,10 22 0 0,0-11-1 0,0 11-1 0,0 10-2 0,0 1 0 0,10-11-1 0,1-1 0 0,-1-10-1 0,13 11-4 0,-12-22-5 0,0 11 1 0,-11-11 8 0,0 0 0 0</inkml:trace>
  <inkml:trace contextRef="#ctx0" brushRef="#br0" timeOffset="98">21779 12048 2 0,'0'0'0'0,"0"-11"0"0,0 11 4 0,0-11 3 0,0 11 2 0,0-11 1 0,0 22 6 0,0 11-8 0,0-12-2 0,0 23 0 0,11 0-2 0,-11-12-3 0,0 1 0 0,0-11 0 0,0 11-1 0,0-22 0 0,0 0 2 0,0 0-1 0,10-11-1 0,0-22-2 0,13 12-3 0,-12-23-1 0,0 1-1 0,11 21 4 0,-11 0 3 0,-11 11 0 0,10 0 0 0,-10 11 1 0,0 11 3 0,0 0 0 0,0 11 0 0,0 0 0 0,11-1-1 0,-11 1 0 0,11 0-2 0,-11 0 0 0,10-12-2 0,-10 1-1 0,0 0-10 0,0-11-26 0,12 0 14 0,-12 0 21 0</inkml:trace>
  <inkml:trace contextRef="#ctx0" brushRef="#br0" timeOffset="99">22028 11656 3 0,'0'0'0'0,"0"-12"3"0,-10 12 0 0,10 0 0 0,0 12 1 0,0 10 1 0,0 11 4 0,0 10 0 0,0 10-1 0,0 3-2 0,0-2-1 0,-11 0-1 0,-1-10 1 0,2-11-2 0,0-12 0 0,10 1 0 0,0-11 0 0,0-11-1 0,0-11-4 0,10-11 1 0,23 1 0 0,-11-23-3 0,-1 11-2 0,11 1-1 0,-9-1 3 0,9 12 3 0,-22 10 2 0,2 11-1 0,-12 0 2 0,0 0 0 0,-12 11 0 0,2 10-1 0,-12 1 2 0,1 0 0 0,-1-11-1 0,11 21 0 0,-10-10 3 0,21 0-2 0,0-1 0 0,0 12 0 0,10-22-3 0,1 0 1 0,22 0 0 0,-12-11 0 0,11 0 0 0,1 0-1 0,-10-11 0 0,9-11 1 0,-10 11-3 0,-11-11-4 0,11 12-10 0,-12-12-3 0,1-11-1 0,-11 11 4 0,11-10 8 0,-11-1 5 0,0 12 3 0,0 10 0 0,0 11 1 0,0 11 2 0,0-1 1 0,0 12 2 0,0 0 0 0,0 0 2 0,0 10-2 0,0 1-4 0,0-11-1 0,10-1-2 0,2 1-1 0,-12 0-7 0,11-11-8 0,-1 0 8 0,-10-11 8 0</inkml:trace>
  <inkml:trace contextRef="#ctx0" brushRef="#br0" timeOffset="100">22399 11798 20 0,'-11'0'36'0,"-1"0"-34"0,12-11-3 0,12 22-53 0,-12-11 51 0</inkml:trace>
  <inkml:trace contextRef="#ctx0" brushRef="#br0" timeOffset="101">22453 11939 2 0,'0'0'0'0,"0"-11"0"0,0 11 0 0,0-11 4 0,0 11 1 0,0 0 14 0,0 22-6 0,11 0-6 0,-11 10-3 0,0 1-1 0,0-11-1 0,0-1 0 0,10-10 0 0,-10 0 0 0,0-11 1 0,12 0-1 0,-2-22-1 0,0 1-1 0,2-1-1 0,-1-11 2 0,-1 11-1 0,2-10 0 0,-12 21 1 0,11 0-1 0,-11 0 1 0,0 22 6 0,0 0-2 0,10 0-3 0,-10 11 0 0,0-1 1 0,11 1-1 0,-11-11-2 0,11 11-1 0,-11-11-3 0,10-1-12 0,2 1-22 0,-12-11 8 0,21 0 26 0,-21 0 3 0</inkml:trace>
  <inkml:trace contextRef="#ctx0" brushRef="#br0" timeOffset="102">22854 11895 1 0,'-10'0'0'0,"0"-10"2"0,-2 10-1 0,12-11 1 0,-10 11 1 0,-1 0 2 0,-1 11 2 0,12-1 3 0,-10 12 0 0,-1 0-4 0,0 10-4 0,11-10-1 0,0 11-1 0,0-22-1 0,11 0 1 0,0-11 0 0,11 10 0 0,-1-20 0 0,-9-1-1 0,8-11 2 0,-8 11-1 0,-1-11 0 0,-11 1 1 0,0 10 1 0,0-11-1 0,0 11 1 0,0 0-1 0,0 0 0 0,0 11 1 0,10 0 2 0,2 11 0 0,8 22-3 0,3-1 0 0,10 12-1 0,-11 10 2 0,-2 1 0 0,3 10 2 0,-13 0-3 0,2 0-1 0,-12-10 1 0,0 10-1 0,-22 0 3 0,-1-10 5 0,-9-12 2 0,-22-10-1 0,10-11-5 0,1-12-2 0,-12-10-1 0,13 0-5 0,19-10-26 0,-9-23-35 0,21 0 48 0</inkml:trace>
  <inkml:trace contextRef="#ctx0" brushRef="#br0" timeOffset="103">20637 9318 16 0,'11'-21'0'0,"-1"10"-1"0,2 11 0 0,-12 0-13 0</inkml:trace>
  <inkml:trace contextRef="#ctx0" brushRef="#br0" timeOffset="104">21018 12058 9 0,'11'-10'-9'0</inkml:trace>
  <inkml:trace contextRef="#ctx0" brushRef="#br0" timeOffset="105">10720 9982 12 0,'0'0'0'0,"0"0"0"0,-10-11 0 0,10 0 1 0,0 11 0 0,0-11 0 0,0 11-1 0,10 0 0 0,2-12 1 0,8 12-1 0,13-10 0 0,-10-1 1 0,9 1-1 0,1-12 1 0,10 10-1 0,1-9 0 0,-2-1 0 0,-9 12 0 0,11-12 0 0,0 1 0 0,-2 9 0 0,3 1-1 0,-2-10 1 0,12 10 0 0,-12 1 0 0,12-2 1 0,-13 1-1 0,3 11 0 0,-13-11 0 0,12 0 0 0,-12 0 0 0,23 2 0 0,-12-14 0 0,1 12 0 0,10 0 0 0,-10 11 0 0,-1-11-1 0,11 11 1 0,-10 0 0 0,10-11 0 0,-10 0 0 0,-2 11 0 0,25-10 0 0,-24-1 0 0,11 0 0 0,0 11 0 0,-10-11 0 0,10 11-1 0,1-11 1 0,-12 11 0 0,12 0 0 0,-1 0 0 0,11-11-1 0,-10 11 2 0,-12 0-1 0,0-11 0 0,1 11 0 0,0 0 0 0,-2-10 0 0,3 10 0 0,8 0 0 0,2 0 0 0,0 0 0 0,-1 0 0 0,0 0 0 0,1 0 0 0,-1 0 0 0,22-11-1 0,1 0 2 0,9 11-1 0,2 0 1 0,-1 0-1 0,10 0 0 0,1 0 0 0,10-11 0 0,22 11 0 0,-32-11 2 0,-10 11-2 0,10 0 1 0,-1 0-1 0,1 0 0 0,0 0 1 0,1 11-2 0,-13 0 2 0,11-11-1 0,-9 11 0 0,20-11 0 0,-20 0 0 0,-12 11 0 0,10-11-1 0,2 10 1 0,-1 1 1 0,-11 0-1 0,11 0 0 0,11-11-1 0,-11 11 1 0,11 0 0 0,0 0 0 0,22-1-1 0,-2 12 2 0,3 0-1 0,9 0 0 0,-33-1-1 0,-9 1 1 0,-13-11 0 0,-10-11 0 0,-32 11 1 0,-10 1 0 0,-13-2-1 0,2 1 1 0,-12-1-4 0,10 1-4 0,-10-11 5 0,0 11-8 0</inkml:trace>
  <inkml:trace contextRef="#ctx0" brushRef="#br0" timeOffset="106">16886 9579 10 0,'0'-21'1'0,"0"10"0"0,10 11 0 0,2 11-1 0,-2-1 0 0,12 1 1 0,-1 0 1 0,2 0-1 0,19 0 1 0,-9 0 0 0,11 12 0 0,0-3-1 0,-12-9-1 0,-10 11 1 0,0 0-1 0,-11-11 2 0,-1-11 0 0,-10 0 1 0,-10 10 3 0,-35-10-3 0,-62 22-2 0,-2 0 0 0,22-11 0 0,32 11-1 0,34-12 0 0,10 2-1 0,11 9-5 0,32 1-16 0,-21 0 7 0</inkml:trace>
  <inkml:trace contextRef="#ctx0" brushRef="#br0" timeOffset="107">17593 10188 10 0,'0'0'-1'0,"0"0"1"0,0 11 0 0,0-11 1 0,0 0-1 0,0 0 0 0,0 0 0 0,0 11 0 0,0-11 0 0,-11 0 0 0,-1 0 0 0,2 0 0 0,-1 11 0 0,-1-11 0 0,2 0 0 0,-1 0 0 0,0 0 0 0,1 0 0 0,-1 0 0 0,-11 0 0 0,11 11 0 0,-11-11 1 0,0 0-2 0,12-11 2 0,-13 11-1 0,2-11 0 0,0 11 0 0,-12-11 0 0,0 11 0 0,1-11 0 0,-13 11 0 0,3-11 0 0,9 1 0 0,-22-1 0 0,12 0 1 0,-12 0 0 0,2 0 0 0,-2 0 0 0,-10 0-1 0,11 0 0 0,-12 1 0 0,1 10 0 0,0-11 0 0,10 0 0 0,-11 11 0 0,13-11 0 0,-1 0 0 0,-1 0 1 0,0 0-1 0,1 11 0 0,0-12 0 0,11 12 0 0,-12 0 0 0,0-9 0 0,-10 9 0 0,10 0 0 0,13-11 0 0,-14 11 0 0,14-11-1 0,-2 11 1 0,0-11 0 0,1 11 0 0,0 0 0 0,10 0 1 0,1-11-1 0,-2 11 0 0,-8 0 0 0,9 0 0 0,0 0 0 0,-10 0 0 0,-2 0 0 0,3 0 0 0,9 0 0 0,-10-12 0 0,-2 12 0 0,13 0 0 0,-11 0 0 0,0 0 0 0,9 0 0 0,-8 0 1 0,-2 0-1 0,-10-10 1 0,10 10-1 0,-10 0 0 0,-1 0 1 0,1 0-1 0,-22 0-1 0,21 0 1 0,1 10 0 0,0-10 0 0,-2 0 0 0,3 0-1 0,-12 0 2 0,0 0-1 0,-11 0 0 0,-1 0 0 0,-10 0 0 0,11 12 0 0,-11-12 0 0,10 0 0 0,2 0 0 0,-1 0 0 0,-11 0 0 0,11 0 0 0,-1 0 0 0,2 11 0 0,-12-11 0 0,-1 0-1 0,13 11 0 0,-13-11 0 0,12 0 0 0,-11 0 2 0,0 0-1 0,11 0 0 0,0 0 1 0,-11 11-1 0,10 0 0 0,12-2 0 0,0-9 0 0,-21 12 0 0,20-12 0 0,-10 0 0 0,11 0 0 0,11-12 1 0,-12 12-1 0,0 0 1 0,-9 0-1 0,10 0 0 0,10 0 0 0,1 0 0 0,0 0 0 0,-1 0 0 0,12 0 0 0,-2 0 1 0,3 0-1 0,19 0 0 0,2 0 0 0,10 0 0 0,11 0-3 0,11 0-1 0,0 12 3 0,-1-12-10 0</inkml:trace>
  <inkml:trace contextRef="#ctx0" brushRef="#br0" timeOffset="108">11330 9971 11 0,'0'-11'0'0,"0"11"0"0,10 0 0 0,1 0 0 0,-11 0 0 0,0 0 0 0,0 0 11 0,-11 0-8 0,1 0-1 0,-12 11 0 0,0 11-1 0,-1-13 0 0,-9 3-1 0,11-12 2 0,-1 11-1 0,-1-11 0 0,14 0 0 0,-14 0-1 0,13 0 0 0,-1 11 1 0,-1-11-2 0,2 11 1 0,-1 0 0 0,11 0 0 0,0-11 0 0,0 0 0 0,11 0 0 0,-1 0-1 0,23 0 1 0,-1 0 0 0,13 0 0 0,8 11 0 0,-19-11 0 0,31 10 0 0,-11 1 0 0,-22 0 0 0,1-11 0 0,-10 11 0 0,-2-11 1 0,-10 0-1 0,-1 0 0 0,-10 0 0 0,0 0-1 0,-33 22-10 0,-20 21-2 0,41-43 2 0</inkml:trace>
  <inkml:trace contextRef="#ctx0" brushRef="#br0" timeOffset="109">11438 11644 7 0,'-11'0'0'0,"11"0"0"0,0 0 0 0,0 0 0 0,0 0 0 0,21-10 0 0,-9 10 0 0,21-10 0 0,10 10 0 0,0-11 1 0,12-11-1 0,-1 0 0 0,12 11 0 0,-1-10 0 0,-11 10 0 0,22-22 0 0,-10 23 0 0,9-2 0 0,-10-10 0 0,23 1 0 0,-12 11 0 0,0-13 0 0,11 1 0 0,11 2 0 0,-12-3 0 0,-9 1 0 0,21 0 0 0,-23 1 0 0,23-12 0 0,1 11 0 0,-1-10 0 0,10 10 0 0,0-11 0 0,2 23 0 0,-2-12 0 0,1-11 0 0,0 22 1 0,-11-10-1 0,11 10-1 0,-1-11 1 0,0 0 1 0,2 0-1 0,-2 1 0 0,12 10 0 0,-22-11 0 0,10 11 0 0,2-1 0 0,-13 2 0 0,1 10 0 0,10-10 0 0,-10-1 0 0,1-11 0 0,-13 10 0 0,12 2-1 0,-1-11 1 0,-20 10 1 0,-11 0-1 0,9-1 0 0,13 2 0 0,-13 10 0 0,13-11 0 0,-1 1 1 0,-11-2-1 0,0 12 1 0,0-11-1 0,-1 0 1 0,-9 1 0 0,-1 10 0 0,12-11-1 0,-12 1 1 0,0-2-1 0,-10 1 0 0,-2 0 0 0,3 0 0 0,-24 1 1 0,1 10 1 0,-11-10 0 0,-2-2 1 0,-8 12 0 0,10-11-1 0,-22 0-2 0,11 11 0 0,-1 0-2 0,-10 0-7 0,0 0-2 0,0 11 5 0</inkml:trace>
  <inkml:trace contextRef="#ctx0" brushRef="#br0" timeOffset="110">17026 10547 6 0,'0'-22'3'0,"12"22"-1"0,-1 11-3 0,22 11 2 0,-12-11-1 0,12 11 0 0,10-12 0 0,1 1 1 0,-1 0 2 0,-10-11 0 0,-11 0 1 0,-1 0-1 0,-10 0-1 0,-11 0 1 0,11 11 0 0,-22-11 0 0,-10 0-1 0,-23 0-3 0,-21 22-3 0,-1-1-11 0,-9 23 2 0,52-33 8 0</inkml:trace>
  <inkml:trace contextRef="#ctx0" brushRef="#br0" timeOffset="111">17690 10917 7 0,'0'0'-1'0,"10"0"1"0,2 0 0 0,-12 0 0 0,0-11 1 0,0 11-1 0,0 0 0 0,-12 0 0 0,12-11 0 0,0 11 2 0,0 0 3 0,-10 11-4 0,10-11 0 0,-10 11-1 0,-1-11 0 0,0 0 1 0,0 11-1 0,-1 0 0 0,2-11 1 0,-13 10-1 0,14-10 0 0,-14 11 0 0,13-11 0 0,-13 11 0 0,2 0 0 0,0 0 1 0,-2-11-1 0,-10 11 0 0,13-11 0 0,-13 11 1 0,11-11-1 0,0 0 0 0,1 0 1 0,9 0 0 0,-9 11 0 0,-1-11-1 0,0 0 0 0,12 0 0 0,-12 10 0 0,11-10 0 0,-1 11 0 0,2 0 0 0,0-11 0 0,-2 0 0 0,2 11 0 0,-1-11 0 0,-11 0 0 0,11 11 1 0,-10-11-1 0,-2 0 1 0,2 0 0 0,-1 11-1 0,0-11 0 0,1 0 1 0,-12 11-1 0,21-11 1 0,-20 0 1 0,11 11-1 0,-1-11 0 0,-10 10 0 0,10-10 0 0,-11 11-1 0,10-11 0 0,3 11 0 0,-13-11 1 0,11 11-2 0,0-11 1 0,12 11 0 0,-13-11 0 0,-10 11 0 0,13 0 0 0,-13-11 0 0,11 10 0 0,-10-10 0 0,-1 11 0 0,0-11 0 0,-10 11 0 0,9-11 0 0,-8 11 0 0,-2-11 0 0,0 0 1 0,1 11-2 0,0-11 2 0,-12 11-1 0,0-11 0 0,2 11 0 0,-14 0-1 0,-19-1 1 0,21 1 0 0,-12 0 0 0,2 0 0 0,-13-11 0 0,13 22 1 0,-12-22-1 0,-1 12 0 0,-10 8 1 0,12-9-1 0,-13 0 0 0,1 0 0 0,-9 1 1 0,9 9-1 0,-11-11 0 0,-11 1 0 0,23 0 0 0,-1 11-1 0,11-11 1 0,-1-11 1 0,24 10-1 0,20 2-1 0,0-12 2 0,23 0-2 0,-12 0 2 0,21 0-2 0,2 0 1 0,10 11 0 0,-10-11 0 0,10 0 0 0,-12 0 0 0,2 11 0 0,-23-11 0 0,1 10 0 0,9-10 0 0,-42 11 1 0,10 11 0 0,-10 0 0 0,-21-1 0 0,-1-11 1 0,-1 13-1 0,-9-1 0 0,-12-11 0 0,0 10 1 0,1-10 1 0,-12 11-1 0,12-11-1 0,-2 11 1 0,2-11-2 0,-1 10 1 0,1-10-1 0,10 0 0 0,0 0-1 0,0 0 2 0,0 11 0 0,11-12-1 0,-1 1 0 0,2 0 0 0,9 0 0 0,12 0 0 0,12-11-1 0,9 0 0 0,11 0-3 0,23 11-15 0,-2-11-4 0,24 0 14 0</inkml:trace>
  <inkml:trace contextRef="#ctx0" brushRef="#br0" timeOffset="112">11656 11787 9 0,'0'0'0'0,"11"0"0"0,-11 0 0 0,0 0 0 0,-11 11 0 0,11-2 2 0,-22 14 0 0,-21-12 3 0,-2 0 0 0,3 11 2 0,-14-11-1 0,14-1-3 0,9 1 0 0,22-11-2 0,0 11 0 0,11-11-1 0,22 11 0 0,32-11 1 0,23 0 0 0,10 0-1 0,10-11 0 0,-11 11-1 0,-9 0-6 0,-22 0-19 0,-34 11 14 0</inkml:trace>
  <inkml:trace contextRef="#ctx0" brushRef="#br0" timeOffset="113">17767 11156 6 0,'0'0'0'0,"0"-11"0"0,-12 11 0 0,-20 0 0 0,9 0 0 0,-19 0 1 0,-14 11 0 0,3 0 0 0,-12 0 1 0,-12 10 0 0,-21-10 0 0,-10 11 0 0,-22 0-2 0,-23 10 2 0,-10 1-2 0,-22 1 1 0,12-3-1 0,-24 3 2 0,13 8-1 0,-13-9-1 0,2 0 0 0,-11 10 1 0,-2 1 1 0,-8-1-1 0,-13 1 1 0,-10 10-2 0,-1-10 0 0,2 10 1 0,10-11-1 0,-218 33-1 0,228-32 3 0,11-22-2 0,1 10-1 0,21-10 2 0,11 11-1 0,-21-1 0 0,53-21-2 0,12 11-1 0,21-11 0 0,10 0 2 0,24 1 1 0,10-3 0 0,32-9-4 0,10 11-5 0,14-11 7 0</inkml:trace>
  <inkml:trace contextRef="#ctx0" brushRef="#br0" timeOffset="114">11927 12156 9 0,'0'0'1'0,"-21"-21"1"0,21 10-2 0,-12 11 0 0,12 0-1 0,-10 0 1 0,-1 0 1 0,-11 0 2 0,-10 11 3 0,-1-1-3 0,1 1-2 0,-13 11-1 0,13 0 0 0,-1-11 1 0,0 1-1 0,13-3 0 0,8-9 0 0,2 0 0 0,20 0-1 0,12 0 1 0,0 0 0 0,22 0-1 0,21 0 1 0,22 0-1 0,11-9-3 0,9 9-7 0,-29 0 3 0</inkml:trace>
  <inkml:trace contextRef="#ctx0" brushRef="#br0" timeOffset="115">17755 11297 6 0,'12'0'1'0,"-2"-11"1"0,1 11-3 0,11 0 1 0,-22 0 0 0,0 0 0 0,0 11 0 0,-22-11 1 0,1 0 1 0,-12 11 1 0,-11 0-1 0,-11 0-2 0,-10 0 0 0,-21 21 0 0,-1-21-1 0,-1 11 0 0,-20 0 1 0,-2-11 0 0,3 10 1 0,-24 2 0 0,-11 8 0 0,-9-8 0 0,-24 9-2 0,-10 12 1 0,-11-23 0 0,-10 23 0 0,-11-11 0 0,0-2 2 0,-2 3-2 0,-8 9 1 0,-57 23 0 0,57-23-1 0,8 11-1 0,2-21 2 0,11 0-2 0,10-12 1 0,-11 1 1 0,23 0 1 0,-13 10 0 0,13-10-2 0,0 0 1 0,9 12-1 0,2-14 0 0,20 2-3 0,12 1 0 0,21-2 0 0,23-11 1 0,20 1 0 0,23 0-1 0,22-11 0 0,10 0 3 0,32-11 0 0,-10 11-7 0</inkml:trace>
  <inkml:trace contextRef="#ctx0" brushRef="#br0" timeOffset="116">12047 12211 8 0,'0'0'1'0,"0"-11"-1"0,0 22 0 0,-11 1 0 0,-10-3 1 0,-12 13-1 0,22-11 1 0,-54 12 5 0,10-2 1 0,1-11 1 0,-11 24-3 0,10-24-4 0,22 11-1 0,0-9 0 0,23-2 0 0,0 2 0 0,20-2 0 0,23 1 0 0,10-1 0 0,34 2 0 0,-2-12-3 0,13 0-3 0,-13 0-3 0,-20 0 1 0,0 0 3 0,-45 0-2 0</inkml:trace>
  <inkml:trace contextRef="#ctx0" brushRef="#br0" timeOffset="117">14003 6633 75 0,'-53'-55'38'0,"31"44"-66"0,-21 44-34 0,10 32 39 0</inkml:trace>
  <inkml:trace contextRef="#ctx0" brushRef="#br0" timeOffset="118">20746 11232 5 0,'-11'-22'0'0,"-1"1"0"0,12 10-5 0</inkml:trace>
  <inkml:trace contextRef="#ctx0" brushRef="#br0" timeOffset="119">14797 8057 23 0,'-32'-22'26'0,"22"22"-24"0,-1 11-3 0,11-11-1 0,11 0 1 0,21-42 0 0,11 8-4 0,1-9-17 0,0 21 3 0</inkml:trace>
  <inkml:trace contextRef="#ctx0" brushRef="#br0" timeOffset="120">14167 6839 9 0,'0'0'2'0,"-11"-21"2"0,11 21-6 0,0 10-2 0,0 12 2 0,0 0 1 0,0-11-5 0</inkml:trace>
  <inkml:trace contextRef="#ctx0" brushRef="#br0" timeOffset="121">14602 8155 51 0,'-10'-21'8'0,"-1"-34"-10"0,11 45-41 0,11 10 29 0</inkml:trace>
  <inkml:trace contextRef="#ctx0" brushRef="#br0" timeOffset="122">14885 7883 10 0,'-11'-11'0'0,"-1"11"0"0,3-11-1 0,-2 1 2 0,-11 10-2 0,11-11 3 0,-11 0-2 0,0 11 0 0,1-11 0 0,9 11 0 0,2 0 1 0,-1 11-1 0,-1 0 0 0,2 21 0 0,10 12 1 0,0 10-1 0,10 22 0 0,2-22 0 0,21 1 0 0,-1-22-1 0,1-12 1 0,-12 0-1 0,23-21 1 0,-11 0 1 0,10-21-1 0,-10-11 0 0,-11-11 1 0,10-12-1 0,-10 11 0 0,-11 1 0 0,-1-1 0 0,-20-10 0 0,-1 11 1 0,-23-12-1 0,3 12 1 0,-13 21 2 0,12 11 2 0,-12 0-1 0,0 22-1 0,11 33-1 0,-9-1-1 0,9 11-1 0,0 12 0 0,11-12 0 0,12 11 0 0,-1-21 0 0,11 0-1 0,21-1 1 0,1-21-1 0,11-1 0 0,10-11 0 0,1-10-1 0,0-10 1 0,-2-11 1 0,3-13-1 0,-2-9 0 0,-11 11 0 0,0-1 0 0,-9 0-1 0,-13 1 2 0,-10-1 0 0,-21 13 0 0,-13-3 1 0,-19 1 0 0,-1 11 1 0,-11 11 3 0,21 11 1 0,0 11-3 0,23 21-2 0,9 2-2 0,24 8-1 0,31 1-4 0,23-10-9 0,10-22 0 0</inkml:trace>
  <inkml:trace contextRef="#ctx0" brushRef="#br0" timeOffset="123">13787 6785 13 0,'-33'-11'0'0,"12"11"0"0,21 0-13 0</inkml:trace>
  <inkml:trace contextRef="#ctx0" brushRef="#br0" timeOffset="124">13808 6653 13 0,'0'0'0'0,"0"0"0"0,-10 0 0 0,10 0 0 0,0 0 1 0,-11 0-1 0,11 12 0 0,0-1 0 0,11 44 1 0,-1-12-1 0,12 1 0 0,-12-1 0 0,23-21 0 0,-10 0 0 0,9-22 0 0,1 0 0 0,0-22 0 0,-12-11 0 0,0-10 0 0,-9-1 1 0,-12 12-1 0,0-12 0 0,-12 10 0 0,-9 3 1 0,0 9 0 0,-12-11 0 0,10 23 1 0,-9-1 1 0,11 0-2 0,-12 22 0 0,11 10-1 0,-10 12 0 0,21 0 0 0,-11-1 0 0,11 12 0 0,11 10 0 0,11-32 0 0,11 11 0 0,-1-23 0 0,11 1 0 0,13-22-1 0,-13-10 1 0,12-1-1 0,-22-11 1 0,10 12 0 0,-21-12-1 0,-11 22 1 0,0 0 1 0,0 0-1 0,0 11 0 0,0 0-1 0,0 11-7 0,10 11-7 0</inkml:trace>
  <inkml:trace contextRef="#ctx0" brushRef="#br0" timeOffset="125">14667 7939 6 0,'0'0'0'0,"0"0"0"0,0 0 0 0,12 0 0 0,-2 0 0 0,12 0 0 0,-11-12 0 0,-1 1 0 0,2 11 0 0,-1-11 0 0,-1 11-1 0</inkml:trace>
  <inkml:trace contextRef="#ctx0" brushRef="#br0" timeOffset="126">14918 7829 6 0,'0'0'0'0,"-23"-22"0"0,23 11 0 0,0 11-1 0,12 0-4 0</inkml:trace>
  <inkml:trace contextRef="#ctx0" brushRef="#br0" timeOffset="127">8969 15668 0 0,'0'0'0'0,"-10"0"0"0,-1 0 0 0,-1 0 1 0,3 11 1 0,-2 0 3 0,-1 1 4 0,2-12 3 0,10 10 4 0,0 1 0 0,0-11-6 0,0 10-6 0,0-10-2 0,0 12-1 0,10-12 0 0,13 0-1 0,-2 0 1 0,23 0 0 0,-12 0 0 0,23 0 0 0,10 10 0 0,0 2 0 0,10-12-1 0,23 0 0 0,0 0 1 0,12-12-1 0,9 12-1 0,12-10 1 0,-1-2 1 0,11 12 0 0,12-10-1 0,-1-1 0 0,44 1 1 0,-33-2 1 0,-1 1-1 0,1 11-1 0,306-11 1 0,-329 11-2 0,2 0 0 0,-1 0 1 0,-11-10 1 0,-9-1 0 0,-12 11-1 0,-23-10 1 0,-9-2-2 0,-24 12-11 0,-8-11-18 0,-25 11-5 0,-8 0 22 0,-24 0 11 0</inkml:trace>
  <inkml:trace contextRef="#ctx0" brushRef="#br0" timeOffset="128">9024 16125 0 0,'0'0'1'0,"-10"-11"0"0,-1 11 2 0,0-11 3 0,11 11 0 0,-11-12 2 0,11 12-1 0,0 0-2 0,11-9-1 0,0 9 1 0,0 0-1 0,9 0 2 0,14 0-4 0,-13 0 0 0,23 9 0 0,10 3-1 0,11-12 0 0,23 11 0 0,19-11 0 0,3 0 0 0,21-11-1 0,21 11 2 0,0-21-1 0,32 10 1 0,2-11-2 0,-1 11 1 0,20-1 0 0,-8 2 1 0,-1-1-3 0,-11 1 0 0,-2-1 3 0,-8 0-2 0,-12-1 0 0,1 2 1 0,-24-1 0 0,2 1 0 0,-11-2-1 0,-12 2 1 0,-21-1-1 0,-11 0 0 0,-22 11 0 0,-21-11-1 0,-34 11-4 0,13 0-4 0,-23 0-5 0,0 0 1 0,0-12-9 0,-23 12 9 0,13-10 10 0</inkml:trace>
  <inkml:trace contextRef="#ctx0" brushRef="#br0" timeOffset="129">9763 15810 1 0,'0'0'-1'0,"0"-12"1"0,0 12 0 0,0 0 2 0,0-10 2 0,0-1 2 0,0 11 11 0,0 0-3 0,0 11-8 0,0 22 1 0,0-1-1 0,0 12-4 0,12-1 0 0,-12 1-1 0,11-2-1 0,-11-8 1 0,9-23 0 0,3 9 0 0,-12-8 0 0,0-12 0 0,11 0 1 0,-11-12 0 0,0-8 0 0,0-2-1 0,0-11 1 0,-11 1-2 0,11-1 0 0,0 0-1 0,0 1 0 0,0-12 0 0,0 12 0 0,0 20 1 0,-12 2 0 0,12 10 0 0,0 0-2 0,0 10 2 0,0 13 0 0,12 9 0 0,-12 12 1 0,0-11 0 0,0 10-1 0,11-11 1 0,-11-11 0 0,10-9-1 0,-10-1 0 0,12 0 0 0,-12 0 0 0,0-22-11 0,-12-23-18 0,2 13 3 0,-1-11 14 0,-1-1 11 0</inkml:trace>
  <inkml:trace contextRef="#ctx0" brushRef="#br0" timeOffset="130">9753 16364 1 0,'0'0'0'0,"-11"0"0"0,11 0 1 0,0-11 3 0,0 11 0 0,0-10 2 0,0 10 2 0,0-11 1 0,0 11 2 0,0-11 0 0,0 11-1 0,11 0-2 0,-11 11 0 0,0 0-3 0,0 10-2 0,0 12-1 0,0 0-1 0,0 10 0 0,0-9-1 0,0-3 0 0,0 3 0 0,0-3 0 0,10-9-1 0,-10-10 1 0,0-2 0 0,0 1-1 0,0-11-2 0,0 0-41 0,0-11 13 0,0-11 20 0,-10 0 10 0,10 1 0 0</inkml:trace>
  <inkml:trace contextRef="#ctx0" brushRef="#br0" timeOffset="131">9742 16321 1 0,'0'0'0'0,"0"0"0"0,-12 11 0 0,2 0 0 0,10-1 1 0,-11 1 1 0,11-11 1 0,-11 11 1 0,1-11 1 0,10 11 4 0,-11 0-2 0,11-11 0 0,-12 0-1 0,12 11 1 0,0-11-1 0,-10 0-1 0,10 0 0 0,0 0 1 0,0 0-1 0,0-11 0 0,0 11-2 0,0-11 0 0,0 11-2 0,10-11 2 0,-10 0-1 0,12 0 0 0,-12 1-1 0,11-1 0 0,-11 0-1 0,10 11 0 0,-10-11 1 0,11 0 0 0,-11 11-1 0,0-11 0 0,11 11 0 0,-11 0 0 0,0 0 0 0,0 11 0 0,10 0 1 0,-10 0-1 0,12 11 0 0,-12-1 0 0,11 1 1 0,-1 0-1 0,2 0 1 0,-1-22-1 0,-11 10 1 0,9-10 0 0,-9 0 0 0,12-10 0 0,-12 10-2 0,0-11 1 0,-12 11-3 0,12-11-7 0,-9 11-13 0,-2-11-11 0,11 0 4 0,-12 0 23 0,2 11 6 0</inkml:trace>
  <inkml:trace contextRef="#ctx0" brushRef="#br0" timeOffset="132">9720 16332 1 0,'0'0'0'0,"-11"0"15"0,11 0-10 0,-21 11 1 0,10-1-2 0,-1 1 0 0,2 0-2 0,-1 0-2 0,11 0 0 0,0 0 0 0,0 0-1 0,0 0-1 0,0-11-1 0,11 0 0 0,-1-11 0 0,2-11-1 0,9 0 0 0,-10 0 0 0,-11 12-2 0,0-12 0 0,0 11 6 0,0 11-1 0</inkml:trace>
  <inkml:trace contextRef="#ctx0" brushRef="#br0" timeOffset="133">10654 15755 2 0,'0'0'0'0,"0"0"0"0,0-10 0 0,0 10 0 0,12 0 1 0,-12 0 1 0,0-12 1 0,0 12 0 0,0 0 0 0,0 0 1 0,11 12 7 0,-11-2-5 0,0 23 1 0,0 0 2 0,0-12-2 0,0 12-1 0,0-11-2 0,0-1-2 0,10 1-1 0,-10-11 0 0,0-1-1 0,12 2 0 0,-12-12 0 0,0 0-1 0,11 0-4 0,-11 11-15 0,0-11-9 0,0 0 15 0,-11 0 11 0</inkml:trace>
  <inkml:trace contextRef="#ctx0" brushRef="#br0" timeOffset="134">9970 15798 1 0,'0'0'0'0,"0"0"0"0,-10 0 0 0,10 0 0 0,0 12 0 0,-12-12 0 0,2 11 1 0,-1 0 0 0,0-1 1 0,0 1 1 0,-1 11-1 0,12-11 0 0,-10 0-2 0,10 10 0 0,-10-9 0 0,10-2 0 0,0-10-1 0,0 0-2 0,10 0-2 0,0-10 3 0,2-2 1 0</inkml:trace>
  <inkml:trace contextRef="#ctx0" brushRef="#br0" timeOffset="135">10166 15821 1 0,'-11'11'0'0,"-1"-1"1"0,-20 11 1 0,-1 13 1 0,1-1 0 0,-1-2-1 0,1-8-1 0,21-2-1 0,1-10 0 0,10-1-1 0,0 2-3 0,10-12-1 0,12-12 3 0,-1 2 2 0,-21-1-1 0</inkml:trace>
  <inkml:trace contextRef="#ctx0" brushRef="#br0" timeOffset="136">10297 15875 2 0,'-23'22'0'0,"2"-1"3"0,-1-9 2 0,0 9 0 0,12 1-3 0,-1 0-1 0,11-12-1 0,0 1 0 0,0-11-1 0,11 10-4 0,-1-10-1 0,1-10 2 0,22-1 3 0,-22-10 0 0</inkml:trace>
  <inkml:trace contextRef="#ctx0" brushRef="#br0" timeOffset="137">10492 15863 1 0,'-11'0'1'0,"-21"34"2"0,-1-13 0 0,11 1 0 0,1-1-1 0,-1 2-3 0,22-12 1 0,-12-11-2 0,24 0-3 0,-1 0 2 0,11-11 2 0,-22 11 0 0</inkml:trace>
  <inkml:trace contextRef="#ctx0" brushRef="#br0" timeOffset="138">10492 15908 1 0,'-11'0'0'0,"1"22"0"0,-2-12 0 0,2 1 0 0,10-11-1 0</inkml:trace>
  <inkml:trace contextRef="#ctx0" brushRef="#br0" timeOffset="139">10654 15961 2 0,'0'0'0'0,"0"0"0"0,0 0 2 0,-9 0 2 0,-2 12 2 0,11-12 3 0,-12 11 1 0,2 0-2 0,-1-1-4 0,-1-10-3 0,12 0-4 0,0 0-9 0,0 0-12 0,12-10 18 0,-12 10 5 0</inkml:trace>
  <inkml:trace contextRef="#ctx0" brushRef="#br0" timeOffset="140">10568 15777 2 0,'0'0'0'0,"0"11"7"0,-11-11 1 0,1 10 2 0,-13 2 1 0,13-1-3 0,-12 10-2 0,1-10 0 0,-12-1-3 0,22 13-3 0,-12-12-1 0,13 0-6 0,10-1-18 0,0-10 7 0,22 0 9 0,-22 0 8 0</inkml:trace>
  <inkml:trace contextRef="#ctx0" brushRef="#br0" timeOffset="141">10612 16288 3 0,'0'-11'0'0,"10"11"0"0,-10 0 0 0,0-11 1 0,0 11-1 0,0 0 2 0,0-10 1 0,0 10 0 0,0 0 0 0,0-11 0 0,0 11 1 0,12 0 0 0,-12-11-1 0,0 11 0 0,0-11 0 0,0 11 0 0,11 0-1 0,-11 11 5 0,0 0-5 0,0 10 0 0,0 1 0 0,0 11-1 0,0-1 1 0,0 1-1 0,0 0 0 0,0-12 0 0,0 12 1 0,0-11-2 0,0 0 1 0,9-12 0 0,-9 1-1 0,0 0 1 0,0-11 0 0,0 0-1 0,12 0 1 0,-12-11-4 0,0 0-6 0,-12 11 4 0,12-10-17 0,0-12 4 0,-9 0 12 0,9 11 3 0</inkml:trace>
  <inkml:trace contextRef="#ctx0" brushRef="#br0" timeOffset="142">10589 16201 4 0,'0'11'0'0,"0"-11"0"0,-10 11 3 0,10 11 0 0,-11-11 1 0,0 10-1 0,1-10 1 0,10 0-1 0,-11 11-1 0,11-22 0 0,-12 11-1 0,12-11 0 0,0 11 0 0,0-11-1 0,0 0 1 0,0 0-1 0,0 0 0 0,0-11 0 0,0 0 0 0,0 11 0 0,0-22 0 0,0 0 0 0,12 11 0 0,-12 1 0 0,11-12 0 0,-1 11 0 0,1 0 1 0,-11 0-2 0,11 11 2 0,-11-11-1 0,10 11 1 0,-10 0 1 0,12 0 0 0,-12 0 1 0,11 0 0 0,-11 0 3 0,0 0 0 0,10 11 2 0,-10-11-2 0,12 11 0 0,-12 0-1 0,11 0-1 0,-11 0-1 0,0-11-1 0,9 11-1 0,-9-1-1 0,12-10-1 0,-12 0-12 0,11 11-44 0,-11-11 39 0,0 11 16 0</inkml:trace>
  <inkml:trace contextRef="#ctx0" brushRef="#br0" timeOffset="143">12057 11221 9 0,'0'0'0'0,"12"-22"1"0,-1 22 0 0,21 0-1 0,1 0 0 0,-11 11 0 0,31-11 0 0,-8 0 0 0,9 0 0 0,22 0 0 0,-1-11 0 0,13 1-1 0,10-12 1 0,22 11-1 0,10-11 1 0,11-10 0 0,34 10-1 0,-3-22 1 0,3 23 0 0,10-12 1 0,-11 0-1 0,11 12 0 0,-12-1 0 0,13 0 0 0,9 0 0 0,33 1 0 0,-43-1 0 0,-10 0 0 0,-2 1 0 0,-10-1 0 0,0 0 0 0,-21 1 0 0,11-2 0 0,-2 12 0 0,-21-10-1 0,13 11 2 0,-13-13-1 0,-10 1 0 0,-1 2 0 0,-21-3 0 0,0-10 1 0,-12 22 1 0,-9 1 0 0,-12-11-2 0,-10 9 0 0,-2 12 1 0,2-11-2 0,-12 0 1 0,-10 0 1 0,-1 11-2 0,-9 0 1 0,-1-11 0 0,-11 11-3 0,-2 0 1 0,3 0 2 0,-1-9-1 0,-11-3 1 0,10 1 0 0,-10 0 1 0,0 11-1 0,0 0 0 0,0 0-8 0</inkml:trace>
  <inkml:trace contextRef="#ctx0" brushRef="#br0" timeOffset="144">17397 10308 10 0,'0'-33'5'0,"-11"33"1"0,11 0-6 0,11 11 0 0,-1 22 0 0,12 10 0 0,0 1-1 0,11-12-1 0,-1 1 2 0,1-11 0 0,0-11 2 0,-1-11 3 0,-21 0 7 0,-1 0 0 0,-20-11 2 0,-13 11-12 0,-30 0-2 0,-1 11 1 0,-12-1-1 0,1 1 0 0,22 0 0 0,-1 0 0 0,11 0 0 0,12 0 0 0,-1-11 0 0,22 0 0 0,0 0-1 0,33 0-3 0,-1 0-7 0,23 12-13 0,-12-2 7 0,0 0 8 0</inkml:trace>
  <inkml:trace contextRef="#ctx0" brushRef="#br0" timeOffset="145">14699 7939 4 0,'0'0'0'0,"-10"0"0"0,10 0 0 0,-10 0 0 0,10 0 0 0,0 9 0 0,0 13 0 0,-12 12 1 0,12 19-1 0,-10-10 0 0,10 12 0 0,0-22 1 0,10-12-1 0,12 0 0 0,0 2 1 0,11-23-1 0,10 11 0 0,-10-11-1 0,0-11 1 0,-1-12 1 0,1 2-1 0,-22-11 1 0,10 10 0 0,-21-11 1 0,0 1-1 0,0-1-1 0,0-10 1 0,-21-23 0 0,10 23 0 0,-12-1 3 0,13 1 2 0,-13 21 1 0,14 11 0 0,-14 0-5 0,23 11-2 0,-10 11 0 0,-1 0 1 0,-11 22-1 0,11-1 0 0,0 1 0 0,1 12 0 0,10-3 0 0,0-9 0 0,0 10 0 0,0-10 0 0,10-1-1 0,22-10 1 0,-20 11-1 0,21-11 1 0,-13-1 0 0,3-11 0 0,-1 2 0 0,0-12 0 0,9 0 0 0,-8 0-1 0,-1-12 1 0,-12-9 0 0,22-33 0 0,-20 21 0 0,-12-10 0 0,0-1 0 0,-22 23 1 0,10-23-1 0,-8 13 1 0,-13 8 0 0,11 1-1 0,-10 0-1 0,-1 1 2 0,10 21-1 0,-9 0 1 0,11 0 0 0,-12 10 0 0,12 1-1 0,-2 11 0 0,2 0 0 0,-1 1 0 0,12 8 0 0,10-9 0 0,0 10-1 0,10 1 1 0,0 0 0 0,13-1 0 0,-1 1-1 0,10-23 1 0,1-10-2 0,0 0 2 0,-1-10 0 0,1-11 0 0,-11-2 0 0,9 2 1 0,-19-12-1 0,-1 11 1 0,-11-21-1 0,0 10 1 0,-11-10 0 0,-11 10-1 0,1 1 1 0,-13 10 0 0,13 0 0 0,-11 11 0 0,10 11 0 0,11 0-1 0,-1 33-6 0,12-11-6 0,0 10-9 0,0 1 14 0,12-33 3 0</inkml:trace>
  <inkml:trace contextRef="#ctx0" brushRef="#br0" timeOffset="146">15364 7992 5 0,'-11'-11'-1'0,"-1"11"1"0,-9 11-4 0</inkml:trace>
  <inkml:trace contextRef="#ctx0" brushRef="#br0" timeOffset="147">15308 7981 14 0,'0'0'0'0,"-21"-22"10"0,10 22-12 0,11 11-5 0,-10 0-2 0,10 0 7 0,0-11-2 0</inkml:trace>
  <inkml:trace contextRef="#ctx0" brushRef="#br0" timeOffset="148">15287 7992 21 0,'0'0'0'0,"0"-11"10"0,-11-11 8 0,11 22-20 0,11 11 1 0,22 11 0 0,-12-10 0 0,11 8 0 0,-9-20-2 0,9 11 1 0,-9-11 2 0,-13 0 0 0,1 0 1 0,-11-11 0 0,0 11 4 0,-11 0-3 0,-22 0 1 0,1 0 1 0,-11 0 0 0,-12-10 1 0,12 10-1 0,-2-10 3 0,13 10 0 0,-1 0-3 0,12 0-2 0,9 0-1 0,12 0-2 0,0 0-2 0,23 0 1 0,10 10 0 0,9 0-1 0,14-10 1 0,-2-10-2 0,11 0 1 0,-10-13 1 0,10 1-1 0,0 2 1 0,-21-3 1 0,-2 1 2 0,-19 22-1 0,-23 0 0 0,0 0 1 0,-23 11 1 0,-19 11-1 0,-2 10 1 0,-21-10 1 0,0 11 0 0,-2-23 0 0,14 12 0 0,-12-11 0 0,20-11-1 0,13 0-1 0,11 0 0 0,9 0-3 0,24 0-6 0,9 0-4 0,34 0-6 0,-1-11-12 0,12 0 18 0,-46 0 8 0</inkml:trace>
</inkml:ink>
</file>

<file path=ppt/ink/ink1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8.41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17407 3708 4 0,'0'0'0'0,"-10"0"0"0,10 0 1 0,-11 0 0 0,11-11 0 0,11 11-1 0,-11 0 0 0,22 0 0 0,-12 0 0 0,23 0 0 0,-23 23 0 0,23-3 0 0,-22-9 1 0,10 11-1 0,-9 0 0 0,9-1 0 0,-9-10 0 0,-1 0 0 0,-2 1 0 0,3-12 1 0,-1 10-2 0,-11-10-2 0,10 0 1 0,-10 0 2 0,0-10-3 0</inkml:trace>
  <inkml:trace contextRef="#ctx0" brushRef="#br0" timeOffset="1">17647 3697 3 0,'0'0'0'0,"-12"11"0"0,2 1 0 0,-13 8 1 0,14 2-1 0,-2 1 1 0,-1-2 0 0,2 0 0 0,-13 23-1 0,2 0 0 0,0-13 0 0,-12-8-1 0,10 9 1 0,3-22 0 0,8 2-1 0,12-12 0 0,0 0-3 0</inkml:trace>
  <inkml:trace contextRef="#ctx0" brushRef="#br0" timeOffset="2">17484 3925 8 0,'21'-32'6'0,"1"10"-6"0,11 11-2 0,-11 1-3 0,-2-2 1 0,3 12 4 0,-1-11 0 0,-22 11-3 0</inkml:trace>
  <inkml:trace contextRef="#ctx0" brushRef="#br0" timeOffset="3">17570 3751 3 0,'-10'-21'2'0,"-13"11"-2"0,13-2 0 0,-1 12-1 0,0-11 1 0,1 11 0 0,-1 0-1 0,-11 11 1 0,11 11 0 0,-11-1 0 0,0 13 0 0,1-3 1 0,-1 3-1 0,0 20 0 0,12-12 0 0,10 2 0 0,0 11 0 0,0-12 0 0,21-21 1 0,12 0-1 0,-12-11 1 0,11 0-1 0,1-11 1 0,11-11-1 0,-23 0 0 0,24-22 0 0,-13 1 0 0,-11-1 1 0,2 0 0 0,-12-10-1 0,0 10 1 0,-11-11 0 0,-11 13 0 0,0-3-1 0,-22 3-1 0,10-3 1 0,3 23 0 0,-13 1-1 0,0 0 1 0,12 10 0 0,-12 20-1 0,10 2 1 0,3 11-1 0,8-1 1 0,-9 1 0 0,21-12-1 0,-12 2 1 0,12-2-1 0,12-10 1 0,-1 11-1 0,11 0 2 0,-2-12-1 0,13 1 0 0,11-1 1 0,-11-10-1 0,20 0 1 0,-8-10-1 0,-12-11 0 0,-13-1 1 0,-8 10-1 0,-1-19 0 0,-11 9 0 0,-11-11-1 0,-11 0 1 0,-21 1-1 0,-2 10 2 0,3 11 1 0,9 11-1 0,1 11 0 0,9 11-1 0,2 21-1 0,9 12 0 0,12-2-1 0,23 2-1 0,10-33 1 0,32-11 2 0,-55-11-3 0</inkml:trace>
  <inkml:trace contextRef="#ctx0" brushRef="#br0" timeOffset="4">17527 3740 4 0,'0'0'-1'0,"0"0"1"0,0 0 0 0,0 0 0 0,-11 0 0 0,11 0 0 0,-11 11 1 0,1 0-1 0,-1 0 0 0,-1 22 0 0,-9-12 0 0,21 2 0 0,-12 8 0 0,12 3 0 0,0-13 0 0,12 1 0 0,-1-11 0 0,11-11 1 0,-1 0-1 0,1 0 1 0,0-23 0 0,-1 2 0 0,-9 0-1 0,-1-2 1 0,-11 2 0 0,0-1 0 0,-23 0 1 0,13 12-1 0,-13-1 2 0,-9 11-2 0,22 0-1 0,-13 11 0 0,2 21 0 0,9 1-1 0,2 0 1 0,0-1 0 0,10-10 0 0,0 10-1 0,10-32 1 0,12 11 0 0,-11-11 0 0,22 0 0 0,-12-11 0 0,0-10 1 0,-9-2 0 0,-1 13 0 0,-11-11 1 0,0 10 1 0,-11 0-1 0,-22-1 1 0,1 2-1 0,-1 10 0 0,1 10 0 0,-1 24-1 0,11-13 0 0,-10 12-1 0,21 9 0 0,-1-8 0 0,24-3-2 0,31-19 0 0,0-12 2 0,22-12 0 0,0-30-2 0,12-2-8 0,-22 0-7 0,-34 23 13 0</inkml:trace>
  <inkml:trace contextRef="#ctx0" brushRef="#br0" timeOffset="5">18744 3447 3 0,'0'0'0'0,"12"11"0"0,-1 0 1 0,-11-11 1 0,22 0 2 0,-11 0 2 0,10-11 1 0,-10 0 0 0,-1-11 0 0,2 0-2 0,-1-10-5 0,-1-1 1 0,-10-10-1 0,0 10 0 0,0 11 0 0,-10 0 0 0,-1 12 2 0,-1 10 1 0,2 10-1 0,-1 12-2 0,-1 11 1 0,3 21-1 0,9-21 1 0,0-11-1 0,21-1 0 0,0-10 0 0,2 0 0 0,9-11 0 0,1 0-1 0,-11-11 0 0,10 11-5 0,-11-11-12 0,-9 0-1 0,-1 11 14 0,-11-10 3 0</inkml:trace>
  <inkml:trace contextRef="#ctx0" brushRef="#br0" timeOffset="6">18984 3240 4 0,'0'0'0'0,"0"11"6"0,-12-11-5 0,24 0 4 0,-1-11-3 0,-1 11 0 0,2 0 0 0,10 0 1 0,-1 11 0 0,12 0-1 0,-22 0 1 0,10 11-1 0,-9 10 2 0,-12-21 1 0,0 11 1 0,0 0 1 0,-12-12 0 0,2-10-1 0,10 0-3 0,-11 0-1 0,11-21-2 0,0-1 1 0,0-22-3 0,0 12 0 0,11-1 0 0,-1 1-2 0,2 10-4 0,-12 11-8 0,10 0-9 0,1 11 11 0,0 0 13 0,-11 0-1 0</inkml:trace>
  <inkml:trace contextRef="#ctx0" brushRef="#br0" timeOffset="7">19190 3197 3 0,'0'0'8'0,"0"-11"-3"0,0 11 0 0,12 11-1 0,-1 0-1 0,-1 10 2 0,1 1 0 0,0 11-2 0,-1-12 0 0,2 1 0 0,-12 0 0 0,11-11 1 0,-11 0 1 0,0-11 2 0,0 0-2 0,-11-11-1 0,11-11-3 0,0 0 1 0,0-21-2 0,0-1 0 0,11 23-1 0,-1-12-1 0,-10 22-5 0,12 0-14 0,-1 11-5 0,-11 0 11 0,9 0 11 0,-9 11 2 0</inkml:trace>
  <inkml:trace contextRef="#ctx0" brushRef="#br0" timeOffset="8">19398 3141 2 0,'0'0'0'0,"-12"0"4"0,2 12 4 0,10 10 0 0,-11 0 0 0,11 10 0 0,0-10 0 0,0 0-3 0,0 0-1 0,21-1 0 0,-9-10-2 0,8-11-1 0,3 0 0 0,-13-11 0 0,-10 0-2 0,12 1 1 0,-12-1-2 0,0 0-1 0,-12 0 1 0,12 0-1 0,-10 0 3 0,10 0-3 0,0 0 3 0,-11 1-1 0,11-12 1 0,0 0 1 0,-12 22 0 0,12-11 1 0,-10-1 2 0,0 12-1 0,-2 12-1 0,2 10-2 0,-1 11 0 0,-1-12 0 0,-9 23-2 0,9-22 0 0,12-1-8 0,0-10-14 0,33 0 5 0,-10-11 16 0,-1 0 1 0</inkml:trace>
  <inkml:trace contextRef="#ctx0" brushRef="#br0" timeOffset="9">19485 3186 2 0,'0'0'0'0,"0"0"0"0,0 0 0 0,0 0 8 0,10 0-4 0,-10 0 2 0,21 11 0 0,2 10-2 0,-1-10-1 0,-1 11-1 0,-10 0 2 0,-1 0 0 0,-10-1 1 0,0 1 2 0,0-11 1 0,-21 0-1 0,10 0-3 0,11-11-1 0,-10-11 1 0,10-22-5 0,0 1 0 0,10-12-3 0,1 1 2 0,0-1-2 0,-1 1-1 0,2 21-9 0,9 11-10 0,-21-1 4 0,12 12 15 0,-1 0 4 0</inkml:trace>
  <inkml:trace contextRef="#ctx0" brushRef="#br0" timeOffset="10">19984 3121 1 0,'0'0'0'0,"-10"0"1"0,-1-11 0 0,0 0 1 0,0 0 1 0,11-1 2 0,-12 12 1 0,2-10 2 0,0 10 2 0,10 0 1 0,-12 22-3 0,2 0-1 0,-1 21-3 0,-1-10 0 0,12 10-1 0,0-21-1 0,0 0-2 0,23-11 0 0,-1-11-1 0,10 0 1 0,-10 0 0 0,-1-22 0 0,1 11 0 0,0-11 0 0,-11-10-2 0,-1 10 2 0,-10 0-1 0,12-10 0 0,-12 21 1 0,-12 11-1 0,12 0 2 0,-10 0-1 0,10 22 0 0,0-1 1 0,0 12 0 0,10-11-2 0,13-12 2 0,9 1 0 0,1-11 0 0,-11 0 0 0,10-21 2 0,1 10 0 0,-22-11-1 0,-1 0 0 0,-10 1 3 0,0-1-2 0,-21 11-1 0,-12-12-2 0,1 13 0 0,-1 10-2 0,0 0 0 0,22 10-4 0,1 13-8 0,-1-12-11 0,-1 11-5 0,12-13 15 0,23 3 14 0,-23-12 0 0</inkml:trace>
  <inkml:trace contextRef="#ctx0" brushRef="#br0" timeOffset="11">20224 3034 2 0,'-12'-11'4'0,"12"11"2"0,0-12-2 0,0 12-4 0,12 0 1 0,-1 0-1 0,-1 12 3 0,12 20-1 0,11-11 0 0,0 2-1 0,-22 10 1 0,10-24 0 0,-21 14 3 0,0-1 5 0,0-22 1 0,0 11-1 0,-11-11-4 0,11 0-2 0,-10-11-4 0,-1-11 1 0,11-21-1 0,0 10-3 0,0 0 3 0,0 1-1 0,0-1 0 0,0 23-2 0,0-2-11 0,0 12-14 0,11 0 9 0,-11 0 13 0,0 12 5 0</inkml:trace>
  <inkml:trace contextRef="#ctx0" brushRef="#br0" timeOffset="12">20354 3034 0 0,'0'0'1'0,"-10"-11"3"0,-1-1 4 0,11 2 4 0,0-1-4 0,0 11-3 0,11 0-1 0,-1 0 3 0,11 11-1 0,-9 11-4 0,10 0 0 0,-1 9-1 0,-11 3 1 0,2-12 2 0,-12-1 2 0,0-10 2 0,0 0 2 0,0-11 0 0,-12 11-5 0,2-22-1 0,10 0-4 0,-10-12 1 0,10-19-2 0,0 9-2 0,10-10 1 0,-10 10-3 0,0 1-1 0,10 10-15 0,2 1-4 0,-1 9-19 0,-11 12 41 0,0 0 3 0</inkml:trace>
  <inkml:trace contextRef="#ctx0" brushRef="#br0" timeOffset="13">20507 3088 1 0,'0'0'1'0,"0"0"0"0,0 0 0 0,10 0-1 0,12 0 1 0,-11-12 0 0,11-9 0 0,-11 11 0 0,-1-24 1 0,12 24-1 0,-12-11 0 0,-10 9 1 0,0-10 1 0,-10 12 0 0,-1-1 1 0,0 11 0 0,-10 0 0 0,-12 21 0 0,11 13 0 0,12 9 2 0,-12-21 0 0,22 21-1 0,0-21-1 0,22 0 0 0,-1-1-3 0,11-10-1 0,12-11-2 0,-11 0-2 0,0-11-13 0,-1 11-4 0,-21-21 5 0,11 10 11 0,-11-11 4 0,-11 11 1 0</inkml:trace>
  <inkml:trace contextRef="#ctx0" brushRef="#br0" timeOffset="14">20800 2860 1 0,'0'0'0'0,"0"0"6"0,0 0 3 0,-12 0 8 0,12 0 1 0,-10 0-1 0,0 11-1 0,-12 10-5 0,-1 12-5 0,2 32-4 0,0-21-1 0,21-12-1 0,0-10-1 0,9 0 0 0,24-11-3 0,-10 0-1 0,9-11 1 0,23-22-11 0,10-33-37 0,-43 23 35 0,-1-1 12 0,-10 11 5 0,-11 0 0 0</inkml:trace>
  <inkml:trace contextRef="#ctx0" brushRef="#br0" timeOffset="15">20909 2403 2 0,'0'0'6'0,"-11"0"-3"0,11 0 0 0,0 11-2 0,0 11 2 0,11 10 3 0,-11 23-1 0,11 10 0 0,0 11-1 0,-1 0-2 0,22-11-1 0,-9 1-1 0,10 9 0 0,-12-31-4 0,-10-11 1 0,-1-1-3 0,-10-21-4 0,-10 11 4 0,-1-22 2 0,-21 0 0 0,10 11 1 0,-11-11 3 0,22-11 0 0,-10-1 0 0,-1 12 1 0,22 0 1 0,-11 0 0 0,11 0 2 0,0 0-2 0,0 12 0 0,11-12-2 0,0-12 0 0,21 2 0 0,-11-11 0 0,12-1-1 0,-1 0 0 0,-20 1 0 0,9-13 0 0,-9 13 1 0,9-1-1 0,-9-10 0 0,-2-1 1 0,0 22 1 0,-10 11 0 0,0-11 0 0,12 22 1 0,-12 0-1 0,11 11 0 0,-1-1-1 0,2 1 0 0,9-10-2 0,-10-12-2 0,10 0-3 0,-9-12 5 0,-1 12 2 0</inkml:trace>
  <inkml:trace contextRef="#ctx0" brushRef="#br0" timeOffset="16">21192 2718 9 0,'0'0'13'0,"-23"0"-2"0,13 0-1 0,10 0-3 0,-11 0-7 0,11 0 1 0,0 11-1 0,0 0-2 0,11 0-9 0,-1-11-16 0,2 11 16 0,-1 0 11 0</inkml:trace>
  <inkml:trace contextRef="#ctx0" brushRef="#br0" timeOffset="17">21322 2816 6 0,'0'0'0'0,"0"0"18"0,-11 11-7 0,-1 0 0 0,12 11-9 0,12-11-2 0,-1 10 0 0,0-10 0 0,10-11 1 0,1 0 1 0,-11 0-3 0,11 0 2 0,-12-22 0 0,2 12 0 0,-12-11 2 0,0 9-1 0,-12-21 1 0,2 13 1 0,-23 8 0 0,11-10-2 0,1 22 0 0,-1-11-5 0,1 22-10 0,10 0-9 0,-1 12 1 0,2 8 8 0,10 3 12 0,0-24 1 0</inkml:trace>
  <inkml:trace contextRef="#ctx0" brushRef="#br0" timeOffset="18">21507 2675 1 0,'0'0'0'0,"-11"0"19"0,-1 0 0 0,2 11 1 0,-1 0-13 0,0 10-5 0,11 1 0 0,-10 11 0 0,10-12 2 0,0 1-1 0,10-11 1 0,1 0-2 0,0-11 0 0,11 0-2 0,-1-11 0 0,2-11-1 0,-2 2 0 0,0-14 0 0,2 1 0 0,-13 1-1 0,-10-1 1 0,12 22 3 0,-12-11 4 0,0 22 9 0,0 0 16 0,0 22-24 0,10 11-4 0,-10-1 0 0,10 1-3 0,2-11-11 0,-1 1-30 0,11-3-30 0,0-9 47 0,-12-11 24 0</inkml:trace>
  <inkml:trace contextRef="#ctx0" brushRef="#br0" timeOffset="19">22083 2707 0 0,'0'0'0'0,"0"0"0"0,0 0 0 0,0-10 0 0,0 10 0 0,10-11 0 0,-10 0 0 0,12 11 0 0,-12-11 0 0,0 11 0 0,0 0 2 0,0-11 1 0,0 0 1 0,0 0 4 0,0 0 2 0,0 1 2 0,-12 10-2 0,12 0-4 0,0 10 1 0,-10 1 0 0,-12 11-2 0,12 11-2 0,10 10-2 0,0-21 0 0,0 0-1 0,10-10 0 0,1-3 0 0,10 2-1 0,2-22 1 0,-1 2-1 0,-2-3 0 0,3-10-1 0,-13 0 1 0,2-10 0 0,-1 10 0 0,10-11 0 0,-21 22 1 0,0 0-1 0,0 1 3 0,0 20 0 0,-10 1-1 0,10 11 0 0,0 0-1 0,10 0 0 0,1-1 1 0,11-10-1 0,0 0 0 0,-1-11-1 0,11 0 4 0,-9-11-3 0,-1 0 0 0,-11 0 1 0,-2-10 0 0,-9-1 0 0,0 0 0 0,-20 0-1 0,-2 12-1 0,-11-12-1 0,11 22-2 0,1-11-4 0,10 11-6 0,-12 11-6 0,23-11 0 0,-10 11 9 0,10 0 9 0,10-11 2 0,-10 0 0 0</inkml:trace>
  <inkml:trace contextRef="#ctx0" brushRef="#br0" timeOffset="20">22464 2566 1 0,'0'0'1'0,"-11"0"5"0,-1 11 2 0,2 0 1 0,10 11-7 0,-11-1-1 0,11 1 0 0,0-11 0 0,11 11 2 0,-1-11-1 0,13-11 1 0,-1 0-1 0,-2-11 2 0,-8 0-1 0,-1-11 1 0,-1-11 1 0,2-10-1 0,-12-1-2 0,-12 1-2 0,2-11 0 0,10 10-2 0,-11 33 2 0,11-32-1 0,-12 9 1 0,12 3-1 0,-10-13 4 0,10 33 0 0,-10 1-2 0,10 20 1 0,-12 23-1 0,2 43 0 0,10-11 1 0,0 0-1 0,22-21 0 0,-2-1-1 0,13 1 0 0,0-12 0 0,-11-10 0 0,11-11-1 0,-11 0 0 0,10-11-1 0,-21 0 1 0,11-22 1 0,0 0-2 0,-11 1-3 0,-1-23 0 0,-10 12 0 0,0-1 1 0,-10 0 2 0,-1 1 1 0,-1 21 1 0,12 0 1 0,-10 11 2 0,10 11 0 0,-11 21 2 0,11 1-1 0,0 0-3 0,0-22-2 0,21 10-1 0,-9 1-8 0,9-11-7 0,1-11-1 0,0 0 7 0,11-22 9 0,-13 0 2 0,-8 22 0 0</inkml:trace>
  <inkml:trace contextRef="#ctx0" brushRef="#br0" timeOffset="21">22919 2294 0 0,'-9'0'2'0,"9"0"7"0,-11 0 7 0,-1 0 2 0,2 0-8 0,-1 10-3 0,11 2-5 0,0-1-2 0,0 0 0 0,21 0-1 0,2 0-1 0,9 10 1 0,-10-10 0 0,31 11 2 0,-41-11 1 0,9 0-1 0,-9 10 4 0,-12-10 4 0,-12 11 3 0,2-11-6 0,-13-11-5 0,3 11-1 0,-2 0-14 0,-1-11-33 0,2 0 14 0,0-11 31 0</inkml:trace>
  <inkml:trace contextRef="#ctx0" brushRef="#br0" timeOffset="22">18212 3469 47 0,'0'0'23'0,"11"0"-20"0,11 0-6 0,21 0 0 0,33 0-11 0,109-44-38 0,-163 44 51 0</inkml:trace>
  <inkml:trace contextRef="#ctx0" brushRef="#br0" timeOffset="23">18429 4317 7 0,'0'0'15'0,"0"0"2"0,0 0 4 0,0 0-3 0,23-11-7 0,-2 11-2 0,0-11-2 0,2 0-4 0,-1 11-2 0,-2-11-2 0,-8 11-20 0,10 0-29 0,-22 0 17 0,0-11 29 0</inkml:trace>
  <inkml:trace contextRef="#ctx0" brushRef="#br0" timeOffset="24">18842 4186 4 0,'0'-11'3'0,"0"11"6"0,0 0 1 0,0 0-3 0,12 0 0 0,-1 11-1 0,-1 0 0 0,2 11-1 0,8 0-1 0,3 21-2 0,-23-32-1 0,10 22 0 0,2-12 2 0,-12-10 3 0,0-11-2 0,0 11 0 0,-12-22-1 0,12 0-1 0,-10-10-2 0,10-12-1 0,0-11 0 0,0 12 0 0,0-1 1 0,10 1-1 0,-10-1 0 0,12 11-6 0,-12 11-11 0,11-10-5 0,-11 21 1 0,9-11 13 0,-9 11 9 0</inkml:trace>
  <inkml:trace contextRef="#ctx0" brushRef="#br0" timeOffset="25">19017 4208 4 0,'0'11'0'0,"0"11"12"0,11-22-1 0,0 10 11 0,0-10-2 0,-11 11-2 0,10-22-5 0,0 11-5 0,13-21-4 0,-12-1-3 0,0-11 1 0,-1 12-2 0,-10-12 0 0,0 0-2 0,-10-10 0 0,-1 21 0 0,-11 22 0 0,10 0 0 0,2 22-1 0,0 9 1 0,10 3 2 0,0 10 0 0,0-1 0 0,10-21 0 0,0 10 0 0,13-10 0 0,-1-11-3 0,10-11-11 0,1-11-8 0,0 0-2 0,-1-10 0 0,1-23 14 0,-11 1 7 0</inkml:trace>
  <inkml:trace contextRef="#ctx0" brushRef="#br0" timeOffset="26">19278 3610 4 0,'0'11'5'0,"0"21"7"0,0 12 2 0,10 10 3 0,22 88 6 0,-9-66-17 0,10 0-3 0,-11 0-1 0,-2-22-2 0,13 1 0 0,-21-12-1 0,-1 1-5 0,-11-23-10 0,11-10-9 0,-11 0-1 0,-22-11 18 0,10 0 4 0</inkml:trace>
  <inkml:trace contextRef="#ctx0" brushRef="#br0" timeOffset="27">19245 4219 6 0,'0'11'15'0,"10"-11"-6"0,13 11 5 0,10-11-5 0,-12 0-1 0,12-11-2 0,0 0-3 0,10-11-3 0,-10 0 1 0,-1 1-2 0,1-12-1 0,-11 11-3 0,-12-1-1 0,1 3 1 0,-11-2 3 0,0-1 2 0,-11 13 0 0,1 10 0 0,-1 0 0 0,11 0 2 0,0 10 0 0,11 13 1 0,-1-12 0 0,1 20 1 0,10 3 0 0,2-12 3 0,-13 0 0 0,13-1 1 0,-23 1 0 0,0-11 1 0,0 0-2 0,0 0-1 0,-11-11-1 0,-1-11-1 0,2-11-3 0,-1 0-1 0,11-10 0 0,0-1-4 0,0-10-2 0,11 10-2 0,-1 0 0 0,-10 12 0 0,23 10 1 0,-14 0 1 0,3 11-6 0,9 11-7 0,2 0-4 0,-2-1 3 0,12-10 14 0,-12 11 6 0,-21-11-3 0</inkml:trace>
  <inkml:trace contextRef="#ctx0" brushRef="#br0" timeOffset="28">19941 3980 3 0,'0'-11'0'0,"-32"11"4"0,10 0 2 0,-1 0 4 0,-10 0 6 0,13 0 2 0,-2 11-2 0,-1 10-5 0,2 12-3 0,10 0-6 0,1-1 0 0,-1 1-1 0,11-1-1 0,11-21 0 0,10 0 0 0,0-11 0 0,2 0 1 0,-1-22-1 0,10 1-1 0,-11-1 0 0,-9-11-1 0,-1 1 0 0,-11 10-1 0,0-11 1 0,0 12 2 0,0 10 1 0,-11 0-1 0,-1 11 2 0,12 0 1 0,-10 11 0 0,10 10 0 0,0 12-1 0,10 0-3 0,2-1 1 0,9-10-6 0,-9-11-15 0,20 0-3 0,-10-11-4 0,-1 0 11 0,1-22 16 0,-11 11-2 0</inkml:trace>
  <inkml:trace contextRef="#ctx0" brushRef="#br0" timeOffset="29">19974 3881 5 0,'0'0'0'0,"-11"0"9"0,0 0-1 0,11 0 7 0,-11 12 1 0,11-1 1 0,11 21-4 0,0-10-2 0,0 10-3 0,-1-11-4 0,12 2-3 0,-11-1 0 0,0-2 0 0,0-8 0 0,-1-12 0 0,-10 0 0 0,12 0-1 0,-12-21-3 0,11-12-2 0,-1 0-2 0,-10 1 0 0,0-1 2 0,11 1 2 0,-11-1 3 0,0 12-1 0,0 9 2 0,11 12 2 0,-11 0 2 0,0 22 0 0,10 11-2 0,13-11-2 0,-13 9-1 0,2-8 0 0,-1 9-4 0,-2-22-6 0,14 13-10 0,-13-12-4 0,13-11-1 0,-13 0 13 0,22-11 11 0,-20-12-2 0</inkml:trace>
  <inkml:trace contextRef="#ctx0" brushRef="#br0" timeOffset="30">20398 3816 2 0,'-11'-10'3'0,"11"-11"9"0,-12 9 7 0,-9 12-3 0,0 0-6 0,-2 12-3 0,-10-2-1 0,1 1-4 0,22-1-1 0,-1 12-1 0,11-10-2 0,0-2-1 0,21 1 0 0,11-1 1 0,1-10 0 0,11 12 1 0,-11-12 1 0,0 11 0 0,-1 0 0 0,-21-1 1 0,0 1 3 0,-11-1 2 0,0 2 4 0,-22-1-2 0,-10 10-3 0,10-10-3 0,-11-1-1 0,1 2-2 0,21-12-6 0,-11 0-13 0,22-12-16 0,0 2 6 0,0-1 25 0,10-10 2 0</inkml:trace>
  <inkml:trace contextRef="#ctx0" brushRef="#br0" timeOffset="31">20550 3762 3 0,'0'0'0'0,"-22"0"14"0,11 0 2 0,11 0-6 0,0 0-5 0,-10 0 1 0,10 11 1 0,0 1 0 0,10 9-3 0,1 11-1 0,11-10 0 0,0-1-1 0,-11-9-1 0,-1-1 0 0,1 0 1 0,0-11-1 0,-1 10 2 0,-10-10 0 0,0-10-2 0,12-12-1 0,-12 22 0 0,11-22-4 0,-11 1-1 0,10-13-3 0,2 3 2 0,-12 8 1 0,0 1 3 0,11 12 2 0,-11 10 0 0,0 0 2 0,0 0 5 0,0 21-1 0,9 1-1 0,3 11-2 0,-1-12 0 0,-11-10-1 0,22 11-1 0,-11-11-1 0,-1-11 1 0,12 0-1 0,-12 0 1 0,13-11-1 0,-13 1-1 0,2-13-2 0,-1 12-4 0,0-20-1 0,-1 8 0 0,-10 1 2 0,0-10 1 0,0 10 5 0,0 11 0 0,0 11 1 0,0 0 8 0,0 22-4 0,0 1-2 0,11 8 0 0,-11 3 0 0,22-13-1 0,-11 0-2 0,11-10 1 0,-12 1-1 0,12-12 1 0,0-12-1 0,-1-10-6 0,2 1-5 0,-2-12-1 0,-10 1 4 0,-1-1 2 0,-10 11 4 0,0 0 1 0,0 1 2 0,0 10 1 0,0 11 3 0,0 11 12 0,0 0-9 0,12 10-3 0,-1 12-1 0,-1-10-3 0,-10-3 0 0,22-9 0 0,-12 11-1 0,2-10-1 0,9-2-7 0,2 1-17 0,-13-11-7 0,12 0 17 0,-22-11 14 0</inkml:trace>
  <inkml:trace contextRef="#ctx0" brushRef="#br0" timeOffset="32">21116 3501 13 0,'-12'0'23'0,"2"0"-20"0,10 0-4 0,0 0-1 0,10 11-1 0,-10 0-4 0,22 0-9 0,0 0 8 0,-11-11 6 0</inkml:trace>
  <inkml:trace contextRef="#ctx0" brushRef="#br0" timeOffset="33">21387 3632 8 0,'-11'-11'24'0,"1"0"-12"0,-2 0 4 0,2 0-9 0,-1 11-2 0,-11 0-1 0,1 0-1 0,-2 0 0 0,13 11-1 0,-13 0-3 0,23 0 0 0,0 0-1 0,0-11 0 0,12 11 0 0,9-11 1 0,11 0 0 0,13 0 0 0,-13 10 0 0,1-10 1 0,0 11 0 0,-23 0 1 0,-10-11 1 0,0 11 0 0,-10 11 4 0,-34 0-1 0,12-1 0 0,-1-10 2 0,-1 0-3 0,25-11-4 0,-14 0-2 0,13 0-4 0,10 0-9 0,0-11-11 0,0 0-3 0,22-20 8 0,-2 8 18 0,3 12 1 0</inkml:trace>
  <inkml:trace contextRef="#ctx0" brushRef="#br0" timeOffset="34">21561 3501 2 0,'0'0'1'0,"-12"0"2"0,3 0 5 0,-2 0 6 0,-22 0 1 0,11 0-4 0,0 11 0 0,1 0-6 0,9 0-4 0,2 0-1 0,10 1 0 0,0-12-1 0,22 9 0 0,-1 2 1 0,11-11 0 0,1 11-1 0,-10 0 2 0,-2 0-1 0,0 0 2 0,-9 11-1 0,-1-12 2 0,-11 12 1 0,-11-11-1 0,-11 0 0 0,-1 12-1 0,-9-3 2 0,11-9 1 0,9 0-2 0,2 0-2 0,-1-11-3 0,22 0-6 0,11-11-2 0,-1 0-3 0,11 0 3 0,-9-9-2 0,10-3 2 0,-1 1 3 0,-10 0 3 0,11-10 2 0,-1 10 0 0,-11 0 2 0,2 2 0 0,-12 8 0 0,-11 1 4 0,0 22 7 0,11 1-7 0,-11 8 0 0,10 2-4 0,0 0 1 0,13-11-4 0,-1 0-7 0,-12-1-6 0,13-20 4 0,-2-12 11 0,-10 11-1 0</inkml:trace>
  <inkml:trace contextRef="#ctx0" brushRef="#br0" timeOffset="35">21888 3349 13 0,'-23'0'22'0,"2"-11"4"0,10 0-6 0,11 11-11 0,-11 0-7 0,-1 0-2 0,12 11 0 0,0 0-2 0,0 0-8 0,12 0-29 0,-1 10 3 0,11 1 31 0</inkml:trace>
  <inkml:trace contextRef="#ctx0" brushRef="#br0" timeOffset="36">22051 3447 12 0,'-11'0'9'0,"-11"22"28"0,11-1-9 0,11 1-11 0,0 0-14 0,11 1-1 0,-1-14 1 0,13 2 0 0,9 0 1 0,1-11 1 0,-11-11-2 0,10 0 0 0,-21-10-1 0,-1 10 1 0,-10-11 0 0,0 0-2 0,-10-10-1 0,-13 10-1 0,-9 0-4 0,11 0-3 0,-12 22 2 0,22-10-3 0,-10 20-1 0,21 1-7 0,-12 0-6 0,12 0-5 0,12 0 2 0,-1 0 22 0,-1 0 3 0</inkml:trace>
  <inkml:trace contextRef="#ctx0" brushRef="#br0" timeOffset="37">22214 3403 7 0,'0'0'0'0,"-11"-11"21"0,11 22 2 0,-12-11 8 0,12 11-6 0,0 0-5 0,0 11-10 0,12 0-2 0,-1 10-5 0,0-10-1 0,10-11 1 0,-11 0-6 0,24-11 3 0,-23 0-2 0,21-22-4 0,-22 0-5 0,13-10 0 0,-1-1 3 0,-2 0 4 0,-8 1 3 0,-1 21 5 0,11 0 6 0,-11 0 7 0,-11 22 3 0,10 0-5 0,2 11-8 0,-2 10-5 0,-10 1-1 0,10-1-13 0,2-10-56 0,21-22-23 0,-12 0 79 0</inkml:trace>
  <inkml:trace contextRef="#ctx0" brushRef="#br0" timeOffset="38">17853 6264 3 0,'0'0'0'0,"0"0"0"0,0-12 0 0,0 1 1 0,11 0 0 0,10 11 0 0,12 0 0 0,-1 0-1 0,13 0 0 0,8 0 1 0,14 0-2 0,9 0 1 0,11-10 0 0,10-11 0 0,-31 9-1 0,-34 1 1 0,54-11-1 0,13 2 0 0,-23-14 0 0,-10 23 1 0,-45 0-3 0</inkml:trace>
  <inkml:trace contextRef="#ctx0" brushRef="#br0" timeOffset="39">18136 6024 5 0,'0'0'6'0,"0"-11"-5"0,0 11-1 0,0 0 1 0,0 0 1 0,10 0-1 0,-10 0-1 0,12 0 0 0,-12 0 2 0,0 0 2 0,-12 0 9 0,-9 11-7 0,-11 0-4 0,-23 10 2 0,0 1-1 0,-10 22 2 0,0-1 3 0,0 1 1 0,11-1 1 0,10-10-3 0,23-11-1 0,10-1-3 0,11-21-6 0,32 11 1 0,23 0 1 0,10-11 0 0,10-11 1 0,13 11-3 0,-13-11-19 0,2 11-22 0,-11 0 26 0,-45 0 14 0</inkml:trace>
  <inkml:trace contextRef="#ctx0" brushRef="#br0" timeOffset="40">19463 7568 38 0,'-33'11'22'0,"11"-11"-25"0,12 0-13 0,-12 0-9 0,22 0 12 0,-11 0 10 0</inkml:trace>
  <inkml:trace contextRef="#ctx0" brushRef="#br0" timeOffset="41">19941 7285 4 0,'0'0'0'0,"0"0"0"0,-12 0 0 0,12 0-1 0,-10 0 2 0,10 0-1 0,-10 10 0 0,10-10 0 0,-12 12 1 0,12-12-1 0,-10 0 0 0,10 0-1 0,0 11 1 0,0-22-4 0</inkml:trace>
  <inkml:trace contextRef="#ctx0" brushRef="#br0" timeOffset="42">19963 7220 4 0,'0'0'3'0,"0"0"3"0,-22 10 11 0,10 12 2 0,-20 0-3 0,-1 22-5 0,0-12-7 0,1 1-4 0,22-22-16 0,10-11-35 0,0-11 38 0</inkml:trace>
  <inkml:trace contextRef="#ctx0" brushRef="#br0" timeOffset="43">19864 7350 83 0,'0'0'0'0,"-33"-11"54"0,24 1-53 0,-2 10-3 0,11-11-4 0,20-22-5 0,58-22-2 0,30-31-25 0,54-34-19 0,-64 44 46 0</inkml:trace>
  <inkml:trace contextRef="#ctx0" brushRef="#br0" timeOffset="44">17321 8655 4 0,'0'0'0'0,"0"-11"2"0,-12 11-1 0,2-11 1 0,-1 11 3 0,0 0 4 0,-10 0 2 0,-12 0 2 0,-1 0 5 0,-8 11-4 0,-2-11-7 0,0 0-7 0,11 0-1 0,1 0-10 0,-1-11-25 0,-10 22 3 0,21-11 28 0</inkml:trace>
  <inkml:trace contextRef="#ctx0" brushRef="#br0" timeOffset="45">17212 8807 69 0,'0'-11'27'0,"-23"-21"-30"0,13 32-72 0,0 43 57 0</inkml:trace>
  <inkml:trace contextRef="#ctx0" brushRef="#br0" timeOffset="46">14081 9960 5 0,'0'0'0'0,"-11"-11"6"0,11-1-5 0,0 12-2 0,-12 0 0 0,12 0 1 0,0 0-1 0,12 12 0 0,-1-1 0 0,10 0 2 0,12 0 0 0,-12 0 1 0,11-2-1 0,1 14 0 0,-10-12 0 0,-2 11 1 0,0-11-1 0,-9 0 1 0,-1-1 1 0,-1-10 0 0,2 11-2 0,-12-11 1 0,10 0-1 0,-10-11-2 0,10 11-4 0,-10-10-6 0,0-1 2 0,0-11 6 0</inkml:trace>
  <inkml:trace contextRef="#ctx0" brushRef="#br0" timeOffset="47">14146 10090 15 0,'0'0'7'0,"-23"-21"8"0,13 21-15 0,-1 11-1 0,11-11 1 0,0 0 0 0,11 10-2 0,22-20 1 0,-1-12-2 0,11 0 2 0,1-12 1 0,0-8-2 0,-2 9-8 0,-9 1-3 0,-10 9 9 0</inkml:trace>
  <inkml:trace contextRef="#ctx0" brushRef="#br0" timeOffset="48">14298 9732 16 0,'0'-11'12'0,"-12"11"-14"0,12 0-10 0,0 32 8 0,0 1 3 0,0 0 0 0,0 10 0 0,0-10 1 0,0 9 0 0,0-8 2 0,0-12 3 0,0 10-2 0,0-10-4 0,12 11-3 0,-1-12-4 0,-11 1 4 0</inkml:trace>
  <inkml:trace contextRef="#ctx0" brushRef="#br0" timeOffset="49">13961 10090 31 0,'-11'0'19'0,"-11"22"-14"0,44 11-8 0,11-1 2 0,32 1-3 0,10-33-4 0,23-22-8 0,0-21 2 0,11-12 8 0,-11-10 6 0,-76 42-3 0</inkml:trace>
  <inkml:trace contextRef="#ctx0" brushRef="#br0" timeOffset="50">13928 11319 14 0,'0'0'0'0,"-22"-11"9"0,22 0-10 0,0 11-3 0,11-11 2 0,0 1 1 0,11-12-1 0,-1 11-3 0,11-22 1 0,-9 22 0 0</inkml:trace>
  <inkml:trace contextRef="#ctx0" brushRef="#br0" timeOffset="51">13938 11145 4 0,'-10'-11'0'0,"-1"11"0"0,0-11 0 0,11 22 0 0,-21 0 0 0,9 11 0 0,2 21 0 0,-1 1 0 0,-1-1 0 0,12 1 1 0,0 10-1 0,0-21 0 0,12-12 0 0,9 1 0 0,12-10 0 0,-11-12 0 0,33 0 0 0,-23-12 0 0,11-10 0 0,-20 1-1 0,9-12 1 0,-10-9 0 0,-11-3 0 0,-1 2 0 0,1 10 0 0,-11-10 0 0,0 10 0 0,-21 0 0 0,-2 12 0 0,2 10 0 0,-11 0 0 0,-2 11 1 0,1 11 0 0,13 11 1 0,-13-1-1 0,11 12 0 0,0 10 0 0,12 1 0 0,10 10 0 0,0 1-1 0,10-12 0 0,12-10 0 0,11-1-1 0,0-20 0 0,9-12 1 0,3-12-2 0,-3-31 2 0,-9-12-1 0,11-21 0 0,-23 11 0 0,-9 0 0 0,-12 21 0 0,0 23 1 0,-22-1 0 0,-1 11 0 0,2 22 0 0,10 0-4 0</inkml:trace>
  <inkml:trace contextRef="#ctx0" brushRef="#br0" timeOffset="52">19528 12646 2 0,'0'0'0'0,"0"0"0"0,-12 0 0 0,2 0 0 0,-1 11 0 0,1-11 0 0,10 0 1 0,0 0 0 0,-11 0 0 0,11 0 1 0,0 0-1 0,0 0-1 0,11 0 0 0,-1 0 0 0,-10 10 1 0,11-10 0 0,-1 0 1 0,2 11 1 0,-1-11-1 0,0 0 0 0,0-11 1 0,-11 11-1 0,10-10 0 0,-10-1-1 0,0 0 0 0,0 0-1 0,0 0 0 0,0 0 0 0,-10 0 0 0,10 11 1 0,-22-12 0 0,11 3 0 0,-1-2 0 0,2 11 0 0,10 0 2 0,0 0 0 0,0 20-2 0,0-8-1 0,0-1-1 0,0 11 1 0,10-11 0 0,-10 0 0 0,12 0 0 0,-1-11 0 0,-11 0 0 0,11 0 0 0,0 0 0 0,-1-11-1 0,1 0 0 0,0 0 0 0,-11 0 1 0,0 0 0 0,0 0 0 0,-11-1 0 0,0 3 0 0,1 9 0 0,-1 0 0 0,0 0 0 0,-12 0 1 0,13 0 1 0,-1 9 1 0,1-9 0 0,10 12-2 0,0-1-2 0,0-11-4 0,0 0-5 0,10 11-3 0,1-11 1 0,11-11 8 0,-22 11 3 0</inkml:trace>
  <inkml:trace contextRef="#ctx0" brushRef="#br0" timeOffset="53">17962 10123 4 0,'0'0'0'0,"0"0"0"0,0 0 0 0,0-11 1 0,0 11 3 0,0-11 0 0,0 0 1 0,0 11 3 0,-12-10 3 0,3 10-3 0,-2 0 1 0,-22 0-5 0,0 0-1 0,-11 10-1 0,1 23 0 0,11-22-2 0,-1 22 1 0,11-12-2 0,12-10 1 0,10 0-3 0,43 11-2 0,-11-22 3 0,12 11 2 0,0 0 0 0,-2-1 0 0,-9 23 1 0,-1-11 0 0,-9-1 3 0,-13 12 3 0,-10-11 3 0,0 10 1 0,-33 1 0 0,13-10-1 0,-13-2-1 0,0 0-1 0,-11-10-3 0,12 0-2 0,-11-11 0 0,21 0-2 0,-1-11 0 0,3-11-3 0,9 12 1 0,0-1-2 0,11 1-21 0,0 10-26 0,11-12 0 0,20 1 40 0</inkml:trace>
  <inkml:trace contextRef="#ctx0" brushRef="#br0" timeOffset="54">22768 10101 4 0,'0'0'0'0,"0"0"0"0,0-11 0 0,0 11 0 0,0 0 5 0,0 0 0 0,11 22 3 0,-1 0 1 0,-10 11-1 0,12-1-2 0,-12 12-1 0,11-12-2 0,-11 1 0 0,0-1-1 0,0-10 1 0,0-11-2 0,0 0 1 0,0 0-1 0,0-11 0 0,0 0-5 0,0-22-8 0,-11 0-4 0,11-10 3 0,-12-12 3 0,2 1 3 0,-1-1 7 0,-10 1-1 0,10 21 2 0,11-11-1 0,-12 12 0 0,12-1 0 0,0 11 0 0,0 0 0 0,12 0 0 0,9 11 0 0,1-12 1 0,0 12 2 0,-1 0 1 0,11 0 2 0,-20 0-3 0,9 0 0 0,-9 12-2 0,-1-1 3 0,-11 11 1 0,0 11 5 0,-11-1 0 0,-11 1-1 0,11 10-2 0,-11-10 0 0,22 0-1 0,0-12-3 0,0 1-1 0,10 0 0 0,23-11-1 0,-10-1-1 0,-2-10 0 0,12 0 0 0,0 0 0 0,-13-10-7 0,3 10-17 0,-1-22-9 0,-11 11 13 0,-11 0 16 0,0 11 1 0</inkml:trace>
  <inkml:trace contextRef="#ctx0" brushRef="#br0" timeOffset="55">23160 10330 7 0,'0'0'3'0,"0"0"5"0,-11 10-6 0,11 1 4 0,0 0-2 0,0 11-3 0,0 0-2 0,-11-1-5 0,11-10-9 0,0 11 9 0,0-22 3 0</inkml:trace>
  <inkml:trace contextRef="#ctx0" brushRef="#br0" timeOffset="56">27640 18582 255 0</inkml:trace>
  <inkml:trace contextRef="#ctx0" brushRef="#br0" timeOffset="57">19376 9884 4 0,'0'0'0'0,"0"0"2"0,-11 11 1 0,-1 0 1 0,12-11 9 0,0 0-5 0,-10 0-1 0,-1-22 3 0,11 0 0 0,-12 1-1 0,3-23-3 0,9 0-3 0,-11 2-2 0,11-23-1 0,11-13 1 0,-2 2-3 0,14 0 2 0,10 22-1 0,-11 0 2 0,10 10-2 0,1 10 1 0,-1 3 0 0,-11 20 0 0,24-12 0 0,-13 13 1 0,-10 10 0 0,-1 10 1 0,2 13 0 0,-2-12-1 0,-10 11-1 0,-1-13 1 0,2 3 0 0,-12-12-1 0,11 0 1 0,-1-12-1 0,1 3-1 0,10-24-1 0,12-11 0 0,11 0-2 0,10 1 1 0,12 0 1 0,-23 10 1 0,-21 23 1 0,32-24 0 0,11 3 1 0,-10 19-2 0,-12 12 2 0,12 0-1 0,-11 12 0 0,-1-2 0 0,-21 11 0 0,-11-21 0 0,21 23 0 0,1-2 1 0,-11 2-1 0,-1-2 0 0,-10 1 1 0,10-12-1 0,-9 2 0 0,9-2 0 0,-10-10-1 0,10 0 0 0,12-10-2 0,-1-24-3 0,1 13-2 0,12-12 4 0,-25 12 3 0,13 10 1 0,1-1 2 0,-24 12 0 0,1 12 1 0,-1 20 2 0,2 12-1 0,-12 0-2 0,0-1-1 0,0 10-2 0,0-8 2 0,11-2-2 0,-11 1 1 0,11-1 0 0,10-21 0 0,-10 11-1 0,10-12 0 0,2 1-1 0,-1-11-3 0,-11 0-1 0,-2 0 2 0,3 0 3 0,-1-1 1 0,-1 1 0 0,-10 0 1 0,0 11 0 0,0-11 0 0,-10 10 0 0,-1 1 0 0,-10 0 1 0,10 0-1 0,-11-1-1 0,11-10 0 0,-1 11 0 0,12 1-1 0,-10-13-3 0,10 1 1 0,0-11 0 0,10 0 0 0,-10 0-3 0,12 0 1 0,-1-11 0 0,-1 1 2 0,2-2 3 0,-12 12 0 0,11 0 1 0,-11 0 4 0,0 12 5 0,0 9 1 0,9-11-4 0,-9 12 1 0,0 11-2 0,-9-1-1 0,-14 1-1 0,2 11-2 0,-12-1-1 0,-21-10 1 0,0-1 0 0,-2 1 2 0,-9 0 0 0,0-12-2 0,0 1 0 0,-11-11 1 0,11-11-2 0,-12 0 0 0,12-11-2 0,-33-11-2 0,33 1 1 0,0-1-1 0,22-11 1 0,0 22 0 0,10-1 1 0,-1 3 0 0,14 9 1 0,-2 0-2 0,-1 0 2 0,13 9 0 0,10 14 0 0,-11 10 0 0,11-1 0 0,-12 12-1 0,12-22 1 0,0 10 0 0,-9-10 0 0,-14 0 2 0,-10 0 0 0,1-1 1 0,-11-10-3 0,-12 0 1 0,1-11-3 0,0-22-5 0,11-21 0 0,-1-12-1 0,21-10 2 0,3-11 0 0,8 0 3 0,2 22-1 0,10-1-10 0,0 23-15 0,0 10 22 0,0 22 4 0</inkml:trace>
  <inkml:trace contextRef="#ctx0" brushRef="#br0" timeOffset="58">19376 11591 4 0,'-11'0'0'0,"-1"0"1"0,2 0 1 0,10-12 0 0,10 2 0 0,2-11 0 0,-12-1 0 0,21-21 0 0,-9-1 0 0,8 0 1 0,13-21 2 0,-10 21-1 0,9 1-3 0,44-55 0 0,-32 55-1 0,10 21 0 0,-10-11 0 0,-2 1 1 0,-9 32 1 0,44 0 7 0,-44 32-3 0,-13-10-2 0,3 11 0 0,9-1-1 0,-10-10-2 0,0 0 0 0,-1-11 0 0,12-11 0 0,-11-11 1 0,11-11-2 0,0-11-1 0,9-10-4 0,3-1-2 0,-2-10-1 0,11 0 2 0,-10 10 3 0,-2 12 1 0,3 10 1 0,-13 11 1 0,1 11 0 0,0 0 0 0,-1 22 1 0,-22-11-1 0,13 9 0 0,10 14 3 0,-1-1-1 0,-10-1-1 0,11 1 0 0,-13-1-1 0,3-10 1 0,-1-11-1 0,0 0 0 0,-1 0 0 0,1-11-1 0,0-11-3 0,-11 0-3 0,10 11-1 0,0-22 3 0,2 11 2 0,-13 1 2 0,2-1 1 0,-12 11 1 0,0 0 0 0,11 11 2 0,-11 21 1 0,0-10-1 0,0 21-1 0,-11 1-1 0,-1 10-1 0,2 1 0 0,-1-12 0 0,-1 11 1 0,12-21 0 0,-10 10 2 0,10-21-1 0,-11 11-1 0,11-11 0 0,0-11-1 0,0 10-2 0,0-21 0 0,0 0 0 0,0 0-7 0,-11-21 3 0,-10 10 1 0,10-11 1 0,-22 1 1 0,12 9 3 0,-13 1 1 0,1 11 5 0,13 0 1 0,-2 11-2 0,11 11-3 0,-22-1-1 0,21 2-1 0,3 9 0 0,-14 12 0 0,2-1 1 0,-1 12 0 0,0-1 1 0,1-12 2 0,9 3 0 0,-9-12 2 0,10-1 0 0,-10-10 2 0,-1 0 0 0,-11-1 0 0,11 1-6 0,-21-22-3 0,0 11 1 0,-24-22-2 0,2-11-3 0,12 1 1 0,-2-1 0 0,0-22 1 0,23 1 1 0,11 10 0 0,-1 12 2 0,0 10 2 0,-11 11 0 0,11 11-1 0,1-2 0 0,-12 14 0 0,12-12 0 0,-2 0 1 0,2 11 0 0,-1-11 1 0,11-1-2 0,-21 12 0 0,10-11 1 0,11 0 0 0,-10 0 2 0,10-11 0 0,-11 0-2 0,-1 0-1 0,-9-11-1 0,-11-11 0 0,0 11 0 0,-12-10 0 0,-10-12 0 0,11-12-2 0,10 3-2 0,11-23-6 0,22-22-15 0,1 11-8 0,42-1 23 0,-32 56 7 0</inkml:trace>
  <inkml:trace contextRef="#ctx0" brushRef="#br0" timeOffset="59">18800 9155 4 0,'0'0'0'0,"0"-11"2"0,9 1-2 0,14-1 0 0,-1 0-1 0,-11-22 1 0,21 11-1 0,-10-21 1 0,22-11 0 0,-12 10 0 0,-10-10 0 0,21-1 0 0,-10 12 0 0,11-1-1 0,-1 12 1 0,-10 21 0 0,-1 11 0 0,1 0 1 0,0 34-1 0,-1-14 1 0,11 13-1 0,12-11 0 0,-1-1-1 0,1-10 1 0,-2-11 0 0,3-11 0 0,-2-10 0 0,-11-1 0 0,12-22 0 0,-2 12-1 0,12-12 1 0,-10 1 0 0,0-1 1 0,-1 12-1 0,0 10 0 0,-10 11 0 0,-11 11 0 0,0 0 0 0,-1 0 1 0,1 22 1 0,10-11-2 0,1 10 0 0,-1-10-1 0,12 11 1 0,-2-11-1 0,-9 0 0 0,0 0 1 0,-2 10 0 0,-9-10 0 0,12 11 1 0,-2-11-1 0,-21 0 0 0,10 12 0 0,1-3 1 0,-11 2-1 0,10 11 0 0,-11-1-1 0,2 1 1 0,10 10 0 0,-12-10 0 0,0 0-1 0,24-1 1 0,-2-20-1 0,-21 19 1 0,-1-9 0 0,1 0 0 0,-12 22 0 0,2-12 1 0,-1 23 0 0,-11-1-1 0,10 11 0 0,2 11-1 0,8-10 0 0,-8 10 1 0,21 0 0 0,-1-11 0 0,1-11 0 0,0 1 0 0,-1-1 0 0,-10 11 0 0,11-10 0 0,-13 21 0 0,-8-22 0 0,-1 1 0 0,11 10 0 0,-11 0 0 0,11 0 0 0,-12-10 0 0,12 10 0 0,-11 0 0 0,-1 0 0 0,2 1 0 0,-12 9 0 0,11-10 0 0,-11 12-1 0,0-12 1 0,0 22 0 0,-11-10 0 0,-11-1 0 0,11-11 0 0,-11 11 1 0,-10-11-1 0,21 0 0 0,-11-11-1 0,11 1 1 0,-10 0 0 0,-12-12-1 0,33-32 0 0</inkml:trace>
  <inkml:trace contextRef="#ctx0" brushRef="#br0" timeOffset="60">21006 11906 7 0,'-21'11'5'0,"-55"65"-8"0,32-32 3 0,12-1 1 0,-13 1-1 0,13-1 0 0,-1 1 0 0,-9-1 2 0,-2-21-1 0,0 0 1 0,11-1-2 0,-10-10 0 0,0 0 0 0,-11-22-3 0,-1 0 2 0,12-20 1 0,-22-14 1 0,-1 2 1 0,1 21 3 0,0-11 3 0,0 33-3 0,-12 0-3 0,12 0 0 0,-11 11-2 0,22 0-2 0,-2 0-1 0,14-11 0 0,9 0 0 0,1-22 0 0,10 1 2 0,-11-1 1 0,1-11 0 0,-12 11 0 0,12-10 1 0,-13-1-2 0,-8 1 2 0,8 10 0 0,-8-22 1 0,-2 12 1 0,12-1 0 0,9 1-1 0,14-12-3 0,-13 1-1 0,11 10-2 0,-1-1 0 0,-9-8-2 0,-1 9 1 0,1 1 3 0,-1 9 0 0,-9-8 1 0,-2-13 0 0,11 0 1 0,1-10 1 0,-1-11 1 0,11 10 1 0,-10-21 1 0,10-22 0 0,-1 11 0 0,3-11 2 0,-2 1-3 0,-11-12-1 0,1 0-2 0,-12-11-2 0,0 1-2 0,23 10 3 0,-1 11-1 0,11-1 1 0,11-8-1 0,0-2 1 0,11 22 0 0,11 0 1 0,-1 0-1 0,1 0 0 0,11 11 1 0,9-11-1 0,-9 0 2 0,22-11-1 0,-11 12 2 0,-11-2-1 0,-1 23 1 0,1 21 1 0,-1 13-3 0,12 19-3 0,10 12-7 0,22 0 1 0,-33 12 5 0</inkml:trace>
  <inkml:trace contextRef="#ctx0" brushRef="#br0" timeOffset="61">17962 10330 5 0,'0'10'0'0,"0"-10"0"0,-12 0 0 0,12-10 0 0,0 10 0 0,0 0 1 0,0 0 0 0,0 10 2 0,0-10 1 0,-9 0 2 0,9 0 0 0,0 11 3 0,0-11 1 0,0 0 0 0,0 0 2 0,9 0 2 0,-9 0-2 0,12 11-3 0,-12-11 0 0,11 11-3 0,-11-11-2 0,10 0 0 0,2 0-1 0,9 0-1 0,1 0 1 0,11 0 1 0,0 0-3 0,-1 0 1 0,1-11-2 0,-11 0 2 0,10 0-2 0,1 1 2 0,-1-1-2 0,1 0 1 0,-11 0-1 0,10 0 1 0,12 0 0 0,-22 0-1 0,21 1 1 0,0-1-1 0,-11-11 0 0,13 11 1 0,-13 0-1 0,1-11 1 0,0 12-1 0,-1-1 0 0,1 0 0 0,9 0 1 0,-9-11-2 0,0 11 2 0,11 0-1 0,-11 1 1 0,10-12-1 0,-10 11 0 0,9-11 0 0,-8-1 0 0,9 3 0 0,-10-2 0 0,10-1 1 0,-11 2-1 0,13 11 1 0,-13-24-2 0,-11 34 0 0,2-10-12 0,-13-1-32 0,22 1-21 0,-9-2 43 0,-1-10 18 0</inkml:trace>
  <inkml:trace contextRef="#ctx0" brushRef="#br0" timeOffset="62">21136 9655 4 0,'0'0'0'0,"-10"0"0"0,0 0 1 0,-2 0 0 0,2 0 1 0,10 0 1 0,0 0 1 0,0 11 2 0,0-11 2 0,0 0 2 0,10 11 1 0,-10-11-3 0,12 0-2 0,-2 11-2 0,12 0-2 0,-1 1-1 0,12-2 0 0,-1 1 2 0,13 10 0 0,-13 2 1 0,11 8-1 0,12-9-2 0,-1 0-1 0,0-1 0 0,11 2 1 0,12-2-1 0,-1 0 1 0,11 13-2 0,-11-23 1 0,-11 21 0 0,23-21-1 0,-23 11 1 0,10-11-1 0,-10 0 1 0,-10-11 0 0,0 11 1 0,-1-1-1 0,-33 1 0 0,12-11-1 0,-11 11-1 0,-22-11-6 0,10 0-8 0,-10 11-5 0,0-11-1 0,12 0 9 0,-12 0 10 0</inkml:trace>
  <inkml:trace contextRef="#ctx0" brushRef="#br0" timeOffset="63">18375 10601 4 0,'0'0'0'0,"11"-10"0"0,-1 0 0 0,2 10 1 0,-12 0 0 0,11 0 1 0,-1 0 2 0,2 0 1 0,-1 10 0 0,10 11 2 0,0-10 0 0,12 22 3 0,-1 10-1 0,13 0-1 0,-2 12 0 0,-11-11-1 0,12 10-2 0,0 0 0 0,-11 1 0 0,21-12-1 0,-11 1-1 0,0-1 0 0,12-10-1 0,-11-1-1 0,10 1 0 0,0-11-1 0,1 0 0 0,-12-12-1 0,-21 1-1 0,11 0-10 0,-22-11-24 0,-2 0-7 0,3 0 33 0,-1-11 7 0</inkml:trace>
  <inkml:trace contextRef="#ctx0" brushRef="#br0" timeOffset="64">20941 11418 4 0,'0'0'0'0,"11"0"1"0,-11 0 3 0,21 0 3 0,12-12 0 0,-10 1-1 0,9-11-1 0,11 12 0 0,-11-12 2 0,24 0 2 0,-14-11-2 0,23 1-4 0,2-1-4 0,-2-10 0 0,21-1 1 0,-9-10-2 0,9 0-3 0,13-12-4 0,-13 1-1 0,2 0 4 0,-13 11 5 0,-10 10 1 0,0 0-1 0,2 12 1 0,41-33 1 0,-75 55 0 0,0-13-1 0,-1 12 0 0,-22 0-1 0,13-11-2 0,-23 22-10 0,0-10 2 0,0-1 8 0</inkml:trace>
  <inkml:trace contextRef="#ctx0" brushRef="#br0" timeOffset="65">27466 18767 255 0,'0'0'0'0,"0"-76"0"0,-11 22 0 0,-11-22 0 0</inkml:trace>
  <inkml:trace contextRef="#ctx0" brushRef="#br0" timeOffset="66">18636 9862 4 0,'0'-11'0'0,"0"11"0"0,0-10 3 0,0 10 1 0,0-12 2 0,0 24 7 0,0-2-8 0,11 11-1 0,0-9 0 0,0 10-1 0,-1 9 0 0,2-8-1 0,-12-12-2 0,11 11 1 0,-1-13-1 0,-10-9 0 0,0 12 0 0,0-12-3 0,0-12-40 0,0 3 41 0,0-13-2 0</inkml:trace>
  <inkml:trace contextRef="#ctx0" brushRef="#br0" timeOffset="67">18626 9807 4 0,'-12'0'0'0,"2"0"0"0,10 0 1 0,-11 0 1 0,11 0 2 0,0 0 2 0,11 0-2 0,-1-10 0 0,12 10 0 0,0-11-1 0,-1 1-1 0,2-2 1 0,-2 1-1 0,0 0 0 0,2 1 0 0,-1 10 0 0,-11-11 0 0,-2 11 0 0,3 0 0 0,-1 0 0 0,-11 0-1 0,0 0 0 0,0 0 1 0,10 11-2 0,-10-11 1 0,0 10-1 0,12 1 1 0,-12 12-1 0,11-13 0 0,-1 11 0 0,2-9 1 0,8-2-1 0,-8 12 0 0,9-22 0 0,-9 11 1 0,-1-11 0 0,-11 0 1 0,0 10 2 0,0-10 1 0,0 0-1 0,-11 0-2 0,-1 12 0 0,2-1-1 0,-23 10 0 0,11-10 0 0,1 11 1 0,-12-11-1 0,21 11 0 0,-8-11 0 0,8-11-1 0,2 0-1 0,10 0-6 0,-11 0-22 0,32-11-16 0,-9-11 38 0</inkml:trace>
  <inkml:trace contextRef="#ctx0" brushRef="#br0" timeOffset="68">18527 9547 4 0,'0'0'-1'0,"0"0"1"0,0 0 0 0,0 0 1 0,0 0-1 0,0 0 3 0,0 0 3 0,-10-11 2 0,10 11 2 0,0 0 7 0,10 0-1 0,-10 22-9 0,12-1-2 0,-2 1-4 0,0-11-1 0,-10 11 0 0,12-10-2 0,-1-3-15 0,-11-9-22 0,11 0 24 0</inkml:trace>
  <inkml:trace contextRef="#ctx0" brushRef="#br0" timeOffset="69">21322 9558 4 0,'0'0'0'0,"-11"0"0"0,11-11 0 0,0 11 0 0,0 0 8 0,0 11-3 0,-12 10 0 0,12-10 0 0,-9 11-1 0,-2 0-1 0,-1 10-1 0,2-21-2 0,-1 11 1 0,-1-10-1 0,12-2-1 0,-10-10-1 0,10 0-7 0,0-10-5 0,10-13 7 0,2-10 7 0,-12 12-4 0</inkml:trace>
  <inkml:trace contextRef="#ctx0" brushRef="#br0" timeOffset="70">21333 9460 3 0,'0'0'1'0,"0"0"-1"0,0 0 0 0,0 11 0 0,0-11 1 0,0 0 3 0,0 11 1 0,0-11 1 0,0 10 1 0,0 1-2 0,11-11 0 0,-11 11-1 0,10 0-2 0,2 0 0 0,-2 0 0 0,1 10 0 0,11 1 0 0,-12 0 0 0,13 0-1 0,-13-10-1 0,1 8 1 0,0-9 0 0,-1 0 0 0,-10 0-1 0,0 1 1 0,12-12-1 0,-12 0 1 0,-12 0 8 0,12 0-5 0,-10 10 0 0,-12-10-2 0,1 11 1 0,-1-1-1 0,0 1 1 0,-11 0 0 0,12 1 0 0,-1-2-1 0,1 1-2 0,10-11-1 0,-1 10-3 0,12 2-12 0,0-12-15 0,0 10 3 0,12-10 18 0,-1 0 6 0</inkml:trace>
  <inkml:trace contextRef="#ctx0" brushRef="#br0" timeOffset="71">21452 9416 4 0,'0'-11'0'0,"0"11"0"0,0-10 0 0,0-1 3 0,0 0 2 0,0 0 3 0,0 11 4 0,0-11-1 0,0 11-3 0,0 11 5 0,0 11-10 0,0-1-3 0,0 12-4 0,0-11-24 0,0 0-2 0,0-22 25 0</inkml:trace>
  <inkml:trace contextRef="#ctx0" brushRef="#br0" timeOffset="72">18972 10797 5 0,'0'0'-1'0,"0"-11"1"0,0 11 0 0,12-10 0 0,-1 10 0 0,-11-11 1 0,0 11 0 0,0 0 11 0,0 11-3 0,-11 20 0 0,-1 3-3 0,-8 9-2 0,-2 1-3 0,11-12 1 0,-1-10-1 0,2 11-1 0,0-33-1 0,10 11-5 0,10-22-8 0,0-11-5 0,2 0 13 0,-1-21 2 0</inkml:trace>
  <inkml:trace contextRef="#ctx0" brushRef="#br0" timeOffset="73">19028 10721 5 0,'0'0'0'0,"0"0"0"0,0 0 3 0,0 0 4 0,0 0 8 0,0 11-6 0,0-1-2 0,0 2-2 0,11 10-2 0,-11-12 0 0,0 11-1 0,11 2-2 0,-1-12 0 0,0 10 1 0,2 1-1 0,10-11 0 0,-1 0 0 0,-9 0 0 0,9 0 0 0,-10 0 0 0,0-11 1 0,-11 10 1 0,0-10 0 0,0 11 1 0,-11 0 0 0,11 0-2 0,-22-11 2 0,12 22-2 0,-2-11 0 0,2 0 2 0,-12-11-2 0,11 10 2 0,-1-10-1 0,-8 0 2 0,9 0-1 0,0 11-1 0,0-11-1 0,-1 0-1 0,2-11-1 0,-1 11 1 0,-1 0 0 0,12 0-2 0,0 0-4 0,0 0-11 0,12 0 4 0,-1 11-7 0,-1-11-5 0,-10 0 17 0,0 0 4 0</inkml:trace>
  <inkml:trace contextRef="#ctx0" brushRef="#br0" timeOffset="74">19082 10656 4 0,'0'0'0'0,"0"0"0"0,0-10 2 0,0 10 2 0,0 0-1 0,0-12 1 0,11 1 0 0,-11 0 0 0,11 0 1 0,0 11 1 0,11-10 0 0,-1 10-1 0,-10 0-1 0,0 0 1 0,-11 0 2 0,0 10 1 0,-22 23 1 0,1-11-3 0,-1 10-2 0,0 1 0 0,-1-22-4 0,23 11 0 0,0-22-2 0,34 11 1 0,-13-22-1 0,23-11-2 0,10 1-2 0,1-2-9 0,-13-9-14 0,-9 32 0 0,-10-10 23 0</inkml:trace>
  <inkml:trace contextRef="#ctx0" brushRef="#br0" timeOffset="75">21419 10797 4 0,'0'0'0'0,"0"0"0"0,-10 0 2 0,10 0 4 0,10 10-2 0,2 2-2 0,-12 10-1 0,11-11 0 0,10-1-2 0,-10 0 2 0,11 2 0 0,-11-12 0 0,-1 11-1 0,2-11 1 0,-1 11-2 0,-2-11 1 0,-9 0-2 0,0-11-14 0,0 0 15 0,-9-21 1 0,9 21-3 0</inkml:trace>
  <inkml:trace contextRef="#ctx0" brushRef="#br0" timeOffset="76">21474 10711 3 0,'0'0'0'0,"-11"0"0"0,22-12 1 0,-11 12-1 0,10-11 0 0,35 0 2 0,-25-10 0 0,3 11 0 0,10-2 1 0,-11-21-1 0,-2 23 0 0,-8 0-1 0,-1-2 1 0,-1 12 2 0,-10 0-1 0,0 0 5 0,0 0-7 0,0 12-1 0,0 8 0 0,0-9 1 0,0 0-1 0,12 0 0 0,10 11 0 0,-12-11 0 0,11 10 0 0,2 2 0 0,-12-13 0 0,0 1 0 0,-1-1 0 0,-10 2 1 0,10-12 0 0,-10 11 1 0,0-11 2 0,0 11-1 0,-10-11 0 0,-11 10 0 0,-13 1-1 0,13-1 0 0,-11 2 0 0,-1-1-1 0,11 11 0 0,0-12-1 0,12 0-1 0,-1-10-2 0,-1 12-10 0,12-1-15 0,12-11 14 0,9-11 11 0</inkml:trace>
  <inkml:trace contextRef="#ctx0" brushRef="#br0" timeOffset="77">21354 10581 4 0,'-10'0'0'0,"10"0"0"0,0 0 2 0,-11 0 3 0,22 0 4 0,-1-12-3 0,12 1 2 0,0 0-3 0,-1-11 2 0,2 22 1 0,-13-11-1 0,-10 11-3 0,11 11-1 0,0 0 3 0,-11 0 0 0,10 11-2 0,-20 10 0 0,10 1-1 0,-11-11-1 0,0-1-1 0,11-10-1 0,11-11-1 0,0 0-15 0,32-21-32 0,-11-23 23 0,-20 33 21 0</inkml:trace>
  <inkml:trace contextRef="#ctx0" brushRef="#br0" timeOffset="78">5620 14777 16 0,'0'0'0'0,"12"-11"1"0,-1 11-18 0</inkml:trace>
  <inkml:trace contextRef="#ctx0" brushRef="#br0" timeOffset="79">12526 14625 9 0,'0'-33'4'0,"0"-11"9"0,0 12-3 0,21 21-8 0,0 0-3 0,12 0 1 0,11 11 0 0,-1 0-1 0,1 11 1 0,10 11 0 0,11 10 0 0,0 12-3 0,23-1-4 0,-1 1-10 0,0-1 11 0,-33-32 3 0</inkml:trace>
  <inkml:trace contextRef="#ctx0" brushRef="#br0" timeOffset="80">12307 14809 5 0,'0'-9'-1'0,"23"-3"1"0,19 1 1 0,14 11 2 0,9-22 1 0,33 0 2 0,-1 11-2 0,12 11-3 0,10-10-1 0,2 20-6 0,-2 23-7 0,-97-33 9 0</inkml:trace>
  <inkml:trace contextRef="#ctx0" brushRef="#br0" timeOffset="81">14428 14407 0 0,'0'-11'0'0,"0"11"0"0,-11-11 2 0,11 0 0 0,0 11 3 0,-10 0-1 0,10 0-1 0,0 0 0 0,0 0-2 0,-11 22 2 0,11 0 1 0,0 21-1 0,0-10 0 0,11 0 0 0,-1-12-1 0,12 1 2 0,-12-22 0 0,13 11-1 0,-12-11 0 0,10-11 0 0,-11-11-2 0,24-10-2 0,-23-1 0 0,11-10-2 0,-11 10 0 0,-1 11 1 0,-10 1 2 0,0 21-1 0,0 0 0 0,0 10 1 0,0 12 0 0,-10 0 0 0,10 0 0 0,10-1 0 0,12-10 0 0,0-11 0 0,-1 0 0 0,11-11 0 0,-9 1-1 0,-1-12 1 0,-11 0 0 0,-1 11 0 0,1-21 0 0,-11 10 0 0,-11 0 0 0,1 0 0 0,10 1 0 0,-11 10 0 0,-1 0-4 0,12 11-13 0,0-11-1 0,0 11 14 0,12 11 4 0</inkml:trace>
  <inkml:trace contextRef="#ctx0" brushRef="#br0" timeOffset="82">14972 14266 0 0,'0'0'5'0,"0"11"-4"0,0 0 1 0,-12 10 2 0,12 1 0 0,-10 11-1 0,10-1-2 0,0-10 0 0,10 0-1 0,2-11 0 0,-1 10-1 0,0-21-6 0,0 0-4 0,-1-21 9 0,0-1 2 0</inkml:trace>
  <inkml:trace contextRef="#ctx0" brushRef="#br0" timeOffset="83">15037 14081 0 0,'0'0'0'0,"0"-11"6"0,-12 11-5 0,12 0 2 0,0 0-2 0,-10 0-1 0,10 21 0 0,10 2-3 0,-10-2-4 0,12-10 6 0</inkml:trace>
  <inkml:trace contextRef="#ctx0" brushRef="#br0" timeOffset="84">15145 14266 0 0,'-10'-11'3'0,"-1"0"-1"0,11 0 0 0,0 11 2 0,0-12-2 0,0 12 0 0,0 12 0 0,11-1 0 0,-11 0 0 0,10 22-1 0,2-12-1 0,9 1 0 0,-21 0 0 0,12-1 0 0,-2 1 1 0,-10-22 0 0,10 0 2 0,-10 0 1 0,-10-11-1 0,10-10 0 0,-10 10-2 0,10-22 0 0,0 1-1 0,0-1-1 0,10-11 0 0,-10 12 0 0,10 9 0 0,2 2 0 0,-12 21-2 0,11 0-7 0,-11 0-3 0,10 11 5 0,-10-1 8 0</inkml:trace>
  <inkml:trace contextRef="#ctx0" brushRef="#br0" timeOffset="85">15331 14320 0 0,'0'0'0'0,"0"11"0"0,0 0 3 0,0-11 1 0,0 11 3 0,10-11 0 0,2 0-3 0,-1 0-1 0,10-22-1 0,-10 0-2 0,-1 1-1 0,2-12 0 0,-2-1 1 0,2 14 0 0,-12-13 1 0,-12 11 0 0,2 1 1 0,-2 21 0 0,2 0 0 0,-13 10 0 0,14 11 0 0,9 24 0 0,-11-13-1 0,11 1-1 0,11-11-1 0,10-12-1 0,0 12-1 0,1-22 0 0,11 0-3 0,-11 0-4 0,11 0-1 0,-1-11 4 0</inkml:trace>
  <inkml:trace contextRef="#ctx0" brushRef="#br0" timeOffset="86">15603 14026 0 0,'-12'11'0'0,"-9"12"0"0,-1-13 0 0,12 1 0 0,10 11 0 0,0-11 0 0,10-11 0 0,12 11 0 0,11-11 0 0</inkml:trace>
  <inkml:trace contextRef="#ctx0" brushRef="#br0" timeOffset="87">15721 14190 0 0,'-9'11'0'0,"-35"21"0"0,11-10 2 0,1-11-1 0,-1 0 1 0,21 0 0 0,-8-11-1 0,8-11 0 0,2-11-1 0,10 11-1 0,0-12-3 0,10 13 0 0,-10 10 4 0</inkml:trace>
  <inkml:trace contextRef="#ctx0" brushRef="#br0" timeOffset="88">15766 13689 0 0,'-12'22'0'0,"12"22"0"0,12 10 0 0,-1 11 0 0,-11 1 0 0,0 10 0 0,10-11 0 0,-10-11 0 0,11-10 0 0,0-2 0 0,-1-19 0 0,2-12 0 0,-12-11 1 0,0 0-1 0,11-11 1 0,-11-12 0 0,11-19-1 0,0-2-1 0,9-21 1 0,14 11 0 0,-13 10 0 0,2 12 0 0,-13 32 1 0,1 0 0 0,-11 32 0 0,11 12 0 0,-11 10 0 0,0 1 0 0,10-12-1 0,-10 10 1 0,23-19 0 0,-13-1-1 0,2-12 1 0,-2-21 0 0,0 0-2 0,2 0-3 0,-1-21-3 0,-11 21 7 0</inkml:trace>
  <inkml:trace contextRef="#ctx0" brushRef="#br0" timeOffset="89">16277 13972 0 0,'0'0'0'0,"-12"-11"1"0,2 11 2 0,-1 0-1 0,-21 11-1 0,10 12 0 0,11-2-1 0,-11 11-1 0,0 11 0 0,22-9 1 0,0-13 0 0,11 1-1 0,10-11 1 0,-9 0 1 0,9-11-1 0,2 0 0 0,9-11 0 0,-22-12-1 0,13-8 0 0,-12 9 1 0,0-21-1 0,-11 9 1 0,10 3 0 0,-10-3 0 0,0 23 1 0,-21 1 1 0,21 10 0 0,-11 0 0 0,11 10-1 0,-11 23-1 0,11 0 0 0,0-1 0 0,0 1 0 0,22 0 0 0,-11-12 0 0,9 0 0 0,-8-9 0 0,-1-12-2 0,11-12-5 0,-12 2 5 0</inkml:trace>
  <inkml:trace contextRef="#ctx0" brushRef="#br0" timeOffset="90">16417 13930 0 0,'0'0'0'0,"-10"0"1"0,10 0 1 0,0 0 2 0,10 10-1 0,-10 11-2 0,12 13 0 0,-1-13-1 0,-1 11 1 0,2 1-1 0,-12-11 1 0,11 10-1 0,-11-11 0 0,0-9 1 0,0-12-1 0,0 11 1 0,10-11 0 0,-10-11 1 0,0-11 0 0,0-10-1 0,0-12 0 0,0 0 0 0,0 1 0 0,0 0 0 0,0 10-1 0,11 0 1 0,-11 22-1 0,0 1-4 0,11-1-4 0,-11 0-3 0,0 11 7 0</inkml:trace>
  <inkml:trace contextRef="#ctx0" brushRef="#br0" timeOffset="91">16592 13526 0 0,'0'0'0'0,"11"0"3"0,-11 0 0 0,10 22 1 0,-10 11-1 0,12 21-1 0,-1 0-2 0,-11 12 0 0,10-1-1 0,1-11 0 0,0 2 0 0,-1-14 0 0,2 2 0 0,-12-23 2 0,0 2 0 0,11-2 0 0,-22-21 0 0,11 0 1 0,0 0-1 0,-12-21-1 0,12-13 0 0,12-20 0 0,9-11-1 0,2 11 1 0,-2 21 0 0,0 0 0 0,-9 22 0 0,-1 1 1 0,-11 10-1 0,0 0 0 0,0 0 1 0,0 10-1 0,0-10 0 0,-23 22 1 0,-10 0-1 0,13 21 1 0,-2-10-1 0,11 11 0 0,-1-12-1 0,12 1 0 0,12-12 1 0,9-10 0 0,44-11 0 0,1-11 0 0,20 1 0 0,2-11 1 0,-13 9-1 0,-19-10 1 0,-2 11-3 0,-32-9-9 0,-11 20 4 0</inkml:trace>
  <inkml:trace contextRef="#ctx0" brushRef="#br0" timeOffset="92">19300 16201 255 0,'0'0'0'0,"53"0"0"0,12 0 0 0,67 0 0 0,-2 0 0 0,21 0 0 0,2 0 0 0,0 33 0 0,10-1 0 0,11 12 0 0,10-11 0 0,23 10 0 0,11-10 0 0,10-12 0 0,22-10 0 0,33-11 0 0,-1 0 0 0,12 0 0 0,-11-11 0 0,21-21 0 0,-21-1 0 0,0-10 0 0,-12-1 0 0,12 1 0 0,-11-1 0 0,-1 12 0 0,-20-12 0 0,-1 1 0 0,-12 10 0 0,-8-11 0 0,-14 0 0 0,-8 13 0 0,-23-2 0 0,0 22 0 0,-2 0 0 0,-29-11 0 0,-25 22 0 0,-19 0 0 0,-24 0 0 0,2 0 0 0,74-55 0 0,-129 45 0 0</inkml:trace>
  <inkml:trace contextRef="#ctx0" brushRef="#br0" timeOffset="93">22343 369 0 0,'0'0'0'0,"0"0"0"0,-4957 13614 14 0,4935-13592-27 0,11-11 12 0</inkml:trace>
  <inkml:trace contextRef="#ctx0" brushRef="#br0" timeOffset="94">17439 13918 0 0,'0'0'0'0,"-10"0"0"0</inkml:trace>
  <inkml:trace contextRef="#ctx0" brushRef="#br0" timeOffset="95">14918 14907 0 0,'-11'0'0'0,"-22"0"0"0,12 11 0 0,10-22 0 0,11 11 1 0,-12-11-1 0,12 1 0 0,0 10 0 0,12 0-1 0,20-11 2 0,-11 11-1 0,13-10 0 0,9-2 0 0,0 1 0 0,1 0 0 0,9-11 0 0,-8 1 0 0,-2-1 0 0,12 11-1 0,-12 0 1 0,-10 0 0 0</inkml:trace>
  <inkml:trace contextRef="#ctx0" brushRef="#br0" timeOffset="96">3349 14538 0 0,'0'0'0'0,"0"0"0"0,-11 0 0 0,11 0 0 0,0-11 1 0,0 11 0 0,11-11 1 0,-2 11-1 0,3-11 1 0,21 11 0 0,10 0 0 0,-10 0-1 0,21 0 0 0,1 0 1 0,-1 0-1 0,10 11 0 0,-19-11 0 0,20-11-1 0,-21 0 1 0,-2 11-1 0,-9-11 0 0,-1 0-1 0,-20 0 0 0,-12 11-7 0,0 0 1 0,-12 0 5 0</inkml:trace>
  <inkml:trace contextRef="#ctx0" brushRef="#br0" timeOffset="97">3185 14559 0 0,'0'0'0'0,"0"0"0"0,11 0 3 0,0 0-2 0,10 11 1 0,12-11 0 0,11 0 0 0,0 11 0 0,21-11 1 0,0-11 0 0,22 0 1 0,0 0 0 0,-1 1-2 0,-9 10 0 0,-1 0-1 0,11 0-1 0,-32 21-7 0,10 1-9 0,-33 0 8 0</inkml:trace>
</inkml:ink>
</file>

<file path=ppt/ink/ink1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8.533"/>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17635 6187 6 0,'0'0'0'0,"-10"-11"0"0,10 11 0 0,0-11 0 0,0 11 0 0,10-11 0 0,2 11 0 0,-12 0 2 0,0 0 1 0,11 0 0 0,-11 0 1 0,11 0-1 0,0 0-1 0,-1 0-1 0,12 0 0 0,-11-11-1 0,0 11 1 0,10 0 1 0,1 0 0 0,-11 0 1 0,11 0-2 0,-12 0 1 0,2-9-2 0,-1 9 1 0,-1 0 0 0,1-12-1 0,0 12 1 0,-1-11-1 0,2 11 1 0,-12-11-3 0,0 11 0 0,0 0-20 0,-12 0 13 0,2 11 4 0</inkml:trace>
  <inkml:trace contextRef="#ctx0" brushRef="#br0" timeOffset="1">17680 6165 3 0,'0'0'1'0,"0"0"0"0,0 0 3 0,10 11-3 0,0 0 2 0,13-11 0 0,-1 0 0 0,0 0 0 0,-1 0-1 0,1 0 1 0,0 0 0 0,-1-11 0 0,-10 11-1 0,0-11 0 0,-11 11 0 0,10 0 1 0,-20 0 4 0,-12 11-7 0,1 0 1 0,-12 1-2 0,1-2 2 0,-12 1-1 0,11-1 2 0,1-10 0 0,9 11-1 0,13-11 0 0,-1 0-1 0,11 0-1 0,11 0-1 0,-1 0 2 0,2 0 0 0,10 0 0 0,-1 0-1 0,1 0 1 0,11 0-1 0,-23-11 1 0,12 11 1 0,-11 0-1 0,0-10 1 0,0-1-1 0,-11 11 1 0,0-10 1 0,0 10-1 0,-22 10-1 0,-11 1-3 0,-22 33 2 0,2-1 0 0,8-11 2 0,13 1-1 0,22-22-2 0,10-1-9 0,54-20-16 0,22-56 14 0</inkml:trace>
  <inkml:trace contextRef="#ctx0" brushRef="#br0" timeOffset="2">17537 7764 17 0,'0'-11'8'0,"0"-11"-6"0,0 22-2 0,0-11 0 0,12 0 0 0,-1 0 0 0,-1 11 0 0,2-11-1 0,-12 1 1 0,11-1-1 0,-11 0 1 0,0 0-5 0,0 0-5 0,0-11 5 0,0 22 0 0</inkml:trace>
  <inkml:trace contextRef="#ctx0" brushRef="#br0" timeOffset="3">10862 12418 3 0,'0'-12'0'0,"0"12"0"0,-12 0 0 0,12 0 0 0,0 12 0 0,0-12 0 0,0 0 0 0,0 0 0 0,0 0 0 0,-10 0 0 0,10 10 0 0,-11-10 1 0,11 11 2 0,0-11 2 0,0 10 2 0,-10 2 3 0,10-1 2 0,0 10 0 0,0-10-2 0,10 11-3 0,-10-11-1 0,21-11-1 0,2 11 0 0,-1-22 0 0,10 0-2 0,-10-1 0 0,11 2-1 0,-23-11 0 0,0-1 0 0,2 10 0 0,-1-9 0 0,-11-11 1 0,0 10-2 0,0 1-1 0,-11-2 3 0,-11 12-2 0,12 11 2 0,-12 0 1 0,-1 22-1 0,2 11 0 0,0 11 0 0,10-1-1 0,0-11 0 0,11 12-1 0,0-22-2 0,11-2 1 0,21-8-1 0,-21-1-1 0,22-22-2 0,-1 11-3 0,-10-12-8 0,-1 3-10 0,2-2-11 0,-13 11 2 0,-10-11 26 0,11 11 5 0</inkml:trace>
  <inkml:trace contextRef="#ctx0" brushRef="#br0" timeOffset="4">11145 12124 7 0,'-12'0'10'0,"12"0"4"0,0 0-1 0,0 21 6 0,0-10-4 0,0 11 0 0,0 11-3 0,0-1 2 0,0 13-2 0,0-3-3 0,0 12-5 0,0 1-1 0,0-11-3 0,0-1 0 0,0-10 1 0,12-22-2 0,-1-2-3 0,-11 3-18 0,9-24-17 0,14-8-6 0,-13-13 15 0,13-10 26 0,-23 32 1 0</inkml:trace>
  <inkml:trace contextRef="#ctx0" brushRef="#br0" timeOffset="5">11263 12439 11 0,'-10'0'13'0,"10"22"-2"0,0 0 2 0,10-12 7 0,2 1-8 0,10-11-4 0,-1 0-2 0,1-11-1 0,11-10-2 0,-11-2 0 0,-11 2-2 0,-1-11 0 0,1 10 0 0,-11 11 0 0,0-22 0 0,-11 22 0 0,1 1-1 0,-13 10 1 0,13 10 4 0,-1 12 4 0,11 0 0 0,-11 21-1 0,22-10 0 0,-11 11-3 0,11-23-3 0,11 1-1 0,-1-11-1 0,1 0-4 0,0-11-11 0,11-11-14 0,-13 0-12 0,13-11-4 0,0 11 24 0,-1 1 17 0</inkml:trace>
  <inkml:trace contextRef="#ctx0" brushRef="#br0" timeOffset="6">11797 12298 7 0,'0'0'11'0,"-23"-10"7"0,13 10-6 0,-22 10 24 0,21 1-26 0,-11 33 0 0,0-1-4 0,12 0-3 0,-1 1-2 0,11-13-1 0,0 3-1 0,21-23-2 0,11-11-2 0,-9 0-4 0,19-22-9 0,3 11-10 0,-13-22-6 0,1 12 21 0,-33 10 10 0</inkml:trace>
  <inkml:trace contextRef="#ctx0" brushRef="#br0" timeOffset="7">11906 12026 4 0,'0'0'-1'0,"0"-11"3"0,0 11 3 0,-12-11 16 0,12 11-11 0,0 0 0 0,12 0 11 0,-12 0-13 0,11 0-1 0,-11 22-1 0,10 10-1 0,1 1-1 0,0 21-1 0,-1-10-2 0,-10 10 0 0,12 1-1 0,-1-12 0 0,-1 12 0 0,2-23-1 0,-12 12 0 0,11-33-4 0,-11-1-13 0,0-10-9 0,0 0-7 0,0-10 16 0,-11-1 15 0</inkml:trace>
  <inkml:trace contextRef="#ctx0" brushRef="#br0" timeOffset="8">11873 12449 6 0,'-11'0'10'0,"0"12"9"0,11-1-4 0,0-11 4 0,11 11-6 0,0-11-6 0,10 0-3 0,12-11-2 0,-1-22 0 0,13 22-1 0,-25-11-1 0,13 0 1 0,0 12-2 0,-21-1 2 0,-2 1-2 0,0 10 0 0,2-12-2 0,-12 12 1 0,11 0 1 0,-1 12 0 0,-10-2 0 0,23 11 2 0,-12 13-1 0,10-13 1 0,-11 1 0 0,2 0 1 0,-1-1 3 0,-11 1 1 0,0-11 3 0,0 0 1 0,0 0-2 0,-11-11-2 0,11-11-1 0,0 0-2 0,-12-12-3 0,12-8 1 0,0-13-1 0,12 11-1 0,-1-10-3 0,0 21-3 0,0-10-4 0,-1 21-5 0,12 1-14 0,-12-2-10 0,2 12 10 0,-12 0 25 0,11 0 2 0</inkml:trace>
  <inkml:trace contextRef="#ctx0" brushRef="#br0" timeOffset="9">12417 12330 5 0,'0'0'1'0,"0"0"13"0,0 0 6 0,-12 0 5 0,2 0-2 0,10 11-5 0,-11 1-5 0,-1 9-7 0,12 11-3 0,0 1-2 0,12-11-1 0,-1-11 0 0,-1 10 0 0,23-21-1 0,-11 0-1 0,11 0 0 0,-23-10 0 0,13-12-1 0,-2 0 0 0,-10 1 1 0,-11 9 3 0,0-10 0 0,0 1 3 0,-22 11 4 0,1-13 0 0,-1 12 10 0,-1 11-8 0,13 0-5 0,-12 0-3 0,12 11-3 0,10-11 1 0,0 11-2 0,-11 22-24 0,11-11-30 0,0-12 22 0,11 2 3 0,-1 19 13 0,-10-31 15 0</inkml:trace>
  <inkml:trace contextRef="#ctx0" brushRef="#br0" timeOffset="10">12613 12353 3 0,'0'0'6'0,"0"0"4"0,-12 0 6 0,12 10 11 0,0 11-7 0,0 1-3 0,0 11-4 0,0-11-2 0,12 10-4 0,-2-11-3 0,-10 2-2 0,10-1 1 0,2-22-1 0,-1 0 0 0,-1 0-1 0,2-11 1 0,-2-23-4 0,2-8-2 0,9 9 1 0,-10-22 0 0,0 24 1 0,11-3 0 0,-11 24 1 0,-11-1 1 0,10 11 1 0,-10 11 4 0,11 10-1 0,0 2 0 0,-1 8-1 0,2-9-2 0,-12 0-1 0,11-1-1 0,-1-9-3 0,-10 10-10 0,12-12-12 0,-1 1-14 0,-2-1 11 0,-9-10 0 0,12 0 28 0,-1 0-2 0</inkml:trace>
  <inkml:trace contextRef="#ctx0" brushRef="#br0" timeOffset="11">13124 12363 14 0,'0'0'8'0,"0"-22"18"0,0 11-17 0,10 0 3 0,-10-10 1 0,0 11 5 0,-10 10-4 0,-1 0-5 0,-11 0-3 0,10 10-2 0,2 1-1 0,-1-1-2 0,0 1 0 0,1 12-1 0,10-23-1 0,10 10 0 0,1-10-1 0,22 11-4 0,-11-11 2 0,-1 10 2 0,12 2 1 0,-1-2 1 0,-9 2 1 0,-2-2 1 0,-10 11 5 0,-11-9 5 0,0 10 4 0,-11-12-1 0,-10 11-7 0,-2-9-6 0,2-12-2 0,-13 11-15 0,3-11-37 0,9 0-25 0,0 0 40 0,11 0 34 0</inkml:trace>
  <inkml:trace contextRef="#ctx0" brushRef="#br0" timeOffset="12">6437 11841 5 0,'0'11'4'0,"0"22"4"0,0 10 4 0,9 11 0 0,-9 22 0 0,0 1 0 0,12 11-2 0,-12-2 1 0,0 1-4 0,0 0-4 0,0-11-2 0,0 0-1 0,0-22-3 0,0-21-7 0,11-12-17 0,-1-10-13 0,13-22 25 0,-23 11 13 0</inkml:trace>
  <inkml:trace contextRef="#ctx0" brushRef="#br0" timeOffset="13">7165 12830 1 0,'0'0'0'0,"65"-10"0"0,1 10 0 0,9 0-1 0,13 0 1 0,-1 0 0 0,0 0 0 0,11 0 0 0,-1 0 0 0,22 0 1 0,-9 0-1 0,9 0 1 0,0-11-1 0,2 0 0 0,9 11 0 0,22 0 0 0,-21 11 0 0,-1 0 0 0,12-1 0 0,-12 1 1 0,21 0-1 0,-19 0-1 0,9 11 1 0,-1-11-1 0,13-11 1 0,-11 0 0 0,9 0 0 0,-8 0 0 0,20-11 0 0,-11 0 1 0,11 11-1 0,-88 0-2 0</inkml:trace>
  <inkml:trace contextRef="#ctx0" brushRef="#br0" timeOffset="14">15396 13060 0 0,'22'0'0'0,"53"0"0"0,-10-12 0 0,23 12 0 0,-1-11 0 0,33 0 0 0,-11 0 0 0,-22 0 0 0,-1 11 0 0,11-9 0 0,-19 9 0 0,19 0 0 0,-21 0 0 0,11 0 0 0,11 0 0 0,-11-12 0 0,0 1 0 0,11-11 0 0,0 11 0 0,-12 0 0 0,2-10 0 0,-1 21 0 0,-12 0 2 0,-10 0-2 0,-9 0 0 0,-2 10-2 0,-10-10 2 0</inkml:trace>
  <inkml:trace contextRef="#ctx0" brushRef="#br0" timeOffset="15">17875 11754 14 0,'0'0'20'0,"-11"22"-16"0,0 9 9 0,11 25 3 0,-10 20-5 0,-1 0-2 0,-1 11 1 0,12-11-4 0,12 0-2 0,9 0-1 0,11-10 2 0,-9-13-2 0,-1 12-1 0,-11-9 0 0,-2-2-1 0,-9 0-1 0,0 1-3 0,0-1-2 0,-20 0-12 0,20-10-15 0,-12-22-10 0,12-12 18 0,0-10 24 0</inkml:trace>
  <inkml:trace contextRef="#ctx0" brushRef="#br0" timeOffset="16">17277 13026 0 0,'0'0'0'0,"0"0"0"0,11 11 0 0,0-11 0 0,-1 0 0 0,2 0 0 0,-1 0 0 0,10-11 0 0</inkml:trace>
  <inkml:trace contextRef="#ctx0" brushRef="#br0" timeOffset="17">17516 12983 0 0,'0'-11'0'0,"11"11"0"0,11 0 0 0,-11-11 0 0,-1 11 0 0,13 0 0 0,-14 0 0 0,3 0 0 0,-1 0 0 0,-11 0 0 0,-11 0 1 0,11 0 0 0,-12 0 0 0,-8 0 1 0,-2 11 1 0,-1-11 0 0,-19 11-1 0,9-11 0 0,-22 12-1 0,12-12-1 0,-12 9 0 0,12-9-1 0,-11 0 0 0,11 0 0 0,-2 0 0 0,-20 0 0 0,11 11 0 0,-11-11-1 0,-12 0-1 0,13 11 2 0,-12 0 0 0,10 0 0 0,-11 1 1 0,12-2 1 0,0-10-1 0,0 11 1 0,0-11 0 0,0 10 0 0,0-10-1 0,0 0 0 0,-1 0 0 0,1 0-1 0,0 0 0 0,0-10 0 0,10 10 1 0,12-11-1 0,-2 1 1 0,-8 10 1 0,-1 0-1 0,-12-12 0 0,11 12 0 0,-10 12 1 0,10-12-1 0,2 0 1 0,-12 10 0 0,10-10-2 0,-10 0 1 0,10 0 0 0,0 0 0 0,13 0-1 0,-12 0 1 0,10 0 1 0,1 0-1 0,-12 0 0 0,12 0 1 0,-2 0 0 0,3 0 0 0,-2 0 0 0,0 0 0 0,1 0-1 0,0 0 0 0,9 0 0 0,-8-10 1 0,9 10 0 0,0-12 1 0,1 1 0 0,9 11-1 0,-10-11-1 0,13 11 2 0,-2 0 0 0,-11 0-1 0,11 0 0 0,-21 0 0 0,21 0-1 0,-11 0 0 0,1 0 1 0,0 0-1 0,-1 0 1 0,0 0-1 0,1 0 1 0,-1 0 2 0,-10 0 2 0,-2 0-3 0,12 11-1 0,-9-11-2 0,-3 11 1 0,3-11 0 0,-2 12 0 0,12-12 0 0,-13 0 0 0,3 0 1 0,-2 0 0 0,0 0-1 0,-9 10 1 0,20-10-1 0,-11 0 1 0,1 0-1 0,-2 0 1 0,3 0-1 0,-2 0 0 0,12 0 0 0,-13 0 0 0,3 0 0 0,9 0 0 0,-10 11-1 0,10-11 1 0,0 0 0 0,-11 0 0 0,12 10-1 0,-11-10 1 0,-2 0 1 0,3 11-1 0,-2-11 1 0,0 0 0 0,11 0 1 0,-20 11-1 0,20-11 1 0,-11 0-1 0,1 0-1 0,0 0 0 0,9 0 0 0,-8-11 0 0,-2 11 0 0,12-11-1 0,-13 11 1 0,3 0 0 0,-2 0 0 0,-10 0-1 0,10 0 1 0,0 0 1 0,-11 0-1 0,13 11 0 0,-2-11-1 0,-10 0 1 0,11 0 0 0,-12 0-1 0,12-11 1 0,-23 11 0 0,12 0-1 0,11 0 0 0,-1-10-1 0,-11 10-2 0,12 0 2 0,-12-11 2 0,1 11 0 0,0 0 2 0,-1 0 2 0,-10 0-2 0,10 0-2 0,2-10 0 0,-12 10-1 0,10-12 1 0,0 1-1 0,-10 11 2 0,-11 0 5 0,11-11 1 0,0 11-2 0,0 11-4 0,-12 0-3 0,2 1-2 0,-13-2-10 0,2 1-17 0,-23 10 20 0</inkml:trace>
</inkml:ink>
</file>

<file path=ppt/ink/ink1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8.73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26008 8764 4 0,'0'0'0'0,"0"12"5"0,0-2 0 0,-10 11-2 0,10 1-2 0,0 0-1 0,0-11-1 0,0-1-2 0,10-10 0 0,-10-10-2 0,11-1 2 0,-11 1 0 0</inkml:trace>
  <inkml:trace contextRef="#ctx0" brushRef="#br0" timeOffset="1">18636 5730 5 0,'-10'0'0'0,"10"0"0"0,-12-12 0 0,12 12 0 0,0-10 0 0,-10 0 0 0,10 10 0 0,-11-11 0 0,11 11 0 0,-11-11 1 0,11 11 1 0,-11 0-1 0,11-11 2 0,-12 11 0 0,12 0 1 0,0 0 0 0,-10 0-1 0,10 0-1 0,-10 0 0 0,-2 0 1 0,2 0 1 0,10 0-1 0,-11 0 2 0,-1 11 1 0,12-11 2 0,-10 0 1 0,10 0 1 0,0 0 1 0,0 11-4 0,0-11 3 0,10 0-7 0,2 0 1 0,-1 0 0 0,11-11 0 0,-2 11-1 0,3 0 0 0,21 11 2 0,-12 0-1 0,1-1 1 0,-12 12 1 0,11-11 0 0,1 22 0 0,-10-12 1 0,-2 12 0 0,0 11-3 0,-9-1 1 0,9 1-3 0,-21-1 1 0,22 1-2 0,-12 119 3 0,-20-120-3 0,-33 44 1 0,10-43-2 0,12-12 0 0,-2 1 0 0,-10-1 1 0,12-10-1 0,10 11-1 0,-10-22 1 0,9 0-1 0,2-1 0 0,-1 1 1 0,0-11-5 0,11 0-1 0,-11 0-10 0,11-11-12 0,-10 1-19 0,10-1-15 0,0-12 39 0,0 23 17 0</inkml:trace>
  <inkml:trace contextRef="#ctx0" brushRef="#br0" timeOffset="2">18582 6437 5 0,'0'-10'1'0,"11"10"4"0,-11 0 7 0,0 0 7 0,0 10 3 0,0 1-4 0,-11 11-4 0,-12 10-5 0,3-11 0 0,-2 23-2 0,-1 0 0 0,2-22-4 0,9 10 1 0,-8 1-2 0,8-22-1 0,12 0 0 0,0-11-2 0,12 0-1 0,8 0 2 0,3-11 0 0,-1-11 1 0,21 0-1 0,-10 10 2 0,-1 3 0 0,1-2 2 0,-11 11 0 0,-12 0 1 0,2 11-1 0,-12-11 1 0,11 9-3 0,-11-9 1 0,0 0 0 0,10 0 1 0,-20 0 0 0,10 0-2 0,-23 0-1 0,13-9 0 0,-12 9-1 0,1-11 1 0,-1 11-1 0,11 0-8 0,11-11-21 0,0 0-33 0,21-12-8 0,1-19 55 0</inkml:trace>
  <inkml:trace contextRef="#ctx0" brushRef="#br0" timeOffset="3">18484 5535 4 0,'10'0'0'0,"-10"0"0"0,12 0 1 0,-1 0 3 0,-11 0 3 0,10 10 5 0,2-10 3 0,-12 0 1 0,10 0-1 0,0 0 0 0,-10 0 1 0,12 12-2 0,-12-12 18 0,-12 0-22 0,-8 0-2 0,-2 10-3 0,-22 1-2 0,12-1-3 0,-23 2 2 0,23-1-2 0,9 0-1 0,13-11 0 0,-1 10 0 0,11-10-3 0,0 11 1 0,11-11 1 0,-1 0 1 0,13 10 1 0,9 2 0 0,-10 10 0 0,-1-11 3 0,2 21 2 0,-14-10 1 0,-9 11 1 0,12-1-2 0,-12 1-1 0,0-11 0 0,11-1-4 0,-11-10 0 0,0-11 0 0,10 11-4 0,13-22-4 0,9-11-11 0,-10-10-14 0,0 10-29 0,-11 11 1 0,-11 11 51 0,0 0 7 0</inkml:trace>
  <inkml:trace contextRef="#ctx0" brushRef="#br0" timeOffset="4">18995 6492 5 0,'0'0'1'0,"0"-12"7"0,-11 12 3 0,11-10 7 0,0-2 3 0,0 12 1 0,0-10 0 0,0 10-5 0,0 0 5 0,0 10-15 0,0 12-3 0,0 11 0 0,0 11-1 0,0 10 1 0,0 22 0 0,0-22-2 0,0 1 1 0,0-12-3 0,11-10-1 0,-11-11 2 0,0-11-1 0,10-11 0 0,-10-11-5 0,0-11 1 0,-10-11-5 0,10 1-2 0,-11-12 0 0,-1 1 1 0,3-12 2 0,9 1 3 0,0 0 0 0,0-1 0 0,9 11 3 0,14 13 1 0,-1-3 1 0,11 13 1 0,-13 21 5 0,3 0 2 0,-1 11 2 0,-12 10-1 0,2 2-1 0,-24 8-2 0,-9 3-3 0,-1-3-1 0,0 3-1 0,-10-3-2 0,9-8-2 0,13-1-7 0,10-11-13 0,-11-11-13 0,22 9-14 0,-1-9 23 0,13-9 25 0,-12-13-2 0</inkml:trace>
  <inkml:trace contextRef="#ctx0" brushRef="#br0" timeOffset="5">19158 6492 4 0,'0'0'0'0,"-11"-12"3"0,11 12 7 0,0 0 6 0,0 0 0 0,0 12 1 0,11-12-2 0,0 10-5 0,10 11-2 0,-9 2 2 0,9-2-2 0,-10 0-1 0,0 2-3 0,-11-12 0 0,0 0 2 0,0 0 2 0,0-11-5 0,-11 0 3 0,11-22-4 0,-11 0-3 0,22-11-3 0,0-21-9 0,-1 11-3 0,13 0-2 0,-1 9-1 0,-11 13-9 0,-2 11-2 0,-9-2 12 0,12 12 12 0,-12 0 6 0,0 12-4 0</inkml:trace>
  <inkml:trace contextRef="#ctx0" brushRef="#br0" timeOffset="6">19365 6393 4 0,'0'0'1'0,"0"11"10"0,0 0 10 0,0 11 9 0,-12-1 2 0,12 1-7 0,0 0-5 0,12-11-5 0,9 11-6 0,1-11-4 0,0-11 0 0,33-11-2 0,-34-1-2 0,12-9 0 0,-22-11 1 0,0 10-1 0,-11 1-1 0,-11-2-2 0,-11 2-1 0,-11 10-4 0,1 1-1 0,10 10-2 0,-1 0-2 0,13 10-5 0,-12 1-8 0,22-1-2 0,0-10 1 0,22 0 0 0,0 0 10 0,11-10 13 0,10-1 3 0,-10-22 0 0,10 22 0 0,-10-20 0 0,-12-2 0 0,-9-11 0 0,-1-11 0 0,-11 1 1 0,0-1 0 0,-11 1 11 0,-1 21 12 0,2 12 5 0,10 10-7 0,-11 11-11 0,11 11-6 0,0 10 0 0,11 23 2 0,-1 32-1 0,2 0-3 0,8 0-2 0,-8 0-1 0,21 0 1 0,-12-21 0 0,-10-1-1 0,10-10-2 0,-9-23 3 0,-12 12-3 0,0-22 0 0,-12 0-3 0,2-11-5 0,-12 0-4 0,1 0 3 0,-1-11 8 0,-1 0 3 0,14-1 0 0,-2 2 2 0,-1-1 0 0,12 1 0 0,12-1 0 0,-1 11 3 0,-2-11 1 0,14 11-3 0,-1-12 1 0,-1 12-3 0,1-10 3 0,0-1-2 0,-1-11-1 0,-9 12 1 0,8-2 0 0,-8 2-1 0,-12 10 2 0,0 0 5 0,0 10-7 0,0 12 1 0,11 0-2 0,-1-1 2 0,2-9-3 0,21 10 0 0,-13-22 3 0,14 0-1 0,-13 0 0 0,1-22 0 0,0 0 0 0,-11 1 0 0,-11-13 0 0,0 13-1 0,-11-12 0 0,-11 12-2 0,0 10-1 0,1 1-1 0,10 10 0 0,0 10-3 0,-1 11 1 0,2 1-6 0,10-10-24 0,10 9-12 0,2-11 28 0,10 2 19 0,-22-12-2 0</inkml:trace>
  <inkml:trace contextRef="#ctx0" brushRef="#br0" timeOffset="7">20224 6383 6 0,'0'-11'15'0,"-12"11"-3"0,12-10 18 0,-10 10 0 0,-1 0-5 0,-10 0-9 0,10 0-9 0,-1 10-1 0,2 11-1 0,-1-10 0 0,11 22-3 0,0-12-2 0,11 1-1 0,-1 0 2 0,13-11-1 0,-2-11 0 0,0 0 0 0,12 0-1 0,-11-21-1 0,0-1 0 0,11-11 0 0,-11 0-2 0,-1-9 0 0,-11 8 3 0,-10 23 1 0,0 1 0 0,0 0 1 0,0 10 0 0,-10 10 0 0,-1 11 2 0,11 1-2 0,0 11 0 0,0-12-1 0,11 2 1 0,-1-2 1 0,24-11-3 0,-13-10 2 0,23 0 0 0,-11 0-1 0,-1-10 1 0,-21-11 0 0,11 9 0 0,-22-10 2 0,0 1-2 0,-22-1-2 0,0 0-1 0,1 1-4 0,-1-1-12 0,0 11-6 0,11 11-10 0,-1-10-2 0,12 10 11 0,0 10 13 0,12 1 12 0,-1 1-4 0</inkml:trace>
  <inkml:trace contextRef="#ctx0" brushRef="#br0" timeOffset="8">20702 5882 3 0,'0'-10'0'0,"-12"10"0"0,12-11 1 0,0 11 4 0,0-11 2 0,0 0 5 0,0 0 5 0,0 0 5 0,12 0-1 0,-1 11-1 0,-11-11-6 0,0 22-4 0,0 11-1 0,10 22-1 0,-10 32-5 0,0 11-1 0,0-11-2 0,12 12-1 0,-1-23-3 0,11-12-8 0,-2-8-12 0,3-14-9 0,10-20-6 0,-1 0 8 0,-22 1 24 0,2-12 4 0</inkml:trace>
  <inkml:trace contextRef="#ctx0" brushRef="#br0" timeOffset="9">10645 7611 12 0,'0'0'0'0,"-23"-21"0"0,13 21 0 0,10 0 0 0,-11 21 0 0,11 1 0 0,0-11 0 0,0 11 0 0,11-11 0 0,-1-1 0 0,13 12 0 0,-2-11 0 0,0 0 1 0,24 0-1 0,8 0 0 0,12-11 0 0,-10 0 0 0,10-11 0 0,-10-11 0 0,10 0 0 0,-10 1-1 0,-12-1 1 0,0 0 0 0,-11-11 0 0,-9 12 0 0,-1-1 0 0,-12 11 0 0,2 0 0 0,-12 0 0 0,10 11-1 0</inkml:trace>
  <inkml:trace contextRef="#ctx0" brushRef="#br0" timeOffset="10">11253 7459 12 0,'10'-11'0'0,"-10"0"0"0,23-1 1 0,-12 12-1 0,22 12 0 0,-12-1 0 0,11 0 0 0,-9 0 0 0,-2 0-1 0,-10 0 1 0,-1-11 1 0,2 0-1 0,-24 0 0 0,-9 21 0 0,-11 23 0 0,-1-1 0 0,11 1 0 0,12-1-1 0,10-10 1 0,0-11 0 0,0 0-1 0,0-12-10 0</inkml:trace>
  <inkml:trace contextRef="#ctx0" brushRef="#br0" timeOffset="11">10687 7470 12 0,'0'0'0'0,"0"0"0"0,12 0 0 0,-12 0 0 0,0 0 0 0,0 11 0 0,-22 0 0 0,-1 0 0 0,3-11 0 0,8 0 0 0,-9 0 0 0,-12 0 0 0,12 10 0 0,10-10 0 0,-11 0 0 0,11 0 0 0,11 0 0 0,0 0 0 0,-11 0 1 0,11-10-1 0,0 10 0 0,0-11-1 0,0 11 2 0,0 0-2 0,0 0 2 0,0 11-1 0,0-1 0 0,-11 12 0 0,11 0 0 0,-10-11 0 0,20 11 0 0,-10-1 0 0,11 1 0 0,0-11 0 0,0 11 0 0,11-1 0 0,-11 1 0 0,-11-11 0 0,0 0 0 0,0 0 1 0,0 0-1 0,0-11 0 0,-23 32-2 0,13-10 1 0,10-11-10 0</inkml:trace>
  <inkml:trace contextRef="#ctx0" brushRef="#br0" timeOffset="12">10514 7459 12 0,'0'0'0'0,"10"11"0"0,13 0 0 0,-2 11 0 0,0-1-1 0,2-10-10 0</inkml:trace>
  <inkml:trace contextRef="#ctx0" brushRef="#br0" timeOffset="13">25965 11961 8 0,'0'-11'1'0,"-11"-11"2"0,0 11-2 0,0-11-3 0,11 22 1 0,0 0-1 0,22 22 0 0,-11-11-4 0</inkml:trace>
  <inkml:trace contextRef="#ctx0" brushRef="#br0" timeOffset="14">26161 11939 49 0,'0'0'55'0,"0"-11"-35"0,-11 0-24 0,-1 0-4 0,2 0-1 0,-1 11-13 0,-1 0-11 0,12 0 12 0,0 11 15 0,0 0 4 0,0-11-6 0,12 11 0 0,-12-11 5 0</inkml:trace>
</inkml:ink>
</file>

<file path=ppt/ink/ink1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5.281"/>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21257 10080 128 0,'-44'-11'71'0,"23"0"-71"0,21 0-10 0,10 0-5 0,34-32-39 0,21-1-39 0,-10 22 66 0</inkml:trace>
  <inkml:trace contextRef="#ctx0" brushRef="#br0" timeOffset="1">17570 12548 1 0,'0'-22'2'0,"0"0"2"0,-10 11-3 0,10 11-1 0,0 11-1 0,0 33 0 0,-11 10 1 0,-1 22-1 0,12 11 0 0,-10 22 1 0,10-33-1 0,10-22 1 0,2 2 0 0,-1-14 1 0,-1-9-1 0,2-12 0 0,-1-9 0 0,-2-2-1 0,3-10-2 0,9-22 3 0,-9 1 0 0</inkml:trace>
  <inkml:trace contextRef="#ctx0" brushRef="#br0" timeOffset="2">17527 12483 1 0,'0'-11'2'0,"-22"0"3"0,1 11-2 0,-1 0 0 0,11 0 1 0,-1 11-2 0,12 0-1 0,0-1 0 0,12 1 3 0,21-1 4 0,20-10-2 0,24-10-1 0,9-1-1 0,13-10-1 0,10-2 1 0,-1 13-2 0,12-11 0 0,-11 9 0 0,-33 12-2 0,-43 0 0 0,97 0 1 0,-55 0 0 0,45 0 0 0,-32 12-1 0,-13-12 1 0,-10 0 0 0,-20 0-1 0,-2 0 0 0,-10 10 1 0,-11-10-1 0,10 0 1 0,-10 0-1 0,-1-10 0 0,-9 10 1 0,-12 0 0 0,0 0 1 0,0 0 0 0,0 0-2 0,0 0-1 0,-12 0 1 0,12 10 0 0,0 1-1 0,12 11 0 0,-12 0 0 0,21 21 1 0,-10 10 0 0,10 3 0 0,2 9 0 0,-2 0 2 0,0 0 1 0,12-10 0 0,-10-1-2 0,31 2 0 0,-33-25 1 0,11 3-1 0,-9-13 1 0,-13-11 1 0,2 1 1 0,-1 0-1 0,-11 1 0 0,0-2 0 0,-11 1-1 0,-1-11-1 0,-21 10 0 0,1 2 0 0,-1-2-1 0,-20-10 1 0,-13 12-2 0,-10-12 0 0,-32 10 1 0,-35 1-2 0,-8 1-2 0,-12 9 0 0,-1 11 0 0,1-10 0 0,22-1-2 0,-11 2-3 0,22-2-1 0,10-10-2 0,22-11-1 0,43 0-1 0,34 0-3 0,32-11 10 0</inkml:trace>
  <inkml:trace contextRef="#ctx0" brushRef="#br0" timeOffset="3">22877 12493 0 0,'0'-21'0'0,"10"10"0"0,-10-1 0 0,12 2 0 0,-12 10 0 0,0 0 2 0,-12 10 0 0,12 13 0 0,-10 19 0 0,10 3-1 0,0 20-2 0,10 0 0 0,13 11 0 0,-2-11 0 0,0-10 1 0,2-12-1 0,-13-10 0 0,2-11 1 0,-2-10 0 0,-10-3-1 0,10-9 0 0,-10-9 0 0,0-14 1 0,0 12 0 0</inkml:trace>
  <inkml:trace contextRef="#ctx0" brushRef="#br0" timeOffset="4">22877 12418 13 0,'-11'-44'19'0,"-1"23"-10"0,2 9-9 0,20 12-5 0,13 0 1 0,10 12 1 0,9-2 3 0,3-10 1 0,8 0 4 0,-9 0 5 0,11-10-2 0,10 10-1 0,0-12-4 0,1 1-1 0,-1 0-2 0,0-10 0 0,11 11 0 0,-11-2-2 0,0 1 3 0,0 0 0 0,-10 0 0 0,-22 0-1 0,-23 11 1 0,12-9-1 0,-12 9 0 0,-10 0 0 0,12 9-1 0,-12-9 0 0,0 11 0 0,0 11 0 0,11 1 1 0,-1 8-2 0,2 13 1 0,-1-1 0 0,21 12-1 0,1 10 0 0,9 0 1 0,3 11-1 0,-2 0-1 0,12-10 1 0,-13-1 0 0,-9-11 1 0,0-10 1 0,-1-12 0 0,-20 1 3 0,9-10 1 0,-21-2 0 0,0-11-1 0,-10 1-1 0,-23 0 0 0,-10-11-1 0,-12 12-3 0,-53-12 3 0,9-12 0 0,-20 1 1 0,0-10 3 0,10 10-2 0,0 11-2 0,0 0 0 0,22 0-2 0,0 0-1 0,11 11-2 0,11-1-3 0,11 1-3 0,10 0-9 0,22 1-4 0,12-2 14 0</inkml:trace>
  <inkml:trace contextRef="#ctx0" brushRef="#br0" timeOffset="5">18963 12787 3 0,'0'0'0'0,"-23"-11"0"0,23 11-1 0,-10 0 2 0,10 0-1 0,0 0 4 0,10 0-1 0,-10 0 0 0,12 0 0 0,-1 0 1 0,-2 0-3 0,14 0 0 0,-1 11 0 0,0-11-1 0,9 0 0 0,14 11 0 0,-2-11 0 0,22 0 0 0,-10 0 1 0,20 0 0 0,23 0 0 0,-21 0-2 0,21 0 0 0,-11 0-1 0,-1 11 0 0,12-11 0 0,1 0 1 0,-2 0 1 0,-11 0 0 0,12 0 0 0,12 0 0 0,-2-11 0 0,1 11-1 0,0-11 0 0,11 11 0 0,-12-11 1 0,12 11-1 0,0 0 0 0,-2 0 1 0,-8 0-1 0,10-11 1 0,-12 0 0 0,0 11 0 0,12-11 0 0,-10 11-1 0,8-10 0 0,-8-1 0 0,-2 0 0 0,12 0 1 0,-12 11-1 0,-10-11 0 0,-11 11 1 0,-10 0-1 0,-34-11 0 0,-21 11 0 0,-11 0 0 0,-11 0 0 0,-11 11 1 0,11-11 0 0,0 0 0 0,0 0 0 0,11 11 0 0,-11-11 0 0</inkml:trace>
  <inkml:trace contextRef="#ctx0" brushRef="#br0" timeOffset="6">19158 13156 2 0,'0'0'0'0,"-11"0"0"0,22 0 1 0,-11 0 0 0,22 0 0 0,0 0 1 0,-1 12 1 0,11-12 2 0,1 0 0 0,11 0-2 0,0 0-1 0,10 10-1 0,11-10-1 0,1 0 1 0,9 0-1 0,2-10 0 0,-1 10 1 0,-1-12-1 0,13 12-1 0,-1-10 1 0,0 10 0 0,-11 0 0 0,22-11 0 0,-33 11-1 0,55-10 0 0,-98 10 1 0,75 0-1 0,-11-12-1 0,12 12 1 0,0 0 1 0,1-11-1 0,-1 11 1 0,11-11-2 0,-11 1 2 0,-12 10-1 0,12-11 1 0,-11 1-1 0,-1-2 1 0,2 1-1 0,-1 11 1 0,0-11-1 0,-11 0 0 0,0 0 0 0,11 2 0 0,-21-3 1 0,10 1-1 0,-11 11 1 0,-12-11 0 0,13 11-1 0,-11 0 1 0,-1 0-1 0,-21 0 1 0,11 11 0 0,-23-11-1 0,1 11 1 0,11-11 0 0,-12 0 0 0,1 12 0 0,11-12 0 0,-11 0-1 0,10 0 1 0,-21 0 0 0,22 0 0 0,-12 0 0 0,-10 0 0 0,11 9 0 0,-11-9 0 0,-1 0-1 0,-10 0 0 0,22 0 1 0,-12 0-1 0,13 0-1 0,-13 0 1 0</inkml:trace>
  <inkml:trace contextRef="#ctx0" brushRef="#br0" timeOffset="7">20224 13505 3 0,'-12'0'0'0,"12"-11"0"0,0 0 0 0,0 0 0 0,0 0 0 0,0-1 0 0,0 2 0 0,0 0 0 0,-10-1 0 0,10 0 0 0,0 11 1 0,0 0-1 0,0-11 1 0,0 11 1 0,0 0-1 0,0-12 0 0,0 12 1 0,0 0-2 0,0 0 1 0,10 0-1 0,-10 0 0 0,12 0 0 0,-12-10 1 0,0 10-1 0,0 0 1 0,11 0 0 0,-11 0-1 0,0 0 0 0,0 0 0 0,0 0-2 0,0 10-2 0,0-10-1 0,0 12 4 0,0-12 1 0,0 0-3 0</inkml:trace>
  <inkml:trace contextRef="#ctx0" brushRef="#br0" timeOffset="8">20170 13384 3 0,'0'-10'0'0,"0"10"0"0,0 0 1 0,0 0-1 0,0 10 1 0,0 24 0 0,0-3 0 0,0 14 0 0,0-2-1 0,0-21 1 0,9 11-1 0,3-12 1 0,-1 1 1 0,-1-11-1 0,2-11-1 0,-1 0 1 0,-1 0-1 0,2-11 0 0,8-11 0 0,3 1 0 0,-1-1 0 0,0-11-1 0,-12 10 2 0,-10 14-1 0,0 9 0 0,-10 0 1 0,-12 0 0 0,10 21 0 0,2-10 0 0,-1 11 1 0,11-11 0 0,11 11 0 0,22-12 1 0,-1 1-2 0,12-11 0 0,-13 0 0 0,14-11 0 0,-23 1 0 0,-1-1 0 0,-21 0 2 0,0 11 2 0,0-22 0 0,-21 11-4 0,-12 0-2 0,-11 11-1 0,23-12-1 0,-13 12-2 0,3 0-1 0,20 12 0 0,0-12 1 0,22 0-2 0,10 11 1 0,12-11 3 0,20 11 2 0,-8-11 1 0,9-11-1 0,0 0 0 0</inkml:trace>
  <inkml:trace contextRef="#ctx0" brushRef="#br0" timeOffset="9">20702 13483 1 0,'0'0'0'0,"0"-11"0"0,-12 0 2 0,3-1 3 0,-14 12 1 0,2 0-1 0,9 0 0 0,2 0-1 0,-12 0-2 0,12 12-1 0,-1 10-1 0,11 0 0 0,0-1-1 0,0 1 0 0,21-11 0 0,1 0 1 0,0 0-1 0,11-11 1 0,-13 0 0 0,3-11-1 0,-1-11 1 0,-11 0 0 0,-1 1 1 0,-10-12-1 0,0 22 1 0,-10-11 0 0,-23 22-1 0,10 0 1 0,14 0 0 0,-14 10-1 0,13 13 0 0,10-1-1 0,10 21 1 0,13-10-1 0,-2-1 0 0,12 12 0 0,10-1 1 0,-10-10-1 0,-11 11 1 0,-11-12 0 0,0 1 0 0,-22-11 4 0,-12-1 2 0,2-10 1 0,-23-11-2 0,1 0-1 0,11 0-3 0,9-11 0 0,2 0-4 0,-1-10-10 0,22-1-8 0,10-22 8 0,13 1 10 0,-1 10 2 0</inkml:trace>
  <inkml:trace contextRef="#ctx0" brushRef="#br0" timeOffset="10">20931 13537 8 0,'0'0'5'0,"-11"-23"12"0,0 23-7 0,11 0-6 0,0 0-5 0,0 12-4 0,11 10-6 0,0-11-6 0,10 0 8 0,12 0 8 0,-22 0 1 0</inkml:trace>
  <inkml:trace contextRef="#ctx0" brushRef="#br0" timeOffset="11">21484 13494 0 0,'0'0'0'0,"0"-11"0"0,0 0 0 0,23 11 0 0,-13-11 0 0,2-11 1 0,-12 12 1 0,0 10 3 0,-12-11 0 0,-21 0-1 0,12 11-2 0,-23 11 0 0,12 10-1 0,-11 12 0 0,10-11-1 0,21-2 1 0,12-8-2 0,12 10 0 0,21-11 0 0,10 0-2 0,12-11-1 0,-13 0-1 0,14 0 0 0,-14-11 2 0,-19 0 2 0,-1 0 1 0,-12 0 0 0,-10-10 0 0,0 10 0 0</inkml:trace>
  <inkml:trace contextRef="#ctx0" brushRef="#br0" timeOffset="12">21529 13309 0 0,'0'-11'0'0,"-12"-11"2"0,12 11 0 0,0 11-1 0,0 0 0 0,12 0 0 0,-12 11 2 0,11 22 1 0,-11 11 1 0,0-13-1 0,0 24 0 0,0-11-2 0,9-13-1 0,3 3 1 0,-1-23 0 0,11 0 2 0,-11 0-1 0,-1-11-1 0,2-11-1 0,-2-11-1 0,0 0-1 0,2-10 0 0,-1-1 0 0,11-10 0 0,-11 21-1 0,0 0 1 0,-1 11 0 0,1 1 1 0,-1 10 0 0,2 10 2 0,10 1 0 0,-11 11 0 0,-1-11-2 0,12 11-1 0,-11-2 0 0,0 3-3 0,10-1-8 0,-9-11-7 0,-1-2 14 0,10-9 5 0</inkml:trace>
  <inkml:trace contextRef="#ctx0" brushRef="#br0" timeOffset="13">22093 13537 26 0,'0'0'0'0,"0"-23"17"0,0 23-15 0,23 0-9 0,-1 12-20 0,-2-12 18 0</inkml:trace>
  <inkml:trace contextRef="#ctx0" brushRef="#br0" timeOffset="14">18104 12776 1 0,'0'-11'0'0,"0"0"1"0,11 11 1 0,-11-11 0 0,0 11 1 0,0-10 2 0,0 10 1 0,-22-11 2 0,10 11 1 0,-21-11-1 0,1 11-6 0,-1 11-2 0,12 10 0 0,-11-10-2 0,20 0 1 0,2 11 0 0,10-22 0 0,22 22 0 0,10-11 0 0,22-1 1 0,1 1-1 0,10 11 0 0,-10 0 0 0,-13 0-1 0,-9 10 0 0,-21-10 1 0,-24 0 2 0,-9-1 1 0,-23-10 1 0,1 11-1 0,0-11-1 0,-1 1 0 0,11-12-2 0,11 0 1 0,12-12-1 0,-1 12-5 0,11-11-6 0,21 0-2 0,1 0 6 0,21 0 8 0,-9 2 0 0</inkml:trace>
  <inkml:trace contextRef="#ctx0" brushRef="#br0" timeOffset="15">18386 12917 16 0,'0'-10'17'0,"-11"-1"2"0,11 11-11 0,-11 0-5 0,22 11-2 0,0 10-1 0,22 23-1 0,0-1-6 0,21 12-27 0,-1-12 13 0,-8-21 20 0</inkml:trace>
  <inkml:trace contextRef="#ctx0" brushRef="#br0" timeOffset="16">23365 12635 0 0,'0'0'0'0,"-20"0"0"0,20 0 0 0,-12 0 0 0,12 11 0 0,0 21 1 0,0-10-1 0,0 11 1 0,0-1 0 0,12 1 1 0,-12-11-1 0,10 10 0 0,0-10-1 0,2 11-1 0,-12-33 2 0,-12-11 0 0,12-11-2 0,0-11 0 0,0 1 0 0,-10-12 0 0,10 1 1 0,0-1 0 0,0 12 1 0,0-1-1 0,10 22 0 0,-10 0-1 0,23-1 1 0,-1 12 0 0,10 0 1 0,-11 0-1 0,12 23 0 0,-21-12 1 0,-12 11 1 0,0-11 1 0,0 10 0 0,-22 1 2 0,-11 0-1 0,11 0 0 0,-11-1-2 0,12 1 0 0,9-11-2 0,12 0-1 0,0 11 0 0,12-22-1 0,21 10 1 0,-1 1-1 0,12-11-1 0,-2 0-1 0,3-11-4 0,-23 11 1 0,9 0 5 0,-19 0 2 0,-12 0 0 0</inkml:trace>
  <inkml:trace contextRef="#ctx0" brushRef="#br0" timeOffset="17">23681 12733 3 0,'0'-11'12'0,"0"11"-7"0,0 21 1 0,11 12-4 0,0 11-4 0,-1-1-5 0,23 11-7 0,-21-32 9 0,-1-11 5 0,-2 0 0 0</inkml:trace>
  <inkml:trace contextRef="#ctx0" brushRef="#br0" timeOffset="18">19408 12298 3 0,'0'0'0'0,"0"0"0"0,-10-10 0 0,10-2 2 0,0 12 1 0,0 0 0 0,0-11 3 0,0 22-4 0,0 1 1 0,0-2-1 0,0 11 0 0,0 13-1 0,10 9-1 0,-10-11 0 0,0 1 0 0,10-1 0 0,2-11 0 0,-12-9 0 0,11-1 0 0,-1 0 0 0,-10 0 0 0,12-11-1 0,-12 0-4 0,0 0-5 0,0 0 2 0,0-11 7 0,0 0-1 0</inkml:trace>
  <inkml:trace contextRef="#ctx0" brushRef="#br0" timeOffset="19">19430 12319 3 0,'0'-10'0'0,"-12"10"0"0,2 0 1 0,10-11 2 0,0 11 1 0,-10 0 1 0,20 0 1 0,0 0-3 0,13 0 0 0,-1 0-2 0,10 0 0 0,1 0-1 0,10 0 1 0,1 0 0 0,-11-10 1 0,10-2 1 0,-10 12-1 0,-12-11-1 0,12 11 0 0,-12-11-1 0,2 11 0 0,-2 0 0 0,-10 0 0 0,-1 0 0 0,-10 0 1 0,0 11-1 0,0-11 0 0,0 11 0 0,0-11 0 0,-10 12 0 0,10-2 0 0,0-10 0 0,0 11 0 0,10-1 0 0,-10 1 0 0,0 0 0 0,12 1 0 0,-1 9 0 0,-11 1 0 0,10 10 0 0,2 1-1 0,-2-1 1 0,12-11 0 0,-11 2 0 0,0-1 0 0,-11-22-1 0,11 11 2 0,-11-2-1 0,0-9 0 0,0 0 1 0,0 0-1 0,0 12 1 0,0-12-1 0,-11 0 1 0,0 0-1 0,-22 0 1 0,1-12 0 0,-1 12 1 0,-22-9-2 0,12-2 1 0,-22 0 0 0,10 0-2 0,-10 11 0 0,10 0 0 0,13 0 0 0,-14 11-3 0,36 0-8 0,8 0-4 0,12-2 5 0,22-9 8 0</inkml:trace>
  <inkml:trace contextRef="#ctx0" brushRef="#br0" timeOffset="20">22148 12156 1 0,'-10'-11'0'0,"-2"11"1"0,12-10 0 0,0 10-1 0,0 0 0 0,0 10 0 0,12 1 1 0,-12 11 0 0,0 11 2 0,0-1-2 0,0 1 0 0,0 0 0 0,0-1-2 0,10-10 1 0,0-1 0 0,2-9-1 0,-1-12 1 0,-11 0-1 0,10 0 0 0,2 0-2 0,-12 0 0 0,11-12 2 0,-11-9 1 0</inkml:trace>
  <inkml:trace contextRef="#ctx0" brushRef="#br0" timeOffset="21">22148 12178 2 0,'-10'0'1'0,"10"-11"2"0,0 0-3 0,10 11 1 0,12 0-2 0,-1-11 1 0,13 11 0 0,-3-10 0 0,-8 10 0 0,-1-11 2 0,-12 11 1 0,1-11 0 0,10 11-2 0,-9-11 0 0,-1 11-1 0,-1 0 0 0,2 0 0 0,-12 0 0 0,11 0 0 0,-11 0 0 0,0 0 0 0,9 11 0 0,3-11 0 0,-1 11 0 0,-11 0 0 0,10-1-1 0,2 1 1 0,9 11 0 0,-9 0-1 0,-2-11 1 0,0 10-1 0,2 1 1 0,-12-11 0 0,11 12 0 0,-11-13-1 0,10 1 1 0,2-1 0 0,-1 1 0 0,-1 0-1 0,1 1 1 0,-11-12 1 0,0 0 0 0,-11 0 0 0,1 10 0 0,-13-10 0 0,-20 21-1 0,0-9 0 0,-11-2 0 0,-2 2 1 0,-8-2 0 0,-1 1-1 0,9-1 1 0,14-10 0 0,9 0-1 0,22 0-2 0,0 0-6 0,22 0-1 0,10 0 8 0,2 0 1 0</inkml:trace>
  <inkml:trace contextRef="#ctx0" brushRef="#br0" timeOffset="22">19822 12200 4 0,'0'-22'0'0,"0"11"0"0,-11 11 0 0,11 0 0 0,0 0 0 0,0-11 0 0,-12 11 0 0,12-11 0 0,0 1 0 0,-10-1 0 0,10 0 0 0,0 0 0 0,-11 11 0 0,11-11 0 0,-22 0 0 0,11 0 0 0,-10 11 0 0,10-11 0 0,-22 11 0 0,1-10 0 0,-1 10 0 0,-11 0 0 0,12 0 0 0,-12 0 0 0,0 0 0 0,-9 10 0 0,8 1 0 0,-8 0 0 0,-2 11 0 0,0-11 0 0,12 11 0 0,0 10 0 0,9 1 0 0,3-1 0 0,9 12 0 0,10-1-1 0,2 1 1 0,-1-1 0 0,22 0 0 0,11-9 0 0,0 9 0 0,21-10 0 0,0-13 1 0,12 14-1 0,10-1 0 0,1-1 1 0,-1-10-1 0,0 0 0 0,10-22 1 0,12 0 0 0,1-11 0 0,-1-11 0 0,-22 0 1 0,1-10-1 0,-23-1-1 0,1-10 0 0,-12-2 1 0,1-8 0 0,-22-12 0 0,-11-1 0 0,0 1 0 0,-23 0-1 0,-9 10 0 0,-11-10-2 0,-12 22 2 0,0-1 0 0,-31 22-1 0,-1 22 0 0,-33 33-1 0,0 21-3 0,1 12 3 0,21-12-2 0</inkml:trace>
  <inkml:trace contextRef="#ctx0" brushRef="#br0" timeOffset="23">22170 11928 2 0,'0'0'0'0,"-22"11"0"0,12-11 0 0,-2 11 0 0,2 0 0 0,-13-1 0 0,2-10 0 0,10 11 0 0,-10 0 0 0,-1 0 0 0,-1 22 0 0,-9-1 0 0,-11 1 0 0,21 21 0 0,-11-10 0 0,12 10 0 0,-1-10-1 0,10 11 1 0,2-12 1 0,10 0 0 0,22 1 0 0,11-1-1 0,10 1 0 0,34-1-1 0,9-10 1 0,11-1-1 0,46-10 0 0,-68-11 1 0,35 0-1 0,-34-22 1 0,-11-11 0 0,-23 0 1 0,-8-10-1 0,-13-12 1 0,12-10 2 0,-33-22 0 0,0-1 0 0,-10-9-1 0,-1-1 0 0,-22 0 0 0,-1 11-1 0,-8 10-1 0,-13 23-2 0,-21 21 0 0,-21 11 1 0,-12 55-1 0,-33 21 1 0,22 22 0 0,1 22-4 0,20 21 2 0,57-65 2 0</inkml:trace>
  <inkml:trace contextRef="#ctx0" brushRef="#br0" timeOffset="24">15037 10134 6 0,'0'0'5'0,"-22"11"2"0,1-11-13 0,21 0-3 0,0 0 9 0,0 0 0 0,11 0-3 0</inkml:trace>
  <inkml:trace contextRef="#ctx0" brushRef="#br0" timeOffset="25">15396 12015 3 0,'0'-22'-1'0,"0"11"-1"0</inkml:trace>
  <inkml:trace contextRef="#ctx0" brushRef="#br0" timeOffset="26">20886 10221 3 0,'0'0'0'0,"-10"-11"0"0,-1 11 0 0,11 0 0 0,-10 11-3 0</inkml:trace>
  <inkml:trace contextRef="#ctx0" brushRef="#br0" timeOffset="27">21126 11265 37 0,'-22'0'29'0,"22"11"-28"0,0-11-8 0,0 0 4 0,0 0 2 0,0 0-2 0,12 0-7 0,-2-11-12 0,12 0 6 0,-11 0 11 0</inkml:trace>
  <inkml:trace contextRef="#ctx0" brushRef="#br0" timeOffset="28">21615 10047 50 0,'0'0'27'0,"-21"11"-34"0,21-11-26 0,0 0 16 0,0 0 8 0,11-11 1 0,21 0 5 0</inkml:trace>
</inkml:ink>
</file>

<file path=ppt/ink/ink1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4:57:52.533"/>
    </inkml:context>
    <inkml:brush xml:id="br0">
      <inkml:brushProperty name="width" value="0.05292" units="cm"/>
      <inkml:brushProperty name="height" value="0.05292" units="cm"/>
      <inkml:brushProperty name="color" value="#FF0000"/>
      <inkml:brushProperty name="antiAliased" value="0"/>
    </inkml:brush>
    <inkml:brush xml:id="br1">
      <inkml:brushProperty name="width" value="0.05292" units="cm"/>
      <inkml:brushProperty name="height" value="0.05292" units="cm"/>
      <inkml:brushProperty name="color" value="#3165BB"/>
      <inkml:brushProperty name="antiAliased" value="0"/>
    </inkml:brush>
    <inkml:brush xml:id="br2">
      <inkml:brushProperty name="width" value="0.05292" units="cm"/>
      <inkml:brushProperty name="height" value="0.05292" units="cm"/>
      <inkml:brushProperty name="color" value="#FF8000"/>
      <inkml:brushProperty name="antiAliased" value="0"/>
    </inkml:brush>
  </inkml:definitions>
  <inkml:trace contextRef="#ctx0" brushRef="#br0">19267 11004 8 0,'0'0'0'0,"0"0"0"0,0-11 0 0,0 11 0 0,0-11 0 0,0 11 0 0,0 0 0 0,0 0 0 0,0 11 1 0,11 0 0 0,-11 21 0 0,0-21 0 0,0 11-1 0,0 22 0 0,0 10 0 0,10 33 0 0,-10-44 0 0,12 1 0 0,-12-32 0 0,11 8 0 0,-2 2-1 0,-9-22-1 0,0 11 1 0,0-22 1 0,0 0-8 0</inkml:trace>
  <inkml:trace contextRef="#ctx0" brushRef="#br0" timeOffset="1">19137 10993 8 0,'-12'11'0'0,"2"-11"1"0,10 0-1 0,0 0 0 0,10 11 0 0,2-11 0 0,20 0 0 0,1 0 0 0,-1 0 0 0,12-11 0 0,-22 0 0 0,-2 11 0 0,3 0-1 0,-13 0 1 0,-10 0-1 0,0 0-6 0</inkml:trace>
  <inkml:trace contextRef="#ctx0" brushRef="#br0" timeOffset="2">19158 11210 16 0,'0'0'12'0,"0"0"-24"0,22 0 6 0,11 11 4 0,-12-11 2 0,23-11 0 0,-2 0 0 0,-19 1 0 0,20-1 0 0,-11 0-8 0</inkml:trace>
  <inkml:trace contextRef="#ctx0" brushRef="#br0" timeOffset="3">19550 10993 9 0,'0'0'0'0,"0"-11"0"0,0 11 0 0,0 0 0 0,0 11 0 0,11 11 1 0,-11 10 0 0,10 1-1 0,-10 10 0 0,11-10 0 0,-11-22 0 0,11 11 0 0,-1 10-1 0,-10-21 1 0,0 0 0 0,0-11 0 0,0-11 0 0,0-11-1 0,-10-10 1 0,10-1 0 0,-11-10 0 0,-10 10-1 0,21 0 1 0,0 1 0 0,-11 10 0 0,11 11 0 0,0 0 0 0,0 22 1 0,0-11-1 0,11 22 0 0,-1-11 0 0,22 11 0 0,-20-12 0 0,9 1 0 0,11-11 0 0,-9 0 0 0,-1 0 0 0,-1-11 0 0,1-10 0 0,-12 10 0 0,2-11-1 0,9 0 1 0,-21 1 0 0,12 10 0 0,-1 0 0 0,-11 0 1 0,0 11-1 0,0 0 0 0,0 11 1 0,0 11 1 0,0 10-2 0,0 12 1 0,0-12-1 0,9 1 1 0,3 0-2 0,9-1-1 0,-9-21-1 0,9-11-5 0</inkml:trace>
  <inkml:trace contextRef="#ctx0" brushRef="#br0" timeOffset="4">20017 11754 8 0,'0'0'0'0,"0"-12"2"0,0 12-2 0,-11 0 0 0,22 0 0 0,0 0 0 0,10 12 0 0,2-12 0 0,-2 0 0 0,12 0 0 0,-12 0 0 0,34 0 1 0,-12 0-1 0,22 0 0 0,12 0 0 0,-1-12 0 0,21 12-1 0,1-10 1 0,22-1-1 0,11 1 1 0,10-1 0 0,-10 11 0 0,-1-11 0 0,11 11-1 0,1 0 1 0,-1 0 0 0,22 0-1 0,0-11 1 0,11 11-1 0,-1-11 1 0,23 0 0 0,-21 11-1 0,-12-12 1 0,-21 2 0 0,-12 10 0 0,-11 0 0 0,-31 0 0 0,-13 0 0 0,-31 0 0 0,-23 10-5 0</inkml:trace>
  <inkml:trace contextRef="#ctx0" brushRef="#br0" timeOffset="5">20572 14374 6 0,'0'0'0'0,"-12"0"0"0,2 0 0 0,-1 0 0 0,0 0 0 0,0 0 0 0,1 0 0 0,-2 0 1 0,2 0-1 0,-1 0 0 0,0 0 0 0,0 0 0 0,-1 0 0 0,2 0 0 0,0 0 0 0,-1 0 0 0,0 0 0 0,0 0 0 0,-1 0 0 0,12 0 0 0,0 11 0 0,12-11 0 0,10 0 0 0,-1 11 0 0,12-11 0 0,11 0 0 0,9 0-1 0,12 0 0 0,0-11 1 0,23 11-1 0,-1 0 1 0,11-11-1 0,10 11 1 0,13 0-1 0,-2 0 1 0,12 0-1 0,-1-10 1 0,1 10 0 0,-1 10 0 0,32 1-1 0,-19 0 1 0,-111 0 0 0</inkml:trace>
  <inkml:trace contextRef="#ctx0" brushRef="#br0" timeOffset="6">21909 14418 0 0,'0'0'0'0,"-11"0"0"0,1 0 0 0,10 0 0 0,0 11 0 0,0-22 0 0,10 11 0 0,-10 0 0 0,11 0 0 0,0 0 0 0,-1 0 0 0,2 0 0 0,-1 0 0 0,-1 0 0 0,2 0 0 0,-2 0 0 0,23 0 0 0,-23 0 0 0,23 0 0 0,11 0 0 0,-1 0 0 0,12 0 0 0</inkml:trace>
  <inkml:trace contextRef="#ctx0" brushRef="#br0" timeOffset="7">23170 14396 0 0,'0'0'0'0,"109"0"0"0,-33 0 0 0,11 0 0 0,-10 11 0 0,-1 0 0 0,-55-11 0 0</inkml:trace>
  <inkml:trace contextRef="#ctx0" brushRef="#br0" timeOffset="8">23876 14440 0 0,'12'0'0'0,"-1"0"0"0</inkml:trace>
  <inkml:trace contextRef="#ctx0" brushRef="#br0" timeOffset="9">22072 14483 0 0,'0'0'0'0,"11"0"0"0,-11 0 0 0,22 0 0 0,-1 0 0 0,1 0 0 0,11 0 0 0,0-11 0 0,9 0 0 0,3 11 0 0,-13 0 0 0</inkml:trace>
  <inkml:trace contextRef="#ctx0" brushRef="#br0" timeOffset="10">23017 14429 0 0,'98'0'0'0,"12"-11"0"0,-12 11 0 0,-11 0 0 0,-1 11 0 0,78 0 0 0,-99-11 0 0,-12 11 0 0,-20-11 1 0,-10 0-1 0,-13 0 0 0,2 0 1 0,-24 0-2 0,-9 0 0 0,9 0 1 0</inkml:trace>
  <inkml:trace contextRef="#ctx0" brushRef="#br0" timeOffset="11">19028 11776 8 0,'0'0'0'0,"-11"-11"0"0,11 11 0 0,0 0 0 0,0-11 0 0,11 11 0 0,0-12 0 0,10 2 0 0,1-11 1 0,0 10-1 0,-11 0 0 0,11 11 0 0,-1-11 0 0,-10 11-1 0,22 0 1 0,-22 11 0 0,-1 0 0 0,1 0 0 0,0-1 0 0,-11 11 1 0,-22-9-1 0,1 21 0 0,-1-1 1 0,-11 1-1 0,11 0 0 0,1 10 0 0,21-32 0 0,0 11-1 0,11-12 1 0,11 1 0 0,-1-11-1 0,11 0 1 0,-20-11 0 0,9 1 0 0,-10-1 0 0,-11 0 0 0,0 0 1 0,-11-11-1 0,-10 1 2 0,-1-1-1 0,-11-11 0 0,11 1-1 0,12 21 0 0,-12-22-1 0,22 21-2 0,0 2 2 0,0-1 0 0,0 11-6 0</inkml:trace>
  <inkml:trace contextRef="#ctx0" brushRef="#br0" timeOffset="12">19213 11754 7 0,'0'0'0'0,"-11"0"0"0,11 0 0 0,11-12 1 0,-1 2-1 0,12 10 0 0,11-11 1 0,0 1-1 0,-1-1 0 0,1 11 0 0,-11 0 0 0,-12 0 0 0,-10 21 1 0,-10-10-1 0,-2 11 0 0,-9 11 1 0,-12-1-1 0,1 12 0 0,10-1 0 0,-1 1-1 0,13-12 1 0,10 1 0 0,0-11-1 0,10-11 1 0,23-11-1 0,-10-11 1 0,9-11 0 0,1-11 0 0,-23 12 0 0,2-12 0 0,-12 11 0 0,-12 1 0 0,2-1 0 0,-23 0 1 0,10 11-1 0,3 0-1 0,-2-1 1 0,11 12-1 0,-1-9 1 0,2 9 0 0</inkml:trace>
  <inkml:trace contextRef="#ctx0" brushRef="#br0" timeOffset="13">19474 11939 31 0,'0'0'13'0,"-11"-11"5"0,11 11-39 0,11 0-5 0,0 11 19 0,-1-11-1 0</inkml:trace>
  <inkml:trace contextRef="#ctx0" brushRef="#br0" timeOffset="14">19626 11656 34 0,'-11'0'30'0,"-1"11"-31"0,2 22-5 0,10-1 0 0,0 12-9 0,10-1-2 0,2-10 10 0,-1-11 3 0,-11-1 4 0,0-10-8 0</inkml:trace>
  <inkml:trace contextRef="#ctx0" brushRef="#br0" timeOffset="15">19005 14461 4 0,'0'-10'0'0,"12"10"0"0,-1-11 0 0,-11 11-4 0</inkml:trace>
  <inkml:trace contextRef="#ctx0" brushRef="#br0" timeOffset="16">19115 14331 3 0,'0'0'2'0,"0"-11"-2"0,0 0 0 0,0 11 0 0,10 0 0 0,-10 0-1 0,0 11 2 0,-10 11-1 0,10 0 0 0,-11 10 0 0,11 1 0 0,0-11 0 0,0 10 0 0,0-10 0 0,0 0 0 0,0-11 0 0,0-1 0 0,0 1 0 0,11-11 0 0,-11 0-5 0</inkml:trace>
  <inkml:trace contextRef="#ctx0" brushRef="#br0" timeOffset="17">19353 14298 6 0,'0'0'0'0,"-21"0"0"0,9 22-1 0,-8 11 1 0,-2-1 0 0,11 1 0 0,11-11 0 0,0-1 0 0,11-10 1 0,11 11-1 0,-2-22 0 0,3 0 0 0,-1-11 0 0,-11 0 0 0,-1 0 0 0,-10-10 0 0,0 10 0 0,-10-11 0 0,-13-11 0 0,-10 23 0 0,13-12 0 0,-13 11 0 0,11 11 0 0,0 11-1 0,1 0 1 0,9 10 0 0,2-10 0 0,10 11 0 0,22-11-1 0,10-11-3 0</inkml:trace>
  <inkml:trace contextRef="#ctx0" brushRef="#br0" timeOffset="18">19550 14221 7 0,'-22'0'0'0,"-11"12"-1"0,23-1 1 0,-12 0 0 0,10 11 2 0,12-22 1 0,0 0-2 0,12 0 1 0,20 0-1 0,1-11-2 0,10-11 0 0,-11-1-3 0,-9 13 2 0,-1 0 2 0,-11-1 0 0,-11 11 0 0,0 11 0 0,0 9 1 0,-11 3-1 0,-1 21 0 0,2-12 0 0,10 1 0 0,-11-1 0 0,-1 1 0 0,12-11 0 0,0-1 0 0,-10-10-1 0,10 0 0 0,-11 0 1 0,11-11-6 0</inkml:trace>
  <inkml:trace contextRef="#ctx0" brushRef="#br0" timeOffset="19">19516 14472 37 0,'0'-21'29'0,"0"21"-37"0,23-11-6 0,9 11-7 0,-21-11 7 0,10 11 12 0,-9 0 2 0,-1 0 0 0,-1 11-7 0</inkml:trace>
  <inkml:trace contextRef="#ctx0" brushRef="#br0" timeOffset="20">19745 14505 31 0,'0'0'22'0,"-11"-11"-18"0,11 11-7 0,0 0-8 0,11 0 0 0,-11 0-1 0,11-11 4 0,11 11 3 0,-1-11-2 0</inkml:trace>
  <inkml:trace contextRef="#ctx0" brushRef="#br0" timeOffset="21">19734 11526 10 0,'0'0'0'0,"0"-12"0"0,0 2 0 0,-10-1 0 0,10-11 0 0,10 11 0 0,1-10 0 0,-11 0-1 0,11 9 1 0,-1 1 0 0,-10 11 0 0,0 0 0 0,12 0 0 0,-12 0 0 0,0-11 0 0,0 11 1 0,11 0-2 0,-11 0 1 0,10 0 0 0,2 0 0 0,-12 0 0 0,11 11 0 0,-11 12 0 0,0 8 0 0,0 3 0 0,0 9 0 0,0-11 0 0,0 1 0 0,0 0 0 0,0-23 0 0,9 12 0 0,-9-22 0 0,0 0 0 0,0 0 0 0,0-12 0 0,0-8 0 0,0-2 0 0,0-22 0 0,-9 0 0 0,9 1 0 0,-11 11 0 0,-1 11 0 0,2 9 1 0,10 1-1 0,-11 11 0 0,11 11 0 0,0 1 0 0,0-2 0 0,0-10 0 0,21 11 0 0,-9-1 0 0,20 1 0 0,-11-11 0 0,2-11 0 0,9 1 0 0,1-11-1 0,-22-2 1 0,10 1 0 0,-9 2 0 0,-2-3 0 0,-10 23 0 0,0-11 0 0,0 22 0 0,-10 0 0 0,-2 11 1 0,12-1-2 0,0 23 2 0,0-1-2 0,12-10 1 0,-12 0 0 0,10-12 0 0,-10-10 0 0,0-1 0 0,11 2 0 0,-11-12 0 0,0 0-9 0</inkml:trace>
  <inkml:trace contextRef="#ctx0" brushRef="#br0" timeOffset="22">20104 11373 10 0,'0'0'0'0,"0"-10"0"0,0 10 0 0,-11 0 0 0,11 0 0 0,11 0 0 0,-11 10 0 0,0 1 0 0,0 23 0 0,0-3 0 0,0 3 0 0,0-13 0 0,-11 1 0 0,11-11 0 0,0 10 0 0,0-21 0 0,11 0 0 0,-11 0 0 0,10 0-1 0,2-10 1 0,-1-12-9 0</inkml:trace>
  <inkml:trace contextRef="#ctx0" brushRef="#br0" timeOffset="23">20212 11319 10 0,'0'-22'0'0,"-10"22"0"0,10 0 0 0,10 0 0 0,-10 22 0 0,12-11 0 0,-12 12 0 0,0 8 0 0,0 3 0 0,0-13 0 0,11 11 0 0,-11-10 0 0,10-1 0 0,2-9-1 0,-12-12-8 0</inkml:trace>
  <inkml:trace contextRef="#ctx0" brushRef="#br0" timeOffset="24">20147 11471 10 0,'-10'0'0'0,"10"0"0"0,0 12 0 0,22-2 0 0,10-10 0 0,1 0 0 0,-12 0 0 0,11-10-1 0,-32 10-8 0</inkml:trace>
  <inkml:trace contextRef="#ctx0" brushRef="#br0" timeOffset="25">20289 11449 9 0,'0'0'0'0,"0"-10"0"0,0-1 1 0,11 11-1 0,-1 0 0 0,2-10 0 0,-1 10 0 0,10 0-1 0,-10 0 2 0,-11 0-2 0,10 0 2 0,-10 10-1 0,0 1-1 0,12-1 2 0,-12 1-1 0,0 0 0 0,0 1 0 0,0-2 0 0,11 1 0 0,-11-11 0 0,11 10 0 0,0-10-1 0,-1 0 1 0,-10 0 0 0,10 0-9 0</inkml:trace>
  <inkml:trace contextRef="#ctx0" brushRef="#br0" timeOffset="26">20310 11569 15 0,'-10'-11'13'0,"-1"1"-13"0,22 10-7 0,22-11-1 0,-12 0 4 0,12 11-5 0</inkml:trace>
  <inkml:trace contextRef="#ctx0" brushRef="#br0" timeOffset="27">18865 11776 7 0,'0'0'2'0,"-11"0"-2"0,11 0 0 0,0-11 0 0,0 11 0 0,-12 0 0 0,12 0 0 0,-10 0 0 0,-1 0 0 0,11 0 0 0,-12 0 0 0,3 0 0 0,-2 0 0 0,-1 11 1 0,2 0-1 0,-13 0 1 0,13 10-1 0,-12-10 0 0,12 0-1 0,10 11 1 0,-11-11 0 0,11 0 0 0,0-1 0 0,0 12 0 0,0 0 0 0,0 10 0 0,11-10 0 0,-11 11 0 0,10 10 0 0,-10-10-1 0,11 10 1 0,0-10 0 0,-11 12 0 0,10-3 0 0,2 2 0 0,-12 0-1 0,0 9 1 0,0-10 0 0,0 12-1 0,0-11 1 0,0-1 0 0,-12 1 0 0,2-1 0 0,-1-10 0 0,0-1 0 0,-10 1-1 0,9 11 1 0,2-23 0 0,-12 1 0 0,11 0 0 0,-11 0 0 0,12-1 0 0,-1-10 0 0,0-11 0 0,11 0 0 0,-11 11 0 0,11-11 0 0,0 0 0 0,0 0 0 0,0 0 0 0,0 0 0 0,11-11 0 0,-11 11 0 0,11-11 0 0,0 11 0 0,-1 0 0 0,2 0 0 0,-2 11 0 0,1 0 0 0,11 0 0 0,-12 11 0 0,13-1 0 0,-13 12 0 0,1 0 0 0,-11-12 0 0,11 1 0 0,-11 11 0 0,0-11 0 0,0 21 0 0,0-21 0 0,-22 43-1 0,22-32 1 0,-10-11 0 0,-1 9 0 0,-1-8 0 0,12-1 0 0,-10-2 0 0,10 14-1 0,-11-12 1 0,11 10 0 0,-11 1 0 0,11-11 0 0,-11 10 0 0,1-10-1 0,-2 11 1 0,2-1 0 0,-1-10 0 0,11 11 0 0,0-1 0 0,-11-10-1 0,11 11 1 0,0-12 0 0,0 12 0 0,-11-10 0 0,11-3 0 0,0 2 0 0,0 11 0 0,0-22 0 0,11 10 0 0,-11 12 0 0,0-12 0 0,0 2 0 0,0-2 0 0,0 0 0 0,0 2 0 0,0 9 0 0,0 1 0 0,0 0 0 0,0-12 0 0,0 12 0 0,0-11 0 0,0-11 0 0,11-1 0 0,0 12 0 0,-1-11 0 0,12 0 0 0,-11 0 0 0,11 0 1 0,-12 0-1 0,13-11 1 0,-2 10-1 0,-10 1 1 0,-1 11 0 0,2-11-1 0,9 11 0 0,-9-11 0 0,-1-1 0 0,-2-10 1 0,14 0-1 0,-13 0 0 0,13-10 0 0,-1 10 1 0,-2-11-2 0,-20 11-1 0,12 0 0 0,-12 0 1 0,0 0-1 0</inkml:trace>
  <inkml:trace contextRef="#ctx0" brushRef="#br0" timeOffset="28">19984 12102 15 0,'0'0'0'0,"-10"0"1"0,10 0-1 0,0-11 0 0,-11 11 0 0,11-11 1 0,0 0-1 0,11 11 0 0,-11 0 0 0,10-11 0 0,-10 11 0 0,0 0 0 0,12 0 0 0,-12 0 0 0,10 0 0 0,1 0 0 0,11 0 0 0,0 0 0 0,10 0 0 0,-11 0 0 0,24-10 0 0,-13 10 1 0,1 0-2 0,0 0 1 0,-1 0 0 0,12 0 0 0,-23 0 0 0,23 0 0 0,-12 0 0 0,-10 0 0 0,11 0 0 0,10 0 0 0,-21 0 0 0,11 0-1 0,-1 0 1 0,11 0 0 0,-11 0-1 0,1 0 1 0,-21-11-1 0,31 11 1 0,0 0 0 0,-9 0 1 0,9 0-2 0,0 0 1 0,1 0 0 0,-11 0 0 0,20 11 0 0,-8-11-1 0,-2 0 1 0,44 0 0 0,-34-11 0 0,-8 11-1 0,9-11 1 0,11 11-1 0,-11-11 1 0,-10 11 0 0,10 0-1 0,-10 0 1 0,11 11 0 0,-1-11-1 0,0 11 1 0,1-11 0 0,-2 0 0 0,2 0-1 0,0-11 1 0,-2 11 0 0,-8 0-1 0,8-11 0 0,-9 11 1 0,0 0 0 0,-1 11 0 0,1-11 0 0,-2 0 0 0,14 11-1 0,-2-11 1 0,0 0 0 0,-10 0 0 0,0 0 0 0,-1 0-1 0,1-11 1 0,-2 11 0 0,-9-11 0 0,11 11 0 0,0 0 0 0,-2 0 0 0,13 0 0 0,-12 0 0 0,-9 0 0 0,9 0 0 0,0 0 0 0,-10 0 0 0,-1 0 0 0,12 0 0 0,-11 0 0 0,0-11 0 0,-1 11 0 0,1-11 0 0,-1 11 0 0,1 0 0 0,-12-11 0 0,-9 11 0 0,8 0 0 0,-8 0 0 0,-12 0 0 0,11 0 0 0,-11 0 0 0,10 0 0 0,2 0-4 0</inkml:trace>
  <inkml:trace contextRef="#ctx0" brushRef="#br0" timeOffset="29">23856 11863 5 0,'10'0'0'0,"0"0"0"0,2 0 0 0,-12 0 0 0,0 11 0 0,0 0 0 0,-12-1 0 0,-8-10 0 0,-2 22-1 0,11-11 1 0,-11 11 0 0,11-1 0 0,11 1 0 0,-12 0-1 0,24 0 1 0,-1-11 0 0,11-1 0 0,-1-10 0 0,-9 0 0 0,-2-21 0 0,-10 21 1 0,0-22-1 0,0 0 0 0,-10 0 0 0,-2 1 0 0,2-1 0 0,-1 0 0 0,-1 11 0 0,2 11 0 0,10 0-4 0</inkml:trace>
  <inkml:trace contextRef="#ctx0" brushRef="#br0" timeOffset="30">23932 11852 6 0,'0'-11'-1'0,"0"11"2"0,0 0-1 0,0-11 0 0,10 11 0 0,1 0 0 0,22 0 0 0,-12 0 0 0,2 11 0 0,9-11 0 0,-21 11 0 0,-11 0 0 0,0-11 0 0,0 11 0 0,-34 10-1 0,-8 1 1 0,-2 0 0 0,0 10 0 0,23-10-1 0,9 0 1 0,2 0 0 0,20-11 0 0,13-1 0 0,10-10 0 0,-12 0 0 0,12-10 0 0,-22-1 0 0,11-11 0 0,-22-11 1 0,-12 22-1 0,2-10 0 0,-1 10 0 0,-11 0 0 0,11 0 0 0,0 0 0 0,11 11-5 0</inkml:trace>
  <inkml:trace contextRef="#ctx0" brushRef="#br0" timeOffset="31">24106 12048 4 0,'0'0'1'0,"0"0"0"0,-12 0-1 0,12 0-1 0,0 10 1 0,0-10-1 0,12 11-3 0</inkml:trace>
  <inkml:trace contextRef="#ctx0" brushRef="#br0" timeOffset="32">24214 11863 6 0,'0'0'0'0,"10"-11"0"0,-10 11 0 0,12-11 1 0,9 0-1 0,-9 11 0 0,9 0 0 0,1 0 0 0,0 0 0 0,-11 0-1 0,-11 11 1 0,-11 0 1 0,-1 0-2 0,-30 11 1 0,31-12 0 0,-1 12 0 0,12-22 0 0,12 11 0 0,-12 0 0 0,21 0 0 0,1-11 0 0,0 11 0 0,-11-11-1 0,-11 10 1 0,0-10 0 0,-11 0 1 0,-11 11-1 0,-10-11 0 0,-1 11 2 0,10-11-1 0,3 0 0 0,8 0-2 0,12 0-1 0,0 0-5 0</inkml:trace>
  <inkml:trace contextRef="#ctx0" brushRef="#br0" timeOffset="33">19897 12449 12 0,'0'0'0'0,"-10"0"0"0,10-10 0 0,0 10 0 0,-11-11 0 0,11 11 1 0,0 0-1 0,-12-10 0 0,12 10 0 0,0 0 0 0,-10 10 0 0,10-10 0 0,0 0 0 0,10 0 0 0,2 0 0 0,9 0 1 0,23 0-1 0,-1-10 1 0,1-2 1 0,10 2-2 0,-10 10 0 0,0-12 0 0,-2 12 0 0,3 0 0 0,-2 0 0 0,1 12 0 0,-1-12 0 0,0 0 0 0,1-12 0 0,-11 12 0 0,-1-10-1 0,1 10 1 0,-1 0 0 0,1-11 0 0,-12 11-1 0,11 0 1 0,-20 0-1 0,9 0 1 0,-9 0 0 0,9 0 0 0,1 0 0 0,0-10 0 0,-1 10 0 0,23-12 0 0,-11 12 0 0,0-11-1 0,-1 11 1 0,1 0 0 0,0-11 0 0,9 11 0 0,-9 0-1 0,11 0 1 0,0 0 0 0,10 0-1 0,-10-10 1 0,10 10 0 0,11 0-1 0,-22-11 0 0,12 1 1 0,-1 10 0 0,0 0 0 0,-10-12-1 0,11 12 1 0,-1 0 0 0,0 0-1 0,1-11 1 0,-2 11-1 0,2 0 0 0,0 0 1 0,-12 0 0 0,12-11-1 0,-12 11 1 0,1 0 0 0,-1 0 0 0,0-11-1 0,1 11 1 0,0 0-1 0,10 0 1 0,-1 0 0 0,3 0 0 0,-2 0 0 0,-10 0-1 0,10 0 1 0,-11 0 0 0,12 0 0 0,-13 0 0 0,3 0 0 0,8 0 0 0,-8 0 0 0,-2 0 0 0,11 0 0 0,-10 0 0 0,-2-11 0 0,3 11 0 0,-2-9 0 0,-21 9 0 0,0 0 0 0,-11 0 0 0,11 0 0 0,-2 0 0 0,3 0 0 0,-1 0 0 0,-1 0 0 0,-10 9 0 0,10-9 0 0,2 0 0 0,-13 0 0 0,2 0 0 0,-1 0 0 0</inkml:trace>
  <inkml:trace contextRef="#ctx0" brushRef="#br0" timeOffset="34">23823 12211 3 0,'0'0'-1'0,"11"-11"1"0,-1 11 1 0,12 0-1 0,-12 0 0 0,2 0 0 0,-1 0 0 0,-1 0 0 0,2 0 0 0,-12 0 0 0,11 0 0 0,-11 11 0 0,-11 1 0 0,-1-3 0 0,-9 13-1 0,-11 0 1 0,-1 0 0 0,11-1-1 0,-1 1 1 0,14-10 0 0,9 19 0 0,-11-19 0 0,11-2 0 0,20 2 0 0,3-2 0 0,-13-10 0 0,13-10 0 0,-13 10 0 0,2-22 0 0,-12 0 0 0,0 1 0 0,-22-2 0 0,11 2 1 0,-1 0-1 0,-9 9 0 0,9 1 0 0,12 0 0 0,0 11 0 0,12 11 0 0,-1-11-2 0</inkml:trace>
  <inkml:trace contextRef="#ctx0" brushRef="#br0" timeOffset="35">23997 12243 3 0,'0'0'0'0,"0"-20"0"0,0 20 0 0,0-12 1 0,0 1-1 0,0 0 1 0,10 11-1 0,2 0 0 0,8 0 0 0,3 11 0 0,-12-11 0 0,10 11 0 0,-21 1 0 0,0 8-1 0,-10-9 0 0,-1 11 1 0,-23 0 0 0,14-11-1 0,-25 10 1 0,24 2 0 0,10-13-1 0,1 11 1 0,10-9 0 0,0-2 0 0,10 2 0 0,12-2 0 0,0-10 0 0,-1 0 0 0,2-10 0 0,-23-2 1 0,9-10 0 0,-18 1 0 0,-2-12 0 0,-11 1 1 0,-1 10-2 0,13 11 0 0,10 0 0 0,-11 11-2 0,11 11-1 0,11-11 1 0</inkml:trace>
  <inkml:trace contextRef="#ctx0" brushRef="#br0" timeOffset="36">24117 12472 1 0,'0'0'0'0,"0"-23"1"0,0 23-1 0,0-10 0 0,10 10 0 0,-10 0 0 0,0 10-1 0,0 2 1 0,0-1-1 0</inkml:trace>
  <inkml:trace contextRef="#ctx0" brushRef="#br0" timeOffset="37">24290 12341 3 0,'0'0'0'0,"0"0"0"0,-10-22 0 0,10 22 0 0,-11 0 0 0,11 0 0 0,-12 0 0 0,-9 0 0 0,9 11-1 0,2 12 1 0,10-13 0 0,-10-10 0 0,10 11 0 0,10-11 0 0,12 0 0 0,-11 0 0 0,22 0 0 0,-1 0 0 0,1 0 0 0,-11 0 0 0,-2 10 0 0,-8 2 0 0,-1-2 0 0,-22 2 0 0,-1 9 0 0,-8 1-1 0,-2-11 1 0,-11 10 0 0,11-10 0 0,1-11 0 0,9 0 0 0,2 10 0 0,-1-10 0 0,-1-10 0 0,12 10 0 0,-10-21-1 0</inkml:trace>
  <inkml:trace contextRef="#ctx0" brushRef="#br0" timeOffset="38">24236 12341 3 0,'11'0'-1'0,"22"-11"2"0,32 11-1 0,-11 0 0 0,1 0 0 0,-12 0-3 0</inkml:trace>
  <inkml:trace contextRef="#ctx0" brushRef="#br0" timeOffset="39">22311 12559 0 0,'0'0'0'0,"0"-11"0"0,-10 11 0 0,20 0 0 0,-10 0 0 0,11 0 0 0,0 0 0 0,-1 0 0 0,-10 0 0 0,0 11 0 0,0-11 0 0,0 11 0 0</inkml:trace>
  <inkml:trace contextRef="#ctx0" brushRef="#br0" timeOffset="40">22301 12689 0 0,'0'-11'0'0,"10"0"0"0,1 11 0 0,0-10 0 0,-1 10 0 0,-20 10 0 0,-1 1 0 0,0-11 0 0</inkml:trace>
  <inkml:trace contextRef="#ctx0" brushRef="#br0" timeOffset="41">22322 12787 0 0,'0'0'0'0,"0"-11"0"0,0 11 0 0,0 11 0 0</inkml:trace>
  <inkml:trace contextRef="#ctx0" brushRef="#br0" timeOffset="42">20147 14211 11 0,'0'0'0'0,"0"-10"0"0,0 10 0 0,0-11 0 0,0 11 1 0,0 0-1 0,0 0 0 0,0-11 0 0,12 11 0 0,-1 0 0 0,21 0 0 0,-10 0 0 0,-1-11 0 0,1 11 0 0,0 0 0 0,-1 0 0 0,13 0 0 0,9 0-1 0,-10 0 1 0,10 0 0 0,1 0-1 0,-1 11 1 0,0-11-1 0,1 0 0 0,0 0 0 0,-2 0 0 0,3-11 1 0,-2 11 0 0,1 0-1 0,-23 0 1 0,12 0 0 0,-1 11-1 0,0 0 1 0,1 0 0 0,-10-11-1 0,19 10 1 0,3-10 0 0,-2 0-1 0,11 0 1 0,-10 0 0 0,10 0 0 0,-11 0-1 0,12-10 1 0,-1 10 0 0,0 0 0 0,-22 0 0 0,13 0 0 0,-2-11 0 0,0 11 0 0,12 0 0 0,-11 0-1 0,10 0 1 0,-10 0 0 0,9 0 0 0,-8-11 0 0,-25 11 0 0</inkml:trace>
  <inkml:trace contextRef="#ctx0" brushRef="#br0" timeOffset="43">21865 14179 0 0,'0'0'0'0,"0"0"0"0,-10-11 0 0,10 11 0 0,-11-12 0 0,11 12 0 0,11 12 0 0,-1-12 0 0,2 11 0 0,9-11 0 0,1 0 0 0,0 0 0 0,11 0 0 0,-1-11 0 0,12 11 0 0,-2-12 0 0</inkml:trace>
  <inkml:trace contextRef="#ctx0" brushRef="#br0" timeOffset="44">21909 14190 0 0,'0'0'0'0,"-11"0"0"0,11-11 0 0,0 0 0 0,0 11 0 0,11-12 0 0,0 12 1 0,11 0-1 0,-1 0-1 0,11 0 1 0,-9 12 0 0,31-12 0 0,-10 0 0 0,21 0 0 0,10-12 0 0,-30 12 0 0</inkml:trace>
  <inkml:trace contextRef="#ctx0" brushRef="#br0" timeOffset="45">23127 14125 0 0,'53'0'0'0,"25"10"0"0,-24-10 0 0,-11 0 0 0,12-10 0 0,-2-1 0 0,3 11 0 0,-24 0 0 0</inkml:trace>
  <inkml:trace contextRef="#ctx0" brushRef="#br0" timeOffset="46">22158 14190 0 0,'0'0'0'0,"45"-22"0"0,8 0 0 0,2 11 0 0,0-21 0 0,20 20 0 0,-10 2 0 0,12-1 0 0,0 11 0 0,-1 0 0 0,-11 21 0 0,11-9 1 0,-11 10 0 0,0-12 1 0,1 1 1 0,-1-1-1 0,0-10 0 0,0 0 1 0,-10 0-2 0,-13-10-1 0,3 10-1 0,-2 0-1 0,-10 0 1 0,0-11-1 0,-12 11 1 0,-10 0 0 0,22 0 1 0,-33 0-1 0,11 0 1 0,-11 0 0 0,11 0 0 0,-11-10 0 0,0 10 0 0,-11 10-3 0,11 1 0 0</inkml:trace>
  <inkml:trace contextRef="#ctx0" brushRef="#br0" timeOffset="47">23942 14048 0 0,'0'22'0'0,"-10"-1"0"0,-1 23 0 0,-1-11 0 0,12-11 0 0,0-1 0 0,0-11 0 0,12 2 0 0</inkml:trace>
  <inkml:trace contextRef="#ctx0" brushRef="#br0" timeOffset="48">24084 14037 0 0,'0'0'0'0,"-11"0"0"0,0 0 0 0,0 23 0 0,-1-2 0 0,3 12 0 0,-2-12 0 0,-1 12 0 0,12-11 0 0,12-11 0 0,-1-1 0 0,10-10 0 0,1-10 0 0,-1 10 0 0,2-22 0 0,-2 11 0 0,0-11 0 0,-21 11 0 0,0 1 0 0,-10-1 0 0,-1 0 0 0,-10-1 0 0,10 2 0 0,-11-1 0 0,0 11 0 0,22 0 0 0</inkml:trace>
  <inkml:trace contextRef="#ctx0" brushRef="#br0" timeOffset="49">24290 14060 0 0,'0'0'0'0,"0"0"0"0,22-12 0 0,11 12 0 0,-11-11 1 0,-11 0 0 0,-2 11-1 0,3 0 1 0,-12-10-1 0,0 10 1 0,0 0-1 0,-12 10 0 0,12 1 0 0,-9 0 0 0,-14 11 0 0,13-1 0 0,10 2 0 0,-11 9 1 0,11 1-1 0,-12-11 0 0,12 10 1 0,0-21-1 0,0 0 0 0,12 0 0 0,-12-11 0 0,0 0-1 0,11-11-2 0,-11 0 1 0,0 0 2 0,0-11 0 0,0 22 0 0</inkml:trace>
  <inkml:trace contextRef="#ctx0" brushRef="#br0" timeOffset="50">24247 14201 0 0,'22'0'0'0,"10"-11"2"0,1 0 0 0,0 0 1 0,-13 11-2 0,3 0 0 0,-1 0-4 0,-11 0-3 0,0 11 6 0,-11-11 0 0</inkml:trace>
  <inkml:trace contextRef="#ctx0" brushRef="#br0" timeOffset="51">24454 14233 1 0,'0'-12'5'0,"0"12"-3"0,0 0 0 0,0 0 2 0,0 0-3 0,0 0-1 0,0 12-1 0,11-12-3 0,-1 0-4 0,-10 0 6 0,10 0 2 0</inkml:trace>
  <inkml:trace contextRef="#ctx0" brushRef="#br0" timeOffset="52">24573 14103 1 0,'11'-12'0'0,"-11"12"3"0,0-10 5 0,0-1 9 0,11 11 1 0,-11 0-8 0,0 11-2 0,0-1-3 0,-11 34-5 0,0-23 1 0,11 13-2 0,0-13-6 0,0 1-15 0,0 0-6 0,11 0 16 0,0-22 11 0</inkml:trace>
  <inkml:trace contextRef="#ctx0" brushRef="#br0" timeOffset="53">22366 12928 1 0,'-11'0'0'0,"-11"0"10"0,0 11 10 0,1-11 7 0,10-11-8 0,11 11-13 0,0-11-6 0,11 1 0 0,0-1 0 0,10 0 0 0,-21 11-7 0,0 11-33 0,0 10 5 0,-21-10 34 0</inkml:trace>
  <inkml:trace contextRef="#ctx0" brushRef="#br0" timeOffset="54">20006 12037 19 0,'0'0'6'0,"0"0"-6"0,0 11 0 0,0-11 0 0,0 0 0 0,0 10 0 0,0 1 0 0,0 11 0 0,0 0 1 0,0-11-1 0,0 10 0 0,11-10 0 0,0-11 0 0,0 0 0 0,-1-21 0 0,2-1 0 0,9-22 0 0,-10 12 1 0,10-1-1 0,-9 11 0 0,-1 1 0 0,-1 10 0 0,2 0 0 0,-1 11 0 0,-11 0 0 0,0 0 0 0,9 11 0 0,-9 0 0 0,0-1 0 0,0 1 0 0,0 0 0 0,0 0 0 0,0 22 0 0,12-12 0 0,-1 1-1 0,-11 11 1 0,0-22 0 0,10 10 0 0,-10-21 0 0,12 11 0 0,-1-11 0 0,-1-11 0 0,2-10 0 0,8-1 0 0,-8 11 0 0,-1 0 0 0,-11 0 0 0,0 11 0 0,0-11 0 0,0 11 0 0,0 0 0 0,10-10 0 0,2 10 0 0,-12-11 0 0,11 0 0 0,10 11 0 0,-10 0 0 0,-11 11 0 0,0 0 0 0,10 10 0 0,-10 1 0 0,0 0 0 0,0-11 0 0,12-11 0 0,-1 0 0 0,0 0 0 0,10-22 0 0,-11 11 0 0,13-11 0 0,-12 1 0 0,0 10-1 0,-1 0 2 0,2 0-1 0,-2 0 0 0,-10 11 0 0,11-11 0 0,-11 11 0 0,11 0 0 0,-11 0 0 0,11 0 0 0,-11 0 0 0,10 0 0 0,-10 0 0 0,0 11 0 0,12-11 0 0,-12 11 0 0,0 11 0 0,0-22 0 0,11 11-1 0,-1-11 1 0,1 0 0 0,-11 0 0 0,11-11 0 0,-1 11 0 0,-10 0-1 0,12 0 1 0,-12 0 0 0,0 0-1 0,11 0 1 0,-1 0 0 0,2 0 0 0,-1-11 0 0,-2 11 0 0,3-11 0 0,-12 11 0 0,11-11 1 0,-11 11-1 0,10 0 0 0,-10 11-1 0,12-11 1 0,-12 22 0 0,0-1 0 0,11-10 0 0,-11 11 0 0,10-11-1 0,2-11 2 0,-2 0-2 0,0 0 2 0,2 0-1 0,-12-11 0 0,11 0 0 0,-1 0 0 0,2 0 0 0,10-10 0 0,-22 21 0 0,10-11 1 0,1 11-1 0,-11 0-1 0,0 0 1 0,0 11 0 0,0-11 1 0,10 0-1 0,-10 0 0 0,0 0 0 0,12 0 0 0,-12 0 0 0,11 21 0 0,-11-10-1 0,11 11 1 0,0-11 0 0,-11 0 0 0,10-11 0 0,-10 0 0 0,11-11 0 0,22-22 0 0,-12 1 1 0,2 10-1 0,-2 0-1 0,0 11 2 0,-9 0-2 0,-1 1 1 0,-1 10 0 0,2 0 1 0,-2 0-1 0,0 0 0 0,2 0 0 0,-12 10 0 0,11-10 0 0,-11 11 0 0,10-11-1 0,2 0 2 0,-1 0-2 0,-11 11 2 0,10-11-1 0,1-11 0 0,0 11 0 0,-1-11 0 0,13 1-1 0,-13-12 1 0,22 11 0 0,-20-11 0 0,10 11 0 0,-11 11 0 0,-1 0 0 0,2 0-1 0,-12 0 1 0,0 0 0 0,0 22 0 0,0-11 0 0,0 0 0 0,0 0 0 0,10 0 0 0,-10-11 0 0,0 10 0 0,0-10 0 0,11 0 0 0,-11 0-1 0,11 0 1 0,-11 0 1 0,11 0-1 0,-1 0-1 0,2 0 2 0,9 0-1 0,1-10 0 0,0 10 0 0,-1-11 0 0,2 0 0 0,-2 11 0 0,-10 0 0 0,-1 0 0 0,13 0-1 0,-13 0-20 0</inkml:trace>
  <inkml:trace contextRef="#ctx0" brushRef="#br0" timeOffset="55">18614 15603 13 0,'0'0'-1'0,"-10"0"1"0,10 0 1 0,-11 0-1 0,11 0 0 0,0 0 3 0,0-11 0 0,11 11-1 0,21-11 0 0,-10 11 1 0,22 0-1 0,-2 0 0 0,14 0 0 0,31 0 0 0,-2-9-1 0,13 9 1 0,12-12 1 0,-2 12-3 0,12 0 1 0,11 0 0 0,-11 0-1 0,10 12 0 0,10-3-2 0,3 2 1 0,-3 0-1 0,78 0 0 0,-44-11 1 0,10 0-1 0,1 0 2 0,11-11 0 0,-11 11-2 0,10-22 1 0,-20 13 1 0,-11-3-1 0,-12 1 0 0,-34 11-1 0,-30 0 2 0,-33 0 0 0,-23 0 0 0,-32 0-1 0,0 0-1 0,0 11 1 0,-11-11-4 0,0 12-2 0,1-3-2 0</inkml:trace>
  <inkml:trace contextRef="#ctx0" brushRef="#br0" timeOffset="56">22649 15375 2 0,'0'0'-1'0,"11"-11"1"0,-2 11 0 0,3-11 0 0,-1 0 0 0,0 11 0 0,0 0 0 0,-1 0 0 0,2 11 0 0,-12 0 0 0,0 11 0 0,0-11 0 0,-12 10 1 0,2 1-1 0,10-11 1 0,-11 0-1 0,-11 11 1 0,10-1-1 0,3-10 1 0,9 11-1 0,0-11 0 0,0 0 0 0,9-11 0 0,3 0 0 0,-1 0 0 0,0-11 0 0,-11 0 0 0,0 0 0 0,0 0 0 0,0-11 1 0,-11 1-1 0,0-12 2 0,-10 22 0 0,10-11-2 0,-1 12 0 0,12-1-1 0,0 11-6 0,23 0 6 0,-23 11 0 0</inkml:trace>
  <inkml:trace contextRef="#ctx0" brushRef="#br0" timeOffset="57">22812 15375 0 0,'0'0'1'0,"0"-11"-1"0,-11 0 0 0,11 0 1 0,0 0-1 0,11 0 0 0,-1 1 0 0,2 10 0 0,8-11 0 0,-8 11 0 0,-1 0 0 0,11 11 0 0,-22-1 1 0,0 1-1 0,0 11 0 0,-12 11 1 0,-9 10-1 0,-1-21 2 0,0 0-2 0,12-11 0 0,10-1 0 0,0 1 0 0,0 0 0 0,10-11 0 0,2-11 0 0,-2 0 0 0,0 1 0 0,2-1 1 0,-12-11 1 0,0 11 0 0,-12-11-1 0,2 11-1 0,0 11 0 0,-2 0-3 0,2 0-3 0,10 11 4 0,0 0 1 0</inkml:trace>
  <inkml:trace contextRef="#ctx0" brushRef="#br0" timeOffset="58">22952 15538 8 0,'-10'0'6'0,"10"-11"1"0,-11 0-4 0,11 11-2 0,0 0-19 0,11 11 13 0,-11 0 3 0</inkml:trace>
  <inkml:trace contextRef="#ctx0" brushRef="#br0" timeOffset="59">23062 15320 1 0,'-12'0'0'0,"12"-10"0"0,-10 10 0 0,10 0 0 0,10-11 0 0,2 11 0 0,10 0 0 0,-1 0 0 0,1 0 0 0,-11 0 0 0,11 0 0 0,-22 0 0 0,0 11 0 0,-11-1 0 0,-11 1 0 0,10 11 0 0,-9-11 0 0,11-11 0 0,10 11 0 0,0 0 0 0,10-11 0 0,11 11 0 0,2-11 0 0,19 32 1 0,-42-10 0 0,0-11 2 0,-20 0 1 0,-13 10 3 0,11-10 1 0,1-11 0 0,21 11-6 0,-11-11-5 0,22 0-27 0,-11-11 28 0</inkml:trace>
  <inkml:trace contextRef="#ctx0" brushRef="#br0" timeOffset="60">18614 15961 11 0,'0'0'0'0,"0"0"-1"0,0 0 1 0,-10 0 1 0,-1 0-1 0,11 0 0 0,0 0 0 0,0 0 2 0,21 0-2 0,1 0 0 0,11 0 0 0,10 0 0 0,-11 0-2 0,13 0 2 0,-13 0 0 0,12 0 0 0,-44 0-11 0</inkml:trace>
  <inkml:trace contextRef="#ctx0" brushRef="#br0" timeOffset="61">18821 15984 10 0,'0'0'1'0,"0"0"-1"0,11 0 0 0,-1 0 0 0,2 0-11 0</inkml:trace>
  <inkml:trace contextRef="#ctx0" brushRef="#br0" timeOffset="62">19082 15961 11 0,'0'0'0'0,"11"0"0"0,0 0 0 0,0 0 0 0,-1-10 0 0,-10 10 1 0,12 0-1 0,-12 0 0 0,10 0 0 0,-10 0 0 0,11 0-1 0,0 0 0 0,-11 0-9 0</inkml:trace>
  <inkml:trace contextRef="#ctx0" brushRef="#br0" timeOffset="63">19376 16026 10 0,'0'0'0'0,"-11"0"0"0,-1 0 0 0,12 0 0 0,0 0 1 0,0-10 2 0,0 10-2 0,0-11 0 0,12 11-1 0,-1 0 0 0,11 0 0 0,10 0 0 0,12 0 0 0,-2-10 0 0,3 10-1 0,9 0-1 0,-10 0 0 0,-12 0-9 0</inkml:trace>
  <inkml:trace contextRef="#ctx0" brushRef="#br0" timeOffset="64">19766 15984 11 0,'0'0'0'0,"0"0"0"0,0 0 0 0,12 0 0 0,9-11 0 0,11 11 0 0,13 0 1 0,-2-12 2 0,12 12 0 0,-1 0 1 0,0-10-1 0,1 10-3 0,-22 10-1 0,-1 2-10 0,-22-1-2 0</inkml:trace>
  <inkml:trace contextRef="#ctx0" brushRef="#br0" timeOffset="65">20300 15984 10 0,'0'0'0'0,"10"-11"1"0,-10 11 0 0,0 0 2 0,12 0-2 0,-1 0-1 0,10 0 0 0,12 0 0 0,0 0-1 0,21 0 1 0,0 0 0 0,-10 0-1 0,9 0-3 0,-20 0-6 0</inkml:trace>
  <inkml:trace contextRef="#ctx0" brushRef="#br0" timeOffset="66">20909 15984 9 0,'0'0'0'0,"-11"0"0"0,11 0 1 0,11 0 1 0,11 0 0 0,10-11 0 0,11-1-1 0,12 2 1 0,-12 10-2 0,1-11 0 0,-11 11 0 0,-1 0-2 0,-21 11-6 0,-1-11-1 0</inkml:trace>
  <inkml:trace contextRef="#ctx0" brushRef="#br0" timeOffset="67">21409 16016 8 0,'0'-11'0'0,"0"11"0"0,0 0 0 0,0 0 0 0,22 0 0 0,10 0 0 0,12 0 0 0,10 0 1 0,12 0 0 0,-13-10 0 0,-9-1-1 0,0 11 0 0,-2 0-1 0,-8 0-1 0,-23 0-6 0</inkml:trace>
  <inkml:trace contextRef="#ctx0" brushRef="#br0" timeOffset="68">21953 16005 8 0,'0'-10'0'0,"0"10"0"0,0 0 0 0,22 0 1 0,-2-11 2 0,25 11 0 0,-2 0-4 0,0 0 1 0,12 0-1 0,-1 0-3 0,1 11 2 0,-55-11-5 0</inkml:trace>
  <inkml:trace contextRef="#ctx0" brushRef="#br0" timeOffset="69">22649 15863 6 0,'-12'0'0'0,"12"-10"0"0,0 10 0 0,0 0 0 0,0 0 0 0,12-11 0 0,-1 1 1 0,-2-1 2 0,3 11 1 0,-1 0-1 0,0-11-2 0,0 11 0 0,-1 11-1 0,-10-11 0 0,12 11 0 0,-12 10 0 0,0-11 0 0,0 13 0 0,-12-12 0 0,-9 22-1 0,-1-12 1 0,-10 1 0 0,10 0 0 0,11-1 0 0,-1 1 0 0,12 0-1 0,12-22 1 0,-1 11 0 0,-1-11 0 0,13 0 0 0,-14-11 0 0,3 0 1 0,-12-12 1 0,0 2-1 0,-12 11 1 0,3-24-2 0,-14 24 1 0,2-11-2 0,9 9-1 0,2 12-5 0,10 0-1 0,0 0 2 0</inkml:trace>
  <inkml:trace contextRef="#ctx0" brushRef="#br0" timeOffset="70">22822 15853 6 0,'-10'-11'0'0,"-13"1"4"0,23-1 2 0,-10 0-4 0,20 11-2 0,2 0 0 0,9 0 0 0,1 0-1 0,11 0 0 0,0 0 2 0,-12 0-1 0,-10 11 0 0,-1 0 0 0,-20-1 0 0,-13 11 0 0,-9 13 1 0,-33 30 0 0,44-41 0 0,9-2-1 0,12 0 0 0,12-9 0 0,-1-1 0 0,-1 0-1 0,22-11 2 0,-20-11-2 0,-1-12 1 0,-1 13 2 0,-10-22 1 0,-10 9 0 0,-13-8 0 0,3-2-1 0,-13 11-2 0,11 0-2 0,11 11-3 0,11 11-10 0,0 0 11 0,11 11-2 0</inkml:trace>
  <inkml:trace contextRef="#ctx0" brushRef="#br0" timeOffset="71">23007 16005 6 0,'0'-10'1'0,"0"10"5"0,0-11 6 0,0 11-2 0,0 0-6 0,0 0-4 0,0 0 0 0,0 0-2 0,10 0-12 0,-10 21-2 0,0-21 9 0</inkml:trace>
  <inkml:trace contextRef="#ctx0" brushRef="#br0" timeOffset="72">23180 15908 6 0,'0'0'0'0,"0"-11"1"0,0 0 0 0,0 11 2 0,0 0-1 0,-10 0 0 0,-11 11 0 0,-1 10-2 0,0 1 1 0,11 11-1 0,1-11 0 0,20-12 0 0,11 1 0 0,2-11 0 0,19 0 0 0,3-11 1 0,9-10-1 0,-21 10-1 0,0-1 1 0,-33 2-4 0,0 10-3 0,-12-11 6 0,12 11-5 0</inkml:trace>
  <inkml:trace contextRef="#ctx0" brushRef="#br0" timeOffset="73">23225 15842 7 0,'0'-10'5'0,"0"20"2"0,0 11 2 0,-11 13-4 0,11 20-4 0,-11 11-10 0,11 1-9 0,0-45 11 0</inkml:trace>
  <inkml:trace contextRef="#ctx0" brushRef="#br0" timeOffset="74">18636 16507 12 0,'0'0'0'0,"0"-12"0"0,0 12 1 0,-10 0-1 0,-2 0 0 0,2 0 0 0,-1 0 0 0,0 0 0 0,0 0 2 0,11 0 1 0,11 0 4 0,0 0-6 0,10 0-1 0,12 0 0 0,11 0 0 0,9-11 0 0,12 11 0 0,13 0 0 0,7-11-1 0,-7 11 0 0,19 0 0 0,1-11 1 0,10 11 0 0,2 0 0 0,-2 0 1 0,1-11-2 0,0 11 1 0,11-11-1 0,-1 11 0 0,12-10 1 0,-1-1-2 0,44 0 1 0,-77 0 1 0,89 0-1 0,-34-11 2 0,0 11 1 0,0 11-2 0,0-10 0 0,-10 10 0 0,-1 0 0 0,-10 10 0 0,-22-10 0 0,-23 11 0 0,-9 0-1 0,-34 0 1 0,-10-11 0 0,-33 0 0 0,0 0 0 0,-23 11-1 0,2-11 0 0,0 0-2 0,-2 0 0 0,2 11 2 0,-1-11 1 0,0 0 0 0,1 0 0 0,9 11-10 0</inkml:trace>
  <inkml:trace contextRef="#ctx0" brushRef="#br0" timeOffset="75">22942 16690 9 0,'-11'-10'0'0,"-1"-2"0"0,3 2 0 0,-14 10 0 0,2-11 0 0,-1 11 0 0,12 0 0 0,-12 0 0 0,11 0 1 0,-1 0-2 0,2 0 1 0,-12 0 0 0,12 0-9 0</inkml:trace>
  <inkml:trace contextRef="#ctx0" brushRef="#br0" timeOffset="76">22496 16419 10 0,'0'0'0'0,"0"-11"0"0,0 0 0 0,10 11 0 0,2-11 0 0,9 0 0 0,12 11 1 0,-11-11-1 0,0 0 1 0,-1 11-1 0,-9 0 0 0,-12 0 1 0,0 11-1 0,-22 0 0 0,-11 22 0 0,-10-1 0 0,10 12-1 0,-11-11 1 0,23-1 0 0,9 1 0 0,12-12 0 0,12 1 0 0,-1-10-1 0,11-2 2 0,-2-10-1 0,13 0 0 0,-10-10 0 0,-13-2 0 0,-10 1 0 0,0-21 1 0,-10 10-1 0,-13-11 0 0,2 23 0 0,21 0 0 0,-32-13-1 0,20 12 0 0,-9 0 0 0,-1 11 0 0,22 0-8 0</inkml:trace>
  <inkml:trace contextRef="#ctx0" brushRef="#br0" timeOffset="77">22736 16430 10 0,'0'0'0'0,"-12"-11"0"0,12 0 1 0,0 0-1 0,0 11 0 0,0-11 1 0,0 11-1 0,12 0 1 0,20 0-1 0,-11 0 0 0,12 0 1 0,-1 0-2 0,-20 11 1 0,-1 0 0 0,-11 11 0 0,-11-1 1 0,-11 1-1 0,-10 0 1 0,-1 0-2 0,1 10 1 0,21-9 0 0,-1-13 0 0,2 11 0 0,10 1 0 0,10-10 0 0,13-2 0 0,-2-10 0 0,0 0 0 0,2-10 0 0,-13-2 1 0,-10-10-1 0,0 1 1 0,-10-1-1 0,-13 0 0 0,2 1-1 0,10-1 1 0,-10 11-3 0,9 11 1 0,12 0 2 0,-10 0-10 0</inkml:trace>
  <inkml:trace contextRef="#ctx0" brushRef="#br0" timeOffset="78">22985 16647 8 0,'0'0'3'0,"0"-10"4"0,-10-2 8 0,10 12-4 0,0-11-9 0,0 11-3 0,-11 0 0 0,11 11-7 0,0 1-12 0,11-2 14 0,-11-10-4 0</inkml:trace>
  <inkml:trace contextRef="#ctx0" brushRef="#br0" timeOffset="79">23084 16473 11 0,'0'-11'0'0,"10"0"0"0,1-10 1 0,-1 10 1 0,2-11 2 0,-1 11-2 0,11 0 1 0,-12 11-1 0,0 0 0 0,-10 0-1 0,0 11-1 0,0 22 0 0,-10-12 0 0,0 12 0 0,-1-11 1 0,0 0-1 0,0-12-1 0,11 1 2 0,0 0-1 0,0-11 0 0,11 0 0 0,0-11 0 0,20 0 0 0,3 1-1 0,31 0 1 0,-32 10 0 0,-22 0 0 0,-1 0 0 0,2 20 1 0,-12-9-1 0,-12 0 0 0,12 0 1 0,-10 1 1 0,-1-2 2 0,-1-10-2 0,-9 11-1 0,10-1-1 0,1 1-1 0,-1 0-5 0,-1 1-12 0,2-2 14 0,-1-10-6 0</inkml:trace>
  <inkml:trace contextRef="#ctx0" brushRef="#br0" timeOffset="80">23127 16386 11 0,'0'0'0'0,"22"-11"0"0,-1 0 0 0,34 0 0 0,-1 1 0 0,0-1 0 0,1 11-1 0,-45 0-9 0</inkml:trace>
  <inkml:trace contextRef="#ctx0" brushRef="#br0" timeOffset="81">18842 16756 11 0,'0'0'1'0,"0"0"-1"0,0 0-1 0,0 11 1 0,0-11 0 0,12 0 0 0,-12 0 0 0,0 0 1 0,0 0-1 0,-12 10 0 0,-9 1-1 0,21-11-10 0</inkml:trace>
  <inkml:trace contextRef="#ctx0" brushRef="#br0" timeOffset="82">18756 16832 13 0,'0'-11'-1'0,"0"11"1"0,-12-11 0 0,12-1 0 0,0 2 0 0,0-1 0 0,12 1 0 0,-12-1 0 0,11-12 1 0,-11 2-1 0,10-1 0 0,2 0 0 0,-1 1 0 0,10-12 1 0,-10 12-1 0,11 0 0 0,-11-2 1 0,11 1-2 0,-2 2 1 0,3-3 0 0,10 1 0 0,-24-10 0 0,14 21 0 0,-1 0 0 0,-11 0 0 0,0 0 0 0,10 0 0 0,-11 0 0 0,2 11 0 0,10-11 0 0,-11 11 0 0,-1 0-1 0,2 0 1 0,-2 0 0 0,-10 11 0 0,11 0 0 0,0 0 0 0,0 11 0 0,11-11 0 0,-1 0 0 0,-10-1 0 0,-11 12 0 0,11 0 0 0,-11-11 0 0,0 21 0 0,0-10 1 0,0 1-1 0,0-13 0 0,0 11 0 0,0-10 0 0,10 0 0 0,2 11 0 0,-1-11 0 0,-1-1 0 0,2 2 0 0,-1-12 0 0,-11 10 0 0,9-10 0 0,3 0 0 0,-1-10 1 0,-1 10-2 0,13 0 1 0,-13-12 0 0,2 12 0 0,-2-10 0 0,0 10 0 0,2-11 0 0,-1 1 0 0,-11-2 0 0,10 1 0 0,2 0 0 0,-1-10 0 0,0 11 0 0,-11-13 0 0,10 12 0 0,11-10 0 0,-9 11 0 0,10-13 0 0,-1 1 0 0,11 0 0 0,-20 12 0 0,9-1 0 0,2 0 0 0,-14 0 0 0,14-11 0 0,-13 11 0 0,13 11 0 0,-13-11 0 0,12 1 0 0,0-1 1 0,-1 0-1 0,-9 11 0 0,8 0 1 0,-8 0-1 0,-1 0 0 0,-1 11 0 0,-10 0-1 0,0-1 1 0,0 12 0 0,0 0 0 0,0 0 1 0,0-1-2 0,0 12 1 0,0-22 0 0,0 22 1 0,12-23-1 0,-12-10 0 0,11 11 0 0,-1 0 0 0,2-11 0 0,-12 11 0 0,10-11 0 0,0 0 0 0,-10 12 0 0,12-12 0 0,-12 0 0 0,0 10 0 0,11-10 0 0,-11 0 0 0,0 11 0 0,11-11 0 0,-11 10 0 0,11-10 0 0,-11 11 0 0,10-11 0 0,2 0-1 0,-2 11 1 0,1-11 1 0,0 0-1 0,0 0 0 0,-1 0-1 0,2 12 1 0,-1-12-4 0,-1 0-2 0</inkml:trace>
  <inkml:trace contextRef="#ctx0" brushRef="#br0" timeOffset="83">20093 16668 11 0,'0'0'0'0,"0"0"0"0,-11 0 0 0,11 0 0 0,0 0 0 0,0 0 0 0,0-10 0 0,0 10 0 0,0-11 2 0,0 11 0 0,0 0 0 0,0 0 0 0,0-10-1 0,0 10 0 0,0 0 0 0,0 0 2 0,0 0-3 0,0 0 1 0,-10 0 0 0,10 0-1 0,0-12 0 0,0 12 0 0,0 0 1 0,10 0-1 0,1-11 1 0,0 0 0 0,11 1 0 0,-11-11 0 0,11-2 0 0,-11-9 0 0,-2 22 0 0,14-24-1 0,-1 12 1 0,-1 11-1 0,1-10 0 0,-12 10 0 0,13-11 0 0,-1 11 0 0,0 0 0 0,-12 0 0 0,11 1 0 0,-9-1 0 0,10 0 0 0,-11 11 0 0,-1 0 0 0,0-11 0 0,13 11 0 0,-12 0-1 0,0 0 2 0,11 11-2 0,-12-11 1 0,12 11 0 0,-1-11 0 0,2 0 0 0,-2 11 0 0,-10-11 0 0,-1 10-1 0,2-10 1 0,-1 11 0 0,-11 0 0 0,10 0 0 0,-10 0 0 0,12 11 0 0,-12-11-1 0,11-1 1 0,-2 1 0 0,-9 0 0 0,12 11 0 0,-1-11-1 0,-1 1 1 0,-10-2 0 0,0 11-1 0,12-10 1 0,-12 12 0 0,11-13-1 0,-11 1 1 0,10-1 0 0,2 1 0 0,-2 0 0 0,0 1 0 0,13-12 0 0,-1 10-1 0,0-10 1 0,-12 0 0 0,1 0 0 0,-1-10 0 0,2 10 0 0,-1 0 0 0,0-12 0 0,0 1 0 0,-1-10 1 0,12 0-1 0,0-13 0 0,-1 13 0 0,11-1 0 0,-9 0 0 0,-13 11 1 0,2 11-1 0,-1-22 0 0,-1 12 0 0,2-12 0 0,8 11 0 0,3 0 0 0,-13-11 0 0,13 11 1 0,-2-10-1 0,12 10 0 0,-12-11 0 0,2 11 0 0,9 11 0 0,-21-11 0 0,0 11-1 0,-1 0 1 0,2 11 0 0,-2-11 0 0,-10 22 0 0,0-11 0 0,11 0 0 0,-11 0-1 0,11-1 1 0,-11 1 0 0,11 11 0 0,-11-11 0 0,0 11-1 0,10-11 1 0,-10-1 1 0,12 1-2 0,-1 0 1 0,-1-11 0 0,1 11 0 0,0-11 0 0,-11 11 0 0,10-11 0 0,-10 11 0 0,0 1 0 0,12-12 0 0,-12 10 0 0,0-10 0 0,11 0 0 0,-11 10 0 0,10-10 0 0,-10 0 0 0,12 0 0 0,-12 0 0 0,0 0 0 0,11 0 0 0,-2 0 0 0,3-10 0 0,-1 10 1 0,-1 0-1 0,2-10 0 0,-1 10 0 0,-1 0 0 0,2-12 0 0,8 12 0 0,-8-11 0 0,-1 11 0 0,-1-11 0 0,2 0 0 0,10 0 0 0,-12 0 1 0,1-10-1 0,-1-1 0 0,2 0 0 0,-1 11 0 0,0-10 0 0,-11 10-1 0,11 11 1 0,-1-11-1 0,0 11 0 0,2-11 1 0,10 11 0 0,-1 0-1 0,2 0 2 0,-2-11-2 0,0 11 2 0,2 0-2 0,-1 11 1 0,10-11 0 0,1 0 0 0,-12 11-1 0,11-11 1 0,-20 11 0 0,-12 21 0 0,-12 1 0 0,2 0 0 0,-1-1 0 0,11-10 0 0,0 1-1 0,21-3 0 0,2 2-11 0,9-11 8 0,-32-11-4 0</inkml:trace>
  <inkml:trace contextRef="#ctx0" brushRef="#br0" timeOffset="84">18626 15767 11 0,'10'0'0'0,"-10"-22"0"0,11 10 0 0,0-9 0 0,-11-12 0 0,11 12 0 0,-1 0 0 0,-10-2 0 0,12 12 0 0,9 0 0 0,-10-9 0 0,22 8 0 0,-22-10 0 0,22 0 0 0,-12 0 0 0,0 12 0 0,-9-1 0 0,9 11 0 0,-9-11 0 0,8 11 0 0,-8 0 0 0,9 0 0 0,-9 0 0 0,-1 11 0 0,10 0 0 0,-10-1 1 0,-1 1-1 0,2 0 0 0,-1 0 0 0,0 0 0 0,0 11 0 0,-1-10 0 0,12-3 0 0,-11 2 0 0,-11 11 0 0,11 1 0 0,-11-13 0 0,0 11 0 0,0-10 0 0,0 12 0 0,11-13 0 0,-1 1 0 0,2-1 0 0,-2 2 0 0,12-2 0 0,-11 2 0 0,11-2 0 0,-11 1-1 0,-1-1 1 0,-10 13 0 0,11-2 0 0,-11-10 0 0,21-1 0 0,-9-10 0 0,9 0 0 0,11 0 0 0,-9-10 0 0,-1-1 0 0,-1-10 0 0,-9 10 0 0,-2-1 0 0,0 2 0 0,2-1 0 0,-1 1 0 0,22-24 0 0,-12 13-11 0</inkml:trace>
  <inkml:trace contextRef="#ctx0" brushRef="#br0" timeOffset="85">19876 15560 10 0,'0'12'1'0,"0"-3"-1"0,11 13 0 0,-11 0 0 0,22-10 0 0,-12-2 0 0,0 11 0 0,13 1 0 0,-23 0-1 0,11-1 1 0,-11 1 0 0,0 0 0 0,0-1 0 0,0-9 0 0,11 10 0 0,-11-1 0 0,10-11 1 0,2 13-2 0,-2-12 1 0,1 10 1 0,0-9-1 0,10 9 0 0,-21-11 0 0,12 2 0 0,-12-12 0 0,11 11-11 0</inkml:trace>
  <inkml:trace contextRef="#ctx0" brushRef="#br0" timeOffset="86">20104 16060 6 0,'0'0'0'0,"22"0"4"0,-1-11-4 0,11 0 0 0,-9-1 0 0,-1 2 0 0,-1-22 1 0,-9 9-1 0,-2 2 0 0,12-11 0 0,-11-1 0 0,-1 0 0 0,13 1 0 0,-12-1 0 0,10 1 0 0,1-1 0 0,-11-11 0 0,0 13 0 0,10 8 0 0,-11-10 0 0,2 1 0 0,-1 10 0 0,-11 11 0 0,11 0 0 0,0 0 0 0,-1 1 0 0,12-1 0 0,-11 11 0 0,11-11-1 0,0 0 1 0,-11 11 0 0,10-11 0 0,0 11 0 0,2-11 0 0,-1 0 0 0,-11 11-1 0,10 0 1 0,-10 0 1 0,-1 0-2 0,2 22 1 0,-1-11 0 0,-1 0 0 0,2 0 0 0,8 10 1 0,-8-10-1 0,-1 11 0 0,11-11 0 0,-22 11 0 0,11-1 0 0,0 1 0 0,-11 0 0 0,10 0 0 0,-10 10 0 0,11-9 0 0,11-2 0 0,-11 1 1 0,0 0-1 0,10-1 0 0,1-11 0 0,-22 2 1 0,10 10-1 0,2-12 0 0,-12 11 1 0,11 2-1 0,-11-12 0 0,0 0 0 0,10 11 0 0,-10-12 0 0,12 1 0 0,-12-1 0 0,20-10 0 0,-8 12 0 0,9-12 0 0,2 0 0 0,-13 0 0 0,2 0 0 0,-2 0-2 0,0-12 1 0,2 2 1 0,9-1 0 0,-21 1-1 0,23-12 2 0,-13 0-2 0,1-1 1 0,0 2 0 0,11 0 0 0,-11-2 0 0,-11 13 0 0,10-1 0 0,2 1 0 0,-1-2 0 0,-2 2 0 0,3-2 0 0,-1 2 0 0,0-11-1 0,0-2 1 0,-1-9 0 0,2-1 0 0,-2 0 0 0,1 12 0 0,0-12 0 0,0 11-1 0,-11 11 1 0,0-10 0 0,10 21 0 0,-10-11 0 0,0 0 0 0,12 0 0 0,-1 11 0 0,-1 0-1 0,1 0 1 0,0 0 0 0,-1 0 0 0,2 0 0 0,-1-11 0 0,-1 11 0 0,2 0 0 0,-12 0 0 0,11 0 0 0,-2 0 0 0,14 11 0 0,-1-11 1 0,-11 0-1 0,-1 11 0 0,12 0 0 0,-12 0 0 0,2-11 0 0,-1 11 0 0,-11 10 0 0,0-10 0 0,0 11 0 0,0-11 0 0,10 12 0 0,-10-3 0 0,12-9 0 0,-12 11 0 0,11 0 1 0,-11-1-1 0,0-10 0 0,0 12 0 0,0-13 0 0,0 11 0 0,0-9 0 0,11 10 0 0,-11-12 0 0,10 1 0 0,-10-1 0 0,11 13 0 0,-1-2 0 0,-10-10 0 0,12 11 0 0,-12-11 0 0,0 0 0 0,0 10 0 0,0-9 0 0,0-2 1 0,0 1-2 0,0-11 1 0,11 10 0 0,-11-10 1 0,11 0-1 0,10 0 0 0,1 0 0 0,0-10-1 0,-1-1 2 0,12 1-2 0,-11-2 1 0,0 2 0 0,-11-1 0 0,-1 0 0 0,2 0 0 0,-12 11 0 0,10-22 0 0,0 1 0 0,2 10 0 0,-1-22 0 0,11 22-1 0,-11-11 1 0,10-10 0 0,0 11-1 0,2-23 1 0,-13 11 0 0,12 0-1 0,-12 1 1 0,13-12 0 0,-13 12-1 0,13-1 1 0,-2 0 0 0,-10 1-1 0,-1 10 1 0,-10 22-3 0</inkml:trace>
  <inkml:trace contextRef="#ctx0" brushRef="#br0" timeOffset="87">17853 12885 5 0,'0'0'-5'0</inkml:trace>
  <inkml:trace contextRef="#ctx0" brushRef="#br0" timeOffset="88">17853 12841 3 0,'0'-11'1'0,"0"11"-1"0,-10-10 0 0,10 10 0 0,0 0 0 0,0 0 1 0,0 0-1 0,0 0 1 0,10 0 0 0,-10 21 0 0,11 12 0 0,10 0-1 0,-9-1 0 0,-1 1 0 0,-1-1 0 0,2 1 0 0,-1-10 0 0,-11-2 0 0,0-11-1 0,0 1-2 0,0-11 1 0,0 0 2 0,0-32-3 0</inkml:trace>
  <inkml:trace contextRef="#ctx0" brushRef="#br0" timeOffset="89">17853 12765 5 0,'0'0'0'0,"0"11"0"0,-10-11 0 0,10 11-1 0,0-11 1 0,0 0 1 0,10-22-1 0,12 0 0 0,11 12 1 0,-11-12-1 0,10 11 0 0,-21 0 0 0,11 11 0 0,-11 11 0 0,-11 0 0 0,0 0 0 0,-11 21 0 0,-1-10 0 0,-9 11-1 0,9-12 1 0,3 1 0 0,-2-11 0 0,11-11 0 0,0 11 0 0,0-11 0 0,11 0 0 0,-2 0 0 0,14 0 0 0,-1 11 0 0,-11 0 0 0,-1 0 0 0,2-1 0 0,-12 1 0 0,0 11 0 0,0-11 0 0,-12 0 1 0,2 12 0 0,-1-14 2 0,-11 2 1 0,-1 0 0 0,-9 0 0 0,11-11-3 0,-1 0-1 0,11 0-5 0,0 0-5 0,11-11 5 0,0-11 5 0,11 1-3 0</inkml:trace>
  <inkml:trace contextRef="#ctx0" brushRef="#br0" timeOffset="90">18093 12689 7 0,'0'0'0'0,"-12"-11"0"0,12 11 0 0,0 0 0 0,0 11 0 0,0 0 0 0,0 22 0 0,0-12 1 0,12 12 0 0,-12 0 1 0,0-1-1 0,11-21-1 0,0 11 0 0,-1-11 0 0,11 0 1 0,-9-11-1 0,10 0 1 0,-11 0 0 0,-1-11 0 0,1 0 0 0,-11-11 0 0,0 0 0 0,11-10-1 0,-11 10-1 0,0-11-1 0,0 1 1 0,-11 21 0 0,11 11 1 0,0 0 0 0,0 11 1 0,-11 10 0 0,11 1 0 0,11 11 0 0,0-1-1 0,11-10 1 0,-11-11-1 0,11 0 0 0,10-11 1 0,-11-22 0 0,2 0 0 0,-13 1 0 0,12-12 1 0,-22 0 1 0,10 1-1 0,-10-1 0 0,-10 1 2 0,-1-1 0 0,0-1 0 0,1 3-2 0,-1 9-2 0,-1-11-1 0,12 12-8 0,0 10-12 0,0-1 15 0,0 12-3 0</inkml:trace>
  <inkml:trace contextRef="#ctx0" brushRef="#br1" timeOffset="91">21083 5317 10 0,'0'0'0'0,"0"-11"0"0,0 11 1 0,0 0 1 0,0-11 8 0,0 11 5 0,0 0 12 0,0 11-17 0,11 22-3 0,-11-10-2 0,0 19-3 0,0 2 1 0,0-12-2 0,10 11 0 0,-10-9 0 0,0-3-1 0,0-8 1 0,0-2-3 0,-10-10-6 0,10-1-21 0,0-10-9 0,0-10 29 0,0-1-1 0</inkml:trace>
  <inkml:trace contextRef="#ctx0" brushRef="#br1" timeOffset="92">21050 5284 10 0,'0'0'0'0,"-12"-10"6"0,12-1 1 0,0 0 3 0,12 0 5 0,9 0-4 0,2 0-7 0,9 0-1 0,1 0 0 0,-11 11-1 0,-1 0-1 0,-10 0 0 0,0 22-1 0,-1-11 2 0,-10 11-1 0,-10 0 0 0,-1-1-1 0,-10 12 0 0,-2-11 0 0,2-1 0 0,9-10-1 0,12-11-2 0,12 0-3 0,9 0 3 0,12 0 1 0,-11 0 2 0,11 11-1 0,-11 0 1 0,10 0 0 0,-21 1 0 0,0-2 1 0,-11 22 1 0,-11-9 1 0,-12 8 0 0,3 3-1 0,-13-3 2 0,-11-8 2 0,11-2 2 0,12 0 1 0,-11-9-1 0,10-12-4 0,-1 0-2 0,13-12-2 0,-1 2-4 0,-1-1-10 0,24 1-29 0,-1-1 2 0,11 0 30 0</inkml:trace>
  <inkml:trace contextRef="#ctx0" brushRef="#br1" timeOffset="93">21463 5317 10 0,'0'-22'0'0,"0"1"0"0,0-1 1 0,0 11 5 0,0 0 3 0,0 11 10 0,0 11-15 0,-11 22-2 0,1 10 0 0,-13 11 0 0,13 2-1 0,10-14-1 0,0 2-1 0,10-12 1 0,2-10 0 0,9-11 0 0,-10-11 0 0,22 0 1 0,-12-11 0 0,-9-11 0 0,20-10 1 0,-21 11 0 0,-11-13-1 0,0-20 1 0,0 32-1 0,-11 11-1 0,11 2-1 0,-12 18 0 0,12 2 0 0,-9 22 1 0,9 0-1 0,9-12 0 0,14 12 0 0,-1-22 0 0,-1-1 1 0,11-10 0 0,-9-10 2 0,10-11-1 0,-22 9 2 0,-1-20-1 0,1 11 0 0,-11-24 0 0,-21 25 0 0,10-14-1 0,-12 1 0 0,2 1-2 0,9 10 0 0,2 11-9 0,10 11-17 0,-10 11 3 0,10 0 21 0,0 0-6 0</inkml:trace>
  <inkml:trace contextRef="#ctx0" brushRef="#br1" timeOffset="94">21865 5362 39 0,'0'0'41'0,"-10"0"-19"0,10-12-19 0,0 12 7 0,0 0-19 0,10 0-40 0,2 0 2 0,-12 12 37 0</inkml:trace>
  <inkml:trace contextRef="#ctx0" brushRef="#br1" timeOffset="95">21920 5535 34 0,'0'0'0'0,"-11"0"60"0,0 0-57 0,1 0-4 0,10 0-15 0,-11 0-36 0,11 10 30 0,0-10 16 0</inkml:trace>
  <inkml:trace contextRef="#ctx0" brushRef="#br1" timeOffset="96">22246 5023 9 0,'0'0'0'0,"0"0"0"0,0 0 0 0,0 11 0 0,-11 11 0 0,11 22 0 0,0-1 0 0,0 22 0 0,0-10 0 0,0-1 0 0,11-9 0 0,-11-14 0 0,0-9 0 0,0-10 0 0,0-12 0 0,0 10 4 0,-11-20-2 0,11-2-1 0,0 1 0 0,0-11 0 0,0-21-2 0,21 21-1 0,13-11-1 0,-2 12 0 0,-11 10 3 0,12 11 0 0,-1 0 0 0,-20 22 0 0,9-1 0 0,-9 1 0 0,-12-11 0 0,0 11 0 0,-22-1 0 0,-1-10 0 0,-9 11 3 0,-1-11 4 0,1 1 2 0,11-12 4 0,-13 0-2 0,24 0-3 0,-11-12-6 0,21 12-3 0,0-11-10 0,0-11-16 0,10 11 13 0,11 2 13 0,-9 9-7 0</inkml:trace>
  <inkml:trace contextRef="#ctx0" brushRef="#br1" timeOffset="97">22539 5241 12 0,'0'0'3'0,"0"0"12"0,-10 11-14 0,10 0 0 0,0 10 4 0,0 1 1 0,0 0-3 0,10-11-1 0,-10 12-2 0,12-14-1 0,-12 2-8 0,11-11-14 0,-11 0 16 0,10-20-1 0</inkml:trace>
  <inkml:trace contextRef="#ctx0" brushRef="#br1" timeOffset="98">22562 5056 14 0,'0'-11'14'0,"-11"11"-15"0,11 0 0 0,0 11 0 0,0-11-4 0,0 11-4 0,11 0 7 0,-1 0-7 0</inkml:trace>
  <inkml:trace contextRef="#ctx0" brushRef="#br1" timeOffset="99">22703 4871 9 0,'0'0'0'0,"-11"-11"11"0,11 11-3 0,0 11 4 0,0 11 5 0,0 21-6 0,0 1-4 0,11 10-4 0,-11 1-2 0,11-1-1 0,-1 0-1 0,-10 1 0 0,12-1-2 0,-12-10-10 0,-12-1-6 0,2-9 6 0,10-24 2 0,-11 1 3 0,0-11 6 0,0 0-6 0</inkml:trace>
  <inkml:trace contextRef="#ctx0" brushRef="#br1" timeOffset="100">22616 5274 9 0,'0'0'0'0,"-12"0"3"0,12 0 5 0,0 0-1 0,12-11 3 0,9 11 1 0,2 0-8 0,-2-11-4 0,12 11-6 0,0-11-17 0,-1 11 13 0,-10-11 10 0,-11 11-6 0</inkml:trace>
  <inkml:trace contextRef="#ctx0" brushRef="#br1" timeOffset="101">22975 5274 8 0,'0'-11'0'0,"0"0"3"0,0-11 3 0,10 11 7 0,-10-11 2 0,-10 12-2 0,-13-1-4 0,13 11-5 0,-13 0-2 0,14 11-3 0,9-1-1 0,-11-10-1 0,11 11-2 0,11 0 2 0,-2 11 0 0,14-11 1 0,10 0 1 0,-11 0 1 0,10 10-1 0,-11 1 2 0,-9 0 1 0,-1 10 0 0,-11-21 5 0,-23 11 2 0,-10 1 3 0,-9-13 1 0,-2 1-5 0,-10-1-9 0,11-20-8 0,-12-1-39 0,12-11 9 0,10 11 30 0</inkml:trace>
  <inkml:trace contextRef="#ctx0" brushRef="#br1" timeOffset="102">21865 4991 9 0,'0'-11'1'0,"0"0"-1"0,12-12 0 0,-12 13 0 0,11-11 2 0,-1 10 4 0,1 0 3 0,-11 11 1 0,11 11-1 0,-11 21-1 0,0 1-5 0,0 21-1 0,10-10-3 0,-10-1 1 0,0-10-1 0,12 0-5 0,-12-12-9 0,0 1 0 0,0-22 6 0,0 0 6 0,0-22 3 0,0 12-9 0</inkml:trace>
  <inkml:trace contextRef="#ctx0" brushRef="#br1" timeOffset="103">21953 4946 10 0,'0'-10'0'0,"0"0"2"0,0 10 2 0,0 0 10 0,10 20-4 0,-10 3-6 0,12 10-3 0,8-1 0 0,-8 1-2 0,9 0 1 0,-9-1-1 0,-12-10-2 0,0 0-7 0,0-11-5 0,-12-1 8 0,2-10-2 0</inkml:trace>
  <inkml:trace contextRef="#ctx0" brushRef="#br1" timeOffset="104">21800 5034 12 0,'0'0'3'0,"10"-11"7"0,24-10-9 0,20-1 8 0,-10 0 0 0,-11 10-5 0,-1 2-4 0,-21 0-7 0,-1 10-10 0,2 10 3 0,-12-10 13 0,0 10-8 0</inkml:trace>
  <inkml:trace contextRef="#ctx0" brushRef="#br1" timeOffset="105">21800 5187 10 0,'0'0'0'0,"10"-11"1"0,24 0 6 0,10 0 7 0,10-22-4 0,-1 12-7 0,-8-1-7 0,8 11-24 0,-30 0 15 0</inkml:trace>
  <inkml:trace contextRef="#ctx0" brushRef="#br1" timeOffset="106">23388 4991 9 0,'10'-45'0'0,"13"-8"2"0,-2 31 1 0,0 1 2 0,-9 21 2 0,-1 0 1 0,-11 43 3 0,0 10-6 0,-11 3-2 0,-1 20-1 0,12 0-2 0,-10-11 1 0,-1-54-1 0,0 76 2 0,-10 0-2 0,-12 1 0 0,11-13 0 0,0-10-2 0,1-21-3 0,9-12-4 0,12-22-4 0,0 2-4 0,23-12 13 0,9-32-4 0</inkml:trace>
  <inkml:trace contextRef="#ctx0" brushRef="#br1" timeOffset="107">23888 5284 6 0,'0'0'0'0,"-12"0"1"0,-8 11-1 0,-25-11 0 0,35 11 0 0,-1-11 1 0,11 0-1 0,0 0 0 0,0 0 1 0,0-11 2 0,0 11 5 0,11-11 6 0,-1-10 3 0,-10 10-2 0,12 0-2 0,-12-11-2 0,11 22-2 0,-22-11-3 0,11 11-3 0,-22 0-2 0,-10 11-2 0,9 0-1 0,-10 11-2 0,12-11-3 0,21 10-4 0,0-10-4 0,0 0 3 0,21 0 2 0,12 0 6 0,-1 0 2 0,1 0 2 0,12 10 0 0,-25-10 0 0,-8 0 2 0,-1 11 2 0,-11-10 3 0,-11-2 0 0,-11 1-3 0,-10-1 0 0,9 1-2 0,-10-11-2 0,13 11 0 0,-2-22-1 0,11 0-4 0,-11 1-5 0,22-1 0 0,0 1 2 0,0-2 3 0,0 12 1 0,22 0 2 0,-11 12 1 0,11-2 0 0,21 1 1 0,-10-11-1 0,-1 10 1 0,11-20 2 0,1-1 3 0,0 1-1 0,-11-24-3 0,-1 12-1 0,-10-10-1 0,0-1 0 0,-11 11 0 0,-1-10 1 0,-10 10 1 0,-10 0 0 0,-13 22 1 0,13-11 0 0,-1 11 0 0,-11 22-2 0,10 0 1 0,3 0-1 0,-2 10 0 0,11 1 0 0,0 1-1 0,11-14-2 0,-2-9-6 0,14 11-2 0,-1-10 3 0,0-12 6 0,10 0 2 0,1-12-1 0,-22 12-5 0</inkml:trace>
  <inkml:trace contextRef="#ctx0" brushRef="#br1" timeOffset="108">24387 5230 7 0,'0'-11'3'0,"-9"0"6"0,-2 0 0 0,-11 1 6 0,-1 10-3 0,2 10 1 0,0 1 1 0,-23 44 3 0,32-12-14 0,2-10-2 0,10-10-1 0,10-3-2 0,13 2-4 0,-1-11-13 0,-1 1-25 0,23-12 18 0,-11 0 20 0</inkml:trace>
  <inkml:trace contextRef="#ctx0" brushRef="#br1" timeOffset="109">24595 5427 42 0,'0'0'0'0,"-11"0"86"0,0 0-77 0,11-12-5 0,0 12 1 0,0 0-23 0,0 0-62 0,0 0 32 0</inkml:trace>
  <inkml:trace contextRef="#ctx0" brushRef="#br1" timeOffset="110">20463 7524 8 0,'0'-11'0'0,"-11"11"0"0,-1 0 1 0,2 0 3 0,0 0 2 0,-1-10-1 0,0 10 1 0,11 0-2 0,0 0-2 0,0 0-2 0,11 0 0 0,0 0 0 0,9 0 0 0,3 0 0 0,21 0-1 0,-1 0 1 0,22 0 0 0,10 0-1 0,23-11 2 0,34 11-1 0,-34 0 0 0,53 0-1 0,-30 0 1 0,8 0-2 0,1-11 2 0,24 11 0 0,8-11-1 0,13 11-1 0,-1-11 1 0,11 11 1 0,-1 0-3 0,12-11-3 0,-11 11 2 0,0 0 3 0,-1-11-2 0,2 11 2 0,-13-12 0 0,1 3 2 0,-10-2-2 0,-12 0 1 0,0-11-1 0,-21 0 2 0,-12 22-1 0,65-21 1 0,-119 21-1 0,-20 0-1 0,-34-11-2 0,-11 11-3 0</inkml:trace>
  <inkml:trace contextRef="#ctx0" brushRef="#br1" timeOffset="111">21038 6567 7 0,'0'0'0'0,"0"-10"3"0,0-12-3 0,12 10 0 0,-12 2 1 0,11-1 2 0,-11 11 2 0,10-10 0 0,2 10 1 0,-1 0-1 0,-1 10 1 0,2 23-1 0,-2 20-2 0,0 35-1 0,-10 32 1 0,0 21-2 0,0 33-1 0,0-11-1 0,0 22 1 0,12 11 0 0,-1-33 0 0,11-11-1 0,-1-11 0 0,1-10 1 0,-12-11 0 0,13-23 0 0,-13-10 2 0,2-21-3 0,8-12 1 0,-8-9-3 0,-1-14-14 0,-11-31-5 0,11 0 11 0</inkml:trace>
  <inkml:trace contextRef="#ctx0" brushRef="#br1" timeOffset="112">21376 8014 8 0,'0'0'0'0,"0"0"0"0,0 0 0 0,0 10 0 0,0-10 0 0,-10 0 0 0,10 11 1 0,-12-11 1 0,12 0 0 0,0 0 2 0,0-11-1 0,0 11 0 0,-10 0 0 0,-1-10-1 0,11 0-2 0,0 10 0 0,0-23 0 0,0 1 0 0,0 2 0 0,0-3 0 0,0-10 0 0,0 1 0 0,11-1 0 0,-11 0 0 0,10 1 0 0,-10-1 0 0,0-10 0 0,0 21 0 0,12-22 0 0,-12 12 0 0,0-1 0 0,0 0 0 0,0 1 0 0,10-1-1 0,-10-10 1 0,11 10-1 0,0-10 1 0,-11 9-1 0,11 3 1 0,-1-3 1 0,2 13-1 0,9-12-1 0,-10 12 1 0,10 0 0 0,-9-2 0 0,9 1 0 0,2 2 1 0,-2-14-1 0,12 23 0 0,-22-11 1 0,21 12 0 0,-10-12 1 0,-1 22-1 0,-9 0 0 0,-1-11 0 0,0 11 0 0,10 0 0 0,1 11 0 0,-11-11-1 0,11 11 0 0,-2 0 1 0,3-1-2 0,-12-10 1 0,22 11 0 0,-22 11-1 0,10-11 1 0,-10 0 0 0,-1 11 0 0,2-1 0 0,-1 1 1 0,-1 0-1 0,2 10 0 0,-2-9 0 0,-10-2 0 0,10 11 0 0,2-10 0 0,-1 11 0 0,11-1 0 0,-11 1 0 0,-1 0 0 0,12-1-1 0,-12 1 0 0,13 0 1 0,-13-1 0 0,12 1 1 0,-12-22-1 0,-10 0 0 0,12 21 0 0,9 1 0 0,-9-11 0 0,-1 21 0 0,-11-10 0 0,11-12 0 0,-1 12-1 0,11-22-1 0,2 11 1 0,-1-1-1 0,-22 1 1 0,21-11 1 0,-10 0 0 0,11 0 0 0,-1 0 0 0,-9-11 0 0,8 12-1 0,-8-12 0 0,9-12 0 0,2 1 1 0,-1 11-1 0,-2-22 1 0,-8 11 0 0,9-11 0 0,-9 12 0 0,-1-23 0 0,-1 22 1 0,1-11 0 0,0-10-1 0,-1 10 1 0,2-22-1 0,-1 12 0 0,-1-1 0 0,-10 1 0 0,12-1 1 0,-12 11 0 0,0-10 0 0,11 10-1 0,-11-11 0 0,0 10 0 0,0-8 0 0,0 9-1 0,9-11 2 0,-9 1-1 0,12-11 0 0,-12 9 0 0,11 3 0 0,0 8-1 0,-11 2 1 0,11-12 0 0,-1 11 0 0,2 1-1 0,-1-1 1 0,-1 0-1 0,1 0 0 0,10 1-1 0,-9-1 1 0,9 0-1 0,-9 0 0 0,-2 11 0 0,0 1 0 0,2 10 1 0,-1 0 0 0,-1-11 1 0,2 11 0 0,-1 0 0 0,10 0 0 0,-10-11 0 0,11 11 0 0,-1 0 0 0,-9 11 0 0,8 0 0 0,-8-1 0 0,9 12 1 0,2 0-1 0,-2 0 0 0,0-1 0 0,2 1 0 0,-1 0 0 0,-12 1 1 0,12-3-1 0,-11 13 2 0,11-11 0 0,-12 10-1 0,2 1-1 0,-1-12 0 0,10 23 0 0,-10-11 0 0,-1-1 0 0,2 1-1 0,-1 11 1 0,-11-1 1 0,10-10-2 0,-10-12 1 0,12 12 0 0,8-11 0 0,-8-11 0 0,9 10-1 0,-9-10 1 0,9 22 1 0,-10-22-2 0,0 21 2 0,-1 1-1 0,2 0-1 0,-1-12 1 0,11 12-1 0,-2-11 1 0,-8-11-1 0,9 10 1 0,2-10 0 0,-1 0 1 0,-2-11 0 0,3 0-1 0,-1 0 1 0,-1 0-1 0,0-11-1 0,2 11 1 0,-13-11 0 0,13 1 0 0,-2-1 1 0,-10 0-1 0,-1-11 2 0,2 11-1 0,-1-21 0 0,-1 10 0 0,-10-11-1 0,12 1 1 0,-2-1-1 0,0-11 1 0,-10-10-1 0,12 11 0 0,-12-1 0 0,11 1 0 0,-1-1 0 0,-10 1 1 0,23-1 0 0,-13 11-1 0,1-10-1 0,0 10 1 0,-1-9 0 0,2 19 0 0,9-19-1 0,-9 19 1 0,-1-10 0 0,-2 12-1 0,3-1 1 0,-1 0 0 0,0 0 0 0,0 1 0 0,-11-1-3 0,10 0-3 0,2-11-1 0,-1 23 4 0,-11-12 3 0,0 11-6 0</inkml:trace>
  <inkml:trace contextRef="#ctx0" brushRef="#br1" timeOffset="113">21670 7425 9 0,'0'0'1'0,"0"0"0"0,0-9-1 0,0 9 0 0,0-11 0 0,0 11 1 0,10-11 2 0,-10 11 1 0,0 0-1 0,0 0-1 0,12 0 1 0,-12 0 0 0,11 22 0 0,-11-1-2 0,0 12 0 0,0-11 0 0,0 10-1 0,0-10 1 0,0 0 0 0,0 0 0 0,-11-12 0 0,11-10 1 0,0 11 0 0,-12-11 1 0,12-11-1 0,0 1-2 0,0-1-1 0,12-11 0 0,-12 0 0 0,0 11 1 0,0-43-2 0,0 21 2 0,0 1 0 0,0 10 0 0,0 11 0 0,11-11 0 0,-11 22 0 0,0 0 1 0,0 0 0 0,0 22 0 0,11 11 0 0,-11 10-1 0,10-10-2 0,1-1-8 0,11-10-11 0,0-11 16 0,-11-11-5 0</inkml:trace>
  <inkml:trace contextRef="#ctx0" brushRef="#br1" timeOffset="114">22333 7416 7 0,'0'-11'2'0,"0"0"-2"0,0 11 0 0,0 0 0 0,0-11 0 0,0 11 0 0,0 0 1 0,0 0 0 0,0 0 1 0,0 0 0 0,0 11 0 0,0 0-1 0,0 9-1 0,-11-8 1 0,11-1 0 0,0 11-1 0,0-22 0 0,0 11 0 0,0-11 1 0,0 11 1 0,0-11 0 0,-11 0 0 0,11 0-1 0,-10 0-1 0,10 0 0 0,0-11-2 0,0 0 2 0,10-11 0 0,-10 11 0 0,0-10 0 0,0 10 0 0,0 11 1 0,-10 0 0 0,10 0 1 0,0 11 1 0,0-2 2 0,0 25-1 0,0-12-1 0,0 10-2 0,0-10-1 0,10 0 1 0,-10-11-1 0,11 0-1 0,-11-11-1 0,0 0-4 0,11 0-6 0,-11-22-1 0,10 0 9 0,2-10 4 0,-1-1-9 0</inkml:trace>
  <inkml:trace contextRef="#ctx0" brushRef="#br1" timeOffset="115">22899 7425 7 0,'0'0'1'0,"11"-9"-1"0,-11 9 0 0,0 0 0 0,0 0 0 0,9 0 0 0,-9 0 0 0,0 0 0 0,0 0 1 0,12 9-1 0,-12 3 1 0,0-12-1 0,0 11 1 0,0 0 0 0,11 0 0 0,-11-11 0 0,0 11-1 0,0-11 1 0,0 0-1 0,10 0 0 0,-10 0 0 0,0 0 0 0,0 0 0 0,12-11 0 0,-12 0 1 0,0 0-1 0,-12-12 0 0,12 14 1 0,-10-13-1 0,10 11 2 0,-11 0-1 0,11 11 1 0,0-12 1 0,0 12 1 0,0 12-2 0,0-12 1 0,-12 11 0 0,12 11-1 0,0-2 1 0,0 14-2 0,0-1 0 0,0-12-1 0,12 1 0 0,-12 0 1 0,0-11-1 0,0 0 1 0,0-11-1 0,0 0 1 0,0-11-1 0,0 0-1 0,11-11 1 0,-11 0-2 0,10 1 0 0,2-12 0 0,-12-1 1 0,11-8-1 0,-11 19-3 0,0 13-10 0,0 10 6 0,-11 0 1 0</inkml:trace>
  <inkml:trace contextRef="#ctx0" brushRef="#br1" timeOffset="116">23540 7383 7 0,'0'0'0'0,"0"-11"0"0,0-1 0 0,11-9 0 0,-1 11 0 0,2-12 0 0,-1 10 1 0,-11 12-1 0,0 0 0 0,0 0 5 0,0 12 0 0,0 10-3 0,0 9-2 0,-11 3 0 0,11 9 0 0,0-21 0 0,-12 0 0 0,12 0 0 0,0-12 0 0,0 1 0 0,0-11 1 0,12-11-1 0,-12 1-1 0,0-12 0 0,11-11 0 0,-11 1 1 0,0 10 0 0,0-12 0 0,0 13 1 0,0 11-1 0,0 10-1 0,0 0-1 0,0 10-5 0,0 11 5 0,0-9-5 0</inkml:trace>
  <inkml:trace contextRef="#ctx0" brushRef="#br1" timeOffset="117">21637 6720 8 0,'0'0'1'0,"0"-11"0"0,0 0-1 0,0 11 0 0,0-11 0 0,0 0 0 0,0 11 1 0,0 0 1 0,0-11 2 0,0 11 9 0,0 0-9 0,0 11-4 0,0 11 0 0,0 0-1 0,0-1-2 0,10 1-5 0,-10 0-2 0,12 11 8 0,-1-12-8 0</inkml:trace>
  <inkml:trace contextRef="#ctx0" brushRef="#br1" timeOffset="118">21692 7069 9 0,'11'10'0'0,"-11"-10"0"0,0 10 0 0,0 1 0 0,0 0 0 0,0 12 0 0,0-2-9 0</inkml:trace>
  <inkml:trace contextRef="#ctx0" brushRef="#br1" timeOffset="119">21637 7425 9 0,'0'0'0'0,"0"0"0"0,0 0 0 0,0 12 0 0,0-12 0 0,0 11 0 0,0 0 0 0,0 11 0 0,10-11 0 0,-10 0-9 0</inkml:trace>
  <inkml:trace contextRef="#ctx0" brushRef="#br1" timeOffset="120">21615 7829 9 0,'0'11'0'0,"0"10"0"0,0 12 0 0,0-11 0 0,0 1-1 0,0-14-7 0</inkml:trace>
  <inkml:trace contextRef="#ctx0" brushRef="#br1" timeOffset="121">21605 8340 8 0,'0'11'0'0,"0"32"0"0,0 1-1 0,-11-33-6 0</inkml:trace>
  <inkml:trace contextRef="#ctx0" brushRef="#br1" timeOffset="122">22235 6698 8 0,'0'-11'1'0,"0"0"-1"0,0 11 1 0,0 0 1 0,0 0 1 0,0 0-1 0,11 0 1 0,-11 22-2 0,10 11-1 0,-10-12 0 0,12 12-1 0,-1-11-6 0,-11 10 3 0,0 1-5 0</inkml:trace>
  <inkml:trace contextRef="#ctx0" brushRef="#br1" timeOffset="123">22301 7122 8 0,'0'0'1'0,"-11"12"-1"0,11-2-1 0,0 1 1 0,0-1 0 0,0 12 0 0,11-10 0 0,-11 9 0 0,10 1 0 0,1-12 0 0,-11 2-8 0</inkml:trace>
  <inkml:trace contextRef="#ctx0" brushRef="#br1" timeOffset="124">22311 7535 9 0,'0'0'0'0,"-10"33"4"0,-1-22-3 0,11 10-1 0,0 1-1 0,-11 0-1 0,11-11 0 0,0 11 2 0,0-1 0 0,0 1-1 0,0 0-7 0</inkml:trace>
  <inkml:trace contextRef="#ctx0" brushRef="#br1" timeOffset="125">22290 8057 10 0,'0'22'4'0,"-11"10"-3"0,11 12-4 0,0-11 0 0,0-1 2 0,11 1-7 0</inkml:trace>
  <inkml:trace contextRef="#ctx0" brushRef="#br1" timeOffset="126">22952 6557 2 0,'0'0'4'0,"12"-11"-2"0,-12 0-2 0,11-1 1 0,-11 2-1 0,0-1 2 0,0 11 7 0,0 0 18 0,0 0-19 0,0 11-8 0,0-1 0 0,10 2-1 0,-10 10-7 0,12-1-14 0,-2 23 7 0,0-22 6 0</inkml:trace>
  <inkml:trace contextRef="#ctx0" brushRef="#br1" timeOffset="127">23007 6992 9 0,'0'0'0'0,"-10"0"0"0,10 10 0 0,0 1 0 0,10 0 0 0,-10 0-1 0,0 0 1 0,0 12 0 0,0 8 0 0,-10 3 0 0,10-24 0 0,-12 1-8 0</inkml:trace>
  <inkml:trace contextRef="#ctx0" brushRef="#br1" timeOffset="128">22975 7405 9 0,'-11'20'5'0,"-1"-8"0"0,12 10-2 0,0-11-2 0,0 11-1 0,0-1-1 0,12 12 0 0,-24 0 0 0,12-1-2 0,0 1-2 0,-10 0 1 0,10-1 3 0,0-10-6 0</inkml:trace>
  <inkml:trace contextRef="#ctx0" brushRef="#br1" timeOffset="129">22931 7948 8 0,'0'22'2'0,"-12"0"5"0,12 21 1 0,0-9 0 0,0-3-4 0,0 3-3 0,0-3-2 0,0-8-8 0,0-12-8 0,0 10 13 0,0-11-3 0</inkml:trace>
  <inkml:trace contextRef="#ctx0" brushRef="#br1" timeOffset="130">23649 6523 8 0,'0'-10'0'0,"0"10"2"0,0-11 4 0,0 11 3 0,0 11-4 0,0 11-2 0,0 10-2 0,0 12-1 0,0-22-1 0,0 10-3 0,11-10-8 0,-11 11 3 0,0 10 8 0,0-32-6 0</inkml:trace>
  <inkml:trace contextRef="#ctx0" brushRef="#br1" timeOffset="131">23595 7122 9 0,'-11'12'7'0,"11"-2"-3"0,0 11-3 0,0-10 1 0,0 0-2 0,11 1 1 0,-11 9-1 0,0 1 2 0,0 0-1 0,0-1-1 0,11 1-1 0,-11-11-2 0,20 0-8 0,-8-1 6 0,-1 1-2 0</inkml:trace>
  <inkml:trace contextRef="#ctx0" brushRef="#br1" timeOffset="132">23638 7535 8 0,'-12'0'1'0,"12"22"6"0,-10 11-5 0,10-12-2 0,0 1 0 0,0 11 0 0,10 10 0 0,-10-21-1 0,0 21 0 0,-10-10-1 0,10 11-4 0,-10-12 5 0,-1 12-6 0</inkml:trace>
  <inkml:trace contextRef="#ctx0" brushRef="#br1" timeOffset="133">23584 8264 6 0,'0'0'2'0,"0"11"5"0,-11 9-3 0,11-8-2 0,0 21-2 0,0-22 0 0,0 21-3 0,0 1 3 0,-12 0 0 0,2-12 1 0,10-10-2 0,0 0-7 0,0-11 5 0,0-11-4 0</inkml:trace>
  <inkml:trace contextRef="#ctx0" brushRef="#br2" timeOffset="134">21615 8394 9 0,'0'0'-1'0,"0"11"1"0,0-11 1 0,0 0-1 0,0 0 2 0,0-11 6 0,0 11-4 0,0 0-3 0,12-11 2 0,-2 11 0 0,-10-11-1 0,10 11 0 0,2 0-1 0,-1-10-1 0,-1-1 1 0,2 0-1 0,10 11 0 0,-12-11 0 0,23 0 0 0,-22 0 0 0,0 11 0 0,0-12 0 0,-1 12 0 0,0 0 1 0,-10 12 1 0,12-12 2 0,-12 11 0 0,0 0-1 0,11 0 0 0,0 0-2 0,0-11 2 0,-11 0-1 0,22 11 0 0,-11-11 0 0,-1 0 1 0,1 0-1 0,10 0 1 0,-9 0-1 0,-1 0-1 0,11 0-1 0,-2 0 1 0,-8-11-1 0,-1 11 1 0,11-11-1 0,-11 0 0 0,-1 0 0 0,12 11 0 0,-12-11 0 0,2 11 0 0,-12 0 0 0,0 0 1 0,11 0-1 0,-11 11-1 0,0-11 1 0,0 0 0 0,10 0-5 0,-10 0-10 0,12 11-8 0,-2-11 0 0,0-11 13 0</inkml:trace>
  <inkml:trace contextRef="#ctx0" brushRef="#br2" timeOffset="135">24768 7264 8 0,'0'0'0'0,"-10"0"1"0,10 0 13 0,0 0 10 0,0 0 3 0,-11 10-4 0,11-10-4 0,0 0-13 0,0 0-2 0,11 11-1 0,-1-11 2 0,23 10-1 0,-11-10-2 0,11 0-1 0,0 12 0 0,-12-12-1 0,12 0 1 0,-11 11-1 0,-11 0 0 0,9-11 0 0,-20 10-1 0,12 11 5 0,-12-9 2 0,-12-1-1 0,2 11-1 0,-22-2-1 0,-12 3-1 0,0-12 0 0,23 11 0 0,-12-11 0 0,12 10-1 0,-2-21-1 0,13 11 0 0,-1-11-2 0,11 0-5 0,11-11-83 0,11 1 29 0,-1-1 51 0</inkml:trace>
  <inkml:trace contextRef="#ctx0" brushRef="#br2" timeOffset="136">24986 7590 7 0,'0'0'0'0,"0"0"17"0,-10 0-6 0,10 0-4 0,10 0 3 0,-10 0 3 0,0 0 1 0,0 10-5 0,0 12-3 0,-10 0-2 0,-1 0-1 0,0-1 3 0,0 12 1 0,-1-11-1 0,12 10-1 0,-10-10-2 0,-1 0-1 0,11 0-2 0,0-11 0 0,0-1 0 0,21 1 0 0,-9-11-1 0,21 0 0 0,-1-11 2 0,1 1-1 0,-11-1 0 0,-12 11 0 0,0-11-4 0,-10 11-7 0,12 0-17 0,-12-11-17 0,-12 11 13 0,12-11 29 0,-10 11-3 0</inkml:trace>
  <inkml:trace contextRef="#ctx0" brushRef="#br2" timeOffset="137">24823 7709 7 0,'0'0'13'0,"0"11"18"0,10-11-14 0,13 0 0 0,10 0-10 0,9 0-5 0,3-11-1 0,-2 11-1 0,1-11-8 0,-34 0-28 0,12 11-4 0,-22 0 29 0</inkml:trace>
  <inkml:trace contextRef="#ctx0" brushRef="#br2" timeOffset="138">22311 7013 6 0,'-10'0'1'0,"10"0"-1"0,0-11-2 0</inkml:trace>
  <inkml:trace contextRef="#ctx0" brushRef="#br2" timeOffset="139">22311 6948 6 0,'0'-11'1'0,"0"0"-1"0,0 0 1 0,0 1-1 0,-10 10 0 0,10 0 0 0,-11-11 0 0,11 11 0 0,0 0 1 0,-11-11 0 0,11 0 6 0,0 11-2 0,0-11 2 0,0 11 2 0,0 0 1 0,0 0 4 0,0 0-3 0,0 11-7 0,0 0-2 0,0 11-1 0,0 10 1 0,0 12-1 0,11-1 0 0,0 2-1 0,-11 8 1 0,10-10 1 0,-10 12-1 0,11-1 2 0,-11 11 0 0,0-10-2 0,0 10 1 0,-11-11-1 0,11-10-1 0,0 10 0 0,-10-10 0 0,10 10 1 0,0 1-1 0,0-12 1 0,0 11-1 0,0-21 1 0,10 0 1 0,-10-1-1 0,0 1 0 0,0-1-1 0,0 1 1 0,0-11-2 0,-10 10 2 0,10 1 0 0,-11 0 1 0,11-11 0 0,0-1-1 0,0-11-1 0,0 13 0 0,11-12 0 0,-11 0 0 0,0-11-2 0,0 10-4 0,0 0-9 0,0-10-15 0,-11 0-9 0,0-10 27 0,-12 0 4 0</inkml:trace>
  <inkml:trace contextRef="#ctx0" brushRef="#br2" timeOffset="140">22235 6883 8 0,'0'0'0'0,"11"0"0"0,-1-11 0 0,-10 11 0 0,0 0 1 0,0 0 11 0,0 0-4 0,-10 0 3 0,-1 0 3 0,1 0 1 0,-12 0 0 0,10 0-4 0,-9 0-6 0,-1 0-2 0,-10 0-2 0,-1 0 2 0,1 0-1 0,-12-11 4 0,0 0 1 0,1 0-1 0,-12 0 1 0,12 11-3 0,0 0-4 0,-12 0 1 0,23 0-1 0,20 0 0 0,2 0-1 0,-1 0 0 0,11-10 0 0,0-1-4 0,0 11-1 0,0 0-6 0,0-11-6 0,0 22-51 0,0 0 51 0,0-1 17 0,0-10-7 0</inkml:trace>
  <inkml:trace contextRef="#ctx0" brushRef="#br2" timeOffset="141">21647 6828 8 0,'0'0'0'0,"0"-10"0"0,0-1 1 0,0 11-1 0,0 0 0 0,-10 0 10 0,10 0 0 0,0 0 1 0,-10 11 1 0,10-1-5 0,0 1-4 0,-12 0-1 0,12 11-2 0,0 0 1 0,0 10-1 0,12 12 0 0,-12-1 0 0,0 1 1 0,0 10 0 0,0 0 1 0,-12 23-1 0,12-24 0 0,0 12 2 0,0-9-1 0,-10-2-1 0,10 0 0 0,0-10 0 0,0-1-1 0,-11 1 2 0,11 10 0 0,0-10-1 0,0-12-1 0,0 12 0 0,0-12 0 0,0 1 0 0,0 0 0 0,0-1 0 0,0 1 1 0,0-1-1 0,0 1 0 0,-12-11-1 0,12-1 1 0,0 1-1 0,12 0 1 0,-12-11-3 0,0-1-6 0,11-10-11 0,-1 12-9 0,-10-12 16 0,12 0 12 0,-12-12-7 0</inkml:trace>
  <inkml:trace contextRef="#ctx0" brushRef="#br2" timeOffset="142">21549 8242 7 0,'0'0'1'0,"0"0"-1"0,0 11 1 0,0-11 4 0,0 0 6 0,0 0-1 0,0 0-3 0,0 11-1 0,0-11 0 0,23 0-1 0,-1 0 4 0,-1 0 0 0,11 0-2 0,13 0-3 0,-2 0-2 0,12 0-1 0,10-11-1 0,0 0 0 0,10-1-1 0,-9 12 0 0,-1 0 1 0,-10 0-1 0,-22 0-2 0,-12 12-4 0,0-1-2 0,-9 0-3 0,-1 0-6 0,0-1 2 0,0-10 8 0,-1 0 5 0,1 0 0 0,-11 0 2 0,0 0 1 0</inkml:trace>
  <inkml:trace contextRef="#ctx0" brushRef="#br2" timeOffset="143">22105 8677 7 0,'0'-11'0'0,"0"0"1"0,0 11-1 0,0-11 3 0,0 11 4 0,0 0 1 0,0 0 19 0,0 11-20 0,0 0-1 0,0 22 0 0,11-12-4 0,-11 1-2 0,10 12 0 0,-10-14 0 0,0 2-4 0,0 1-11 0,0-13-12 0,0 1 9 0,-10-11 15 0,10 0-4 0</inkml:trace>
  <inkml:trace contextRef="#ctx0" brushRef="#br2" timeOffset="144">22333 8525 8 0,'10'-11'0'0,"-10"11"0"0,0 0 2 0,12 0 1 0,-12 0 0 0,11 22 0 0,-1-1-1 0,-10 1 0 0,0 11-2 0,12-1 0 0,-12-10 0 0,0 0 0 0,11 1 0 0,-11-14 0 0,0-9 1 0,0 0 0 0,9 0 0 0,-9-9-3 0,12-14-1 0,-1 12-3 0,11-11 0 0,-1 11 5 0,1 0 1 0,0 11 0 0,-11 0 0 0,11 11 0 0,-11 11 0 0,-11-11 0 0,10 11 0 0,-20-1 4 0,-1 1 4 0,-11 0 3 0,-1 0 2 0,3-12 2 0,-13 1-4 0,11 0-9 0,11-11-6 0,-1-11-7 0,12 0-3 0,-9 1 3 0,9 0-2 0,0-2 3 0,9 1 9 0,3 0-7 0</inkml:trace>
  <inkml:trace contextRef="#ctx0" brushRef="#br2" timeOffset="145">22616 8655 8 0,'-12'11'0'0,"12"11"0"0,0 1 0 0,0 8 0 0,12-20 0 0,-12 12 0 0,11-13 0 0,-1-10 0 0,2 0 0 0,-12 0-8 0</inkml:trace>
  <inkml:trace contextRef="#ctx0" brushRef="#br2" timeOffset="146">22649 8503 10 0,'-12'0'6'0,"12"0"-11"0,0 0 2 0,0 11 3 0,12-11-8 0</inkml:trace>
  <inkml:trace contextRef="#ctx0" brushRef="#br2" timeOffset="147">22789 8416 6 0,'0'0'2'0,"0"22"-2"0,0 10 0 0,0 12 0 0,12-1 0 0,-1 12 1 0,-1-23-1 0,12 1 1 0,-12 10-1 0,2-10-2 0,-1-10 1 0,-1-13 1 0,-10-10-7 0</inkml:trace>
  <inkml:trace contextRef="#ctx0" brushRef="#br2" timeOffset="148">22724 8688 10 0,'0'0'7'0,"0"-11"3"0,12 0-8 0,9 0-1 0,23 0-1 0,-11-10-3 0,32-1-17 0,-54 22 13 0</inkml:trace>
  <inkml:trace contextRef="#ctx0" brushRef="#br2" timeOffset="149">22181 9047 7 0,'0'0'0'0,"10"0"0"0,-10-12 1 0,0 12 5 0,0 0 4 0,0 12-1 0,0-2-2 0,-10 2 2 0,10-2 0 0,-11 11-2 0,-1 2-1 0,2-2-4 0,0-10-2 0,-2-1 0 0,12 2-2 0,0-1-3 0,12-11-2 0,-2 0 1 0,0 0 0 0,13-11-1 0,-1-1-6 0,0-9-2 0,-12 0 10 0,1 10-2 0</inkml:trace>
  <inkml:trace contextRef="#ctx0" brushRef="#br2" timeOffset="150">22214 9025 8 0,'0'10'1'0,"0"-10"4"0,0 12 3 0,0 10-2 0,11 9-3 0,-11-8-3 0,10 19 0 0,-10-19-3 0,11 10-3 0,-1-24-3 0,-10 14 3 0,0-12 6 0</inkml:trace>
  <inkml:trace contextRef="#ctx0" brushRef="#br2" timeOffset="151">22420 8906 9 0,'-12'31'7'0,"12"3"-8"0,0-1 0 0,0 10-1 0,0-11 0 0,0 12 2 0,0-23-1 0,0-10 1 0,-9-1 0 0,9-10 1 0,0 0-2 0,0-10 0 0,9-22 1 0,14 9-1 0,-1-8 1 0,11 9 0 0,-13 10 0 0,3 2-7 0</inkml:trace>
  <inkml:trace contextRef="#ctx0" brushRef="#br2" timeOffset="152">22616 9057 7 0,'0'12'0'0,"0"-2"0"0,0 11 1 0,-12-9 2 0,-9-1 3 0,-11 10 2 0,-1-10 3 0,1-11-4 0,-1 10-4 0,11-10-4 0,11-10-1 0,-1 10-2 0,3 0-1 0,9 0-6 0,0 0-3 0,9 0 12 0,3 10-5 0</inkml:trace>
  <inkml:trace contextRef="#ctx0" brushRef="#br2" timeOffset="153">22681 9047 9 0,'0'0'6'0,"-12"10"-1"0,12 2 2 0,0 19 4 0,0 3-8 0,0-3-1 0,12-8-2 0,-12 10-1 0,0-24-2 0,11 3-6 0,-11-12-5 0,0 0 6 0,11-21 7 0,-11 10-6 0</inkml:trace>
  <inkml:trace contextRef="#ctx0" brushRef="#br2" timeOffset="154">22714 8981 9 0,'0'0'10'0,"0"0"0"0,0 0-8 0,0 11 0 0,0-11-3 0,10 0-3 0,-10 12-8 0,12-12 4 0,-1 0 0 0</inkml:trace>
  <inkml:trace contextRef="#ctx0" brushRef="#br2" timeOffset="155">22899 8786 7 0,'0'10'1'0,"0"12"3"0,0 11 2 0,11 22-2 0,-2-12-2 0,-9 0-1 0,12 0 0 0,-1-9-1 0,-1 9-1 0,2-21-2 0,-1-12-6 0,-11 11 3 0,10-21 5 0,-10 0-5 0</inkml:trace>
  <inkml:trace contextRef="#ctx0" brushRef="#br2" timeOffset="156">22844 9069 9 0,'0'0'2'0,"0"-12"9"0,10 2-11 0,13-12 0 0,10 1-1 0,-1 9-4 0,1 1-2 0,-23 11 5 0,2 11 1 0,-12 1-5 0</inkml:trace>
  <inkml:trace contextRef="#ctx0" brushRef="#br2" timeOffset="157">22322 9373 6 0,'0'0'1'0,"11"-11"-1"0,-11 11 0 0,10-11 0 0,2 0 1 0,-1 0-1 0,11 0 2 0,-2 1-1 0,-8 10 1 0,9 0 0 0,-9 0 0 0,-12 10-1 0,0 12 0 0,0 11-1 0,-33 10-1 0,12-10 3 0,-2 0 2 0,13-1 0 0,-1-10-1 0,-1 0-2 0,12-12-1 0,0-10 0 0,12 0 0 0,9 0 0 0,-9-10 1 0,-1-12 0 0,10 11-1 0,-21 0 1 0,0-11 1 0,-12 12 1 0,-8-1-1 0,-2 0-1 0,-11-11-2 0,11 11 1 0,1 0-3 0,21 0-4 0,-11 11-5 0,11 11 1 0,11 0 9 0,0 0 2 0,-11-11-7 0</inkml:trace>
  <inkml:trace contextRef="#ctx0" brushRef="#br2" timeOffset="158">22637 9362 7 0,'0'-11'-1'0,"-10"0"2"0,10-11-1 0,0 12 0 0,0 10 1 0,0 0 8 0,10 10-2 0,-10 23-3 0,0 11-3 0,0-1 0 0,0-10 0 0,0 10-1 0,0-21 1 0,0 10 0 0,0-21 1 0,0-11 0 0,0-11-2 0,12-10-1 0,-1 10-2 0,-2-22 1 0,3 22 0 0,10-10-2 0,-11 10-1 0,11 0 3 0,-1 11 2 0,-10 0 1 0,0 0-1 0,-11 11 1 0,10 0 1 0,-10 10 3 0,-10-10 2 0,-1 0 0 0,0 0-2 0,-43 0 4 0,32-11-6 0,1 0-2 0,-2 0-3 0,13 0-1 0,-13 0-4 0,23 0-5 0,12 0-17 0,-1 0 23 0</inkml:trace>
  <inkml:trace contextRef="#ctx0" brushRef="#br2" timeOffset="159">22899 9427 6 0,'0'0'0'0,"0"0"0"0,-12 0 1 0,12 0 4 0,-10 11 1 0,-1 0 1 0,11 11-1 0,-12-11-4 0,12 10-2 0,0-10-1 0,-10 0 0 0,10-11-5 0,10 0-7 0,-10 0 7 0,0 0 0 0</inkml:trace>
  <inkml:trace contextRef="#ctx0" brushRef="#br2" timeOffset="160">22910 9318 25 0,'0'0'0'0,"-11"0"30"0,11 0-34 0,0 0-1 0,0 0 2 0,11 11-11 0,-2 0-4 0,3 0 14 0,-1-11-3 0</inkml:trace>
  <inkml:trace contextRef="#ctx0" brushRef="#br2" timeOffset="161">23050 9188 8 0,'0'11'5'0,"0"0"4"0,0 21-5 0,0 1 2 0,12 10-2 0,-1 1-2 0,-11-11-2 0,11-1-2 0,-1-10-3 0,1 0-7 0,-1-11 2 0,-10 10 8 0,0-21 1 0,-10 11-5 0</inkml:trace>
  <inkml:trace contextRef="#ctx0" brushRef="#br2" timeOffset="162">22985 9449 7 0,'-10'0'0'0,"-1"-11"3"0,11 11 0 0,0-11 1 0,0 11 1 0,11 0-2 0,11 0-1 0,-12 0 0 0,23 0-3 0,-23-11-6 0,13 11-5 0,-2 0 10 0,-10 0-5 0</inkml:trace>
  <inkml:trace contextRef="#ctx0" brushRef="#br2" timeOffset="163">23268 9362 8 0,'0'0'5'0,"0"0"-1"0,-10-11-4 0,10 11 1 0,0 0-1 0,-11 0 2 0,11 0 0 0,-12 11 1 0,12 0-2 0,12-11-1 0,-12 11 0 0,21-11-1 0,-10 11-2 0,10-11-1 0,2 10 1 0,-23-10 2 0,10 11 1 0,-10 0 2 0,0 11 3 0,-10-11 6 0,-13 0 6 0,2 10 1 0,0-10-6 0,10 0-8 0,-11-11-7 0,11 0-17 0,0 0-15 0,0 0 17 0,-1-11 11 0</inkml:trace>
  <inkml:trace contextRef="#ctx0" brushRef="#br2" timeOffset="164">21549 8459 7 0,'0'0'3'0,"0"0"-3"0,0 0 0 0,12 0 0 0,-12 0 1 0,11 0-1 0,-1-10 0 0,13 10 0 0,-1-11 1 0,10 11-2 0,1 0 2 0,10 0-1 0,1 0 0 0,10 0-1 0,-10 0 1 0,-1 0 0 0,12-11 0 0,-2 0-1 0,2 0 1 0,10 0 0 0,-22 11 0 0,12 0 0 0,-22 0 0 0,10 0 0 0,-22 0 0 0,2 0 0 0,-1 0 0 0,-11 0 0 0,-2-11-1 0,3 11 1 0,-12-11 0 0,0 11-9 0</inkml:trace>
  <inkml:trace contextRef="#ctx0" brushRef="#br2" timeOffset="165">22355 8253 7 0,'0'0'0'0,"0"0"3"0,11 0-3 0,-11 0 0 0,0 22 0 0,0 10 0 0,-11 1 0 0,11 10 1 0,0 1-1 0,0-12 1 0,0-10-1 0,0 0 0 0,0-22 0 0,11 0-1 0,-1-11 0 0,-10-11 0 0,0 11-8 0</inkml:trace>
  <inkml:trace contextRef="#ctx0" brushRef="#br2" timeOffset="166">21572 8340 10 0,'0'0'0'0,"0"0"1"0,0 11-1 0,0 21 0 0,0 23 0 0,-23 10 0 0,23-43-1 0,0-11 1 0,0-1-10 0</inkml:trace>
  <inkml:trace contextRef="#ctx0" brushRef="#br2" timeOffset="167">21724 8633 9 0,'0'0'1'0,"-10"0"-1"0,10 0 0 0,0 0-1 0</inkml:trace>
  <inkml:trace contextRef="#ctx0" brushRef="#br2" timeOffset="168">21703 8590 9 0,'0'0'1'0,"0"0"-1"0,0 0 0 0,0 0 0 0,0-11 0 0,0 11 1 0,0-11-1 0,0 11 1 0,0 0-1 0,0-11 3 0,11 11 4 0,-11 11-4 0,0 0 0 0,0 0-1 0,0 0-1 0,0 11-1 0,0-12 0 0,0 1 0 0,0-11-1 0,0 11 0 0,0-11-9 0,10 11 2 0,-10 0 8 0,0-11-1 0,0 11 1 0,-10-11-10 0</inkml:trace>
  <inkml:trace contextRef="#ctx0" brushRef="#br2" timeOffset="169">21888 8557 10 0,'0'0'0'0,"0"0"1"0,0 0-1 0,0-11 0 0,0 11 0 0,-11 0 0 0,-1 11 0 0,2-11 1 0,-12 11 0 0,22 0-1 0,0-11 0 0,0 11-1 0,11-11 1 0,0 0 0 0,-1 0-1 0,13 0 1 0,-13 0 0 0,12 0 0 0,-12 0 0 0,-10 0 0 0,0 0 0 0,0 0 0 0,-10 0 0 0,-12 11 0 0,1 0 1 0,-1 0 0 0,0-11 0 0,-1 10-1 0,23-10-1 0,-10 0-1 0,20 0 1 0,2 0 1 0,-1-10-10 0</inkml:trace>
  <inkml:trace contextRef="#ctx0" brushRef="#br2" timeOffset="170">21909 8601 9 0,'-11'0'1'0,"11"11"-1"0,11-11 0 0,-11 0 0 0,21 0 0 0,-9-11 0 0,-1 11 0 0,11-11 0 0,-12 0 0 0,0 0 0 0,-10 0 0 0,12 0 0 0,-12 1 0 0,0-1 0 0,-12 0 0 0,12 11 1 0,-10 0-1 0,10 0 0 0,-10 0 0 0,10 0 0 0,0 0 0 0,10 11 0 0,-10 0 0 0,10-1 0 0,-10 1 0 0,12 0 0 0,-1 0-1 0,-11 0 1 0,10-11 0 0,-10 0 0 0,12 0-1 0,-12-11-8 0</inkml:trace>
  <inkml:trace contextRef="#ctx0" brushRef="#br2" timeOffset="171">22116 8503 10 0,'-11'0'0'0,"11"0"0"0,-12 0 1 0,12 0 0 0,-10 0 2 0,10 0 1 0,-11 11-1 0,0 0 1 0,11 0-1 0,-10 10 0 0,10-10-2 0,0 0-1 0,10 11 0 0,1-22-1 0,0 0-5 0,-1 0-8 0,13-11 12 0,-13 0-8 0</inkml:trace>
  <inkml:trace contextRef="#ctx0" brushRef="#br2" timeOffset="172">3718 10830 8 0,'0'0'1'0,"0"0"2"0,11 0 6 0,-11 0 3 0,0 11-4 0,0 10-4 0,0 1-4 0,0 11 1 0,10 10-1 0,-10 1 0 0,12-1 4 0,-1 1 2 0,-11 21 1 0,0-11-1 0,0 1-1 0,0 10-3 0,-11-11-2 0,11-10 0 0,0-12-1 0,0-21-4 0,11 1-12 0,-1-12-16 0,-10-12 20 0,0-20 6 0</inkml:trace>
  <inkml:trace contextRef="#ctx0" brushRef="#br2" timeOffset="173">3739 10786 9 0,'0'0'0'0,"0"-10"0"0,12 10 8 0,-1 0 3 0,-1 10 0 0,12-10-5 0,11 0-1 0,9 0-2 0,14 0 0 0,-14 0-2 0,14-10 0 0,8-1 0 0,-9 0 0 0,-12-1-2 0,1 12-1 0,-23-10-3 0,2 10 1 0,-13 0 1 0,2 0-4 0,-12 0-4 0,-12 10-4 0,12-10 11 0,-10 0-4 0</inkml:trace>
  <inkml:trace contextRef="#ctx0" brushRef="#br2" timeOffset="174">4273 10667 8 0,'0'0'1'0,"-11"0"1"0,11 0 7 0,0 0 8 0,0 10-3 0,0 12-4 0,0 0-5 0,11 22-1 0,-1-2-3 0,2 13 1 0,-2 11 0 0,0-1 0 0,2 0 1 0,-12-10-2 0,11-1 0 0,-11-11-1 0,0 1 0 0,0-12 0 0,10-10-1 0,-10 0-6 0,0 1-12 0,-10-23-15 0,10 0 21 0,-11 0 5 0</inkml:trace>
  <inkml:trace contextRef="#ctx0" brushRef="#br2" timeOffset="175">3837 11395 7 0,'0'0'0'0,"0"0"8"0,0 0 2 0,12 0 1 0,8 0-3 0,3 11-5 0,10-11-1 0,9 0-1 0,3 0 1 0,20 0-1 0,0-11 0 0,1 0 0 0,9 11-1 0,-10 0 1 0,0 0-3 0,-20 0-6 0,-2 0-17 0,-11 0 11 0,-20 0 14 0,-1 0-7 0</inkml:trace>
  <inkml:trace contextRef="#ctx0" brushRef="#br2" timeOffset="176">3827 11439 7 0,'0'0'0'0,"-11"0"0"0,11 0 2 0,0 0 8 0,0 10 5 0,0-10-2 0,0 11-6 0,11 0-1 0,11 1 0 0,-2-2-2 0,3 11 1 0,10 13 0 0,9-3-3 0,-9-8 1 0,11 9 0 0,11 1 0 0,-12 0-1 0,0-12 1 0,1 0-2 0,-11 2 0 0,-12-12-1 0,1 11 0 0,-12-1-3 0,2-10-2 0,-12-11-9 0,0 11-19 0,0-11-3 0,0 0 29 0</inkml:trace>
  <inkml:trace contextRef="#ctx0" brushRef="#br2" timeOffset="177">4250 11841 7 0,'0'0'0'0,"0"0"0"0,12 0 0 0,-12 0 0 0,11 0 1 0,-1 0 1 0,12 0 4 0,0 0 0 0,11 0-4 0,10 0-1 0,12-11 0 0,-1 0 1 0,11-1 0 0,0 3-1 0,-21 9 0 0,-11 0-2 0,-12 0-8 0,-21 9-3 0,0 3 9 0,0-12 3 0,0 0-7 0</inkml:trace>
  <inkml:trace contextRef="#ctx0" brushRef="#br2" timeOffset="178">4338 11308 8 0,'0'0'0'0,"0"0"1"0,10 0 5 0,-10 0 10 0,12 11 7 0,20 11-5 0,-11-10-7 0,13 19-3 0,9 3-3 0,0-3-1 0,12 13-2 0,-12 0 1 0,1-12 0 0,9 1 0 0,-8-1 2 0,-12 1-2 0,-1-11-2 0,1 0 0 0,-11-12-2 0,-12 1-8 0,1-1-20 0,-11-10-26 0,0 0 35 0,0-10 13 0</inkml:trace>
  <inkml:trace contextRef="#ctx0" brushRef="#br2" timeOffset="179">20017 18767 255 0,'0'0'0'0,"97"-174"0"0,24 11 0 0,-67 98 0 0,-43 54 0 0</inkml:trace>
  <inkml:trace contextRef="#ctx0" brushRef="#br2" timeOffset="180">17680 15592 255 0</inkml:trace>
  <inkml:trace contextRef="#ctx0" brushRef="#br2" timeOffset="181">12145 10569 8 0,'0'0'0'0,"0"-11"0"0,10 0 0 0,-10 0 1 0,0 11 2 0,0-11 7 0,0 11 4 0,12 0 0 0,-12 0-4 0,0 0 0 0,0 11-1 0,0 0-3 0,0 11-1 0,0 21-2 0,0 1-1 0,11-1-1 0,0 23 1 0,-11-12-1 0,10-1 1 0,-10 3-2 0,11-2 1 0,-11-21-1 0,10-1 1 0,-10-10 0 0,12 0-1 0,-12 0 0 0,11-12 0 0,-11 1 0 0,0-11-3 0,0 0-16 0,0 0-33 0,0-11 30 0,0-10 14 0</inkml:trace>
  <inkml:trace contextRef="#ctx0" brushRef="#br2" timeOffset="182">12155 10493 6 0,'0'0'2'0,"0"0"-1"0,0 0 0 0,0 0 5 0,12 11 3 0,-1-11 1 0,21 0-1 0,1 0-1 0,10 0-1 0,1 0-2 0,21 0 1 0,-10 0-3 0,10 10-1 0,-12-10 0 0,2 0-1 0,0 0 0 0,-1 0 0 0,-10-10-1 0,-2 10 1 0,-19-11-1 0,-1 11-5 0,-22 0-10 0,-12 0-32 0,-9 0 41 0,9 11-2 0</inkml:trace>
  <inkml:trace contextRef="#ctx0" brushRef="#br2" timeOffset="183">12743 10460 8 0,'0'-11'0'0,"10"11"1"0,-10 0 8 0,0 0 9 0,12 0 2 0,-12 22-5 0,0 11-5 0,0 10-4 0,0 22-2 0,0-10-2 0,0 10-1 0,11-11 0 0,10 1-1 0,-10-1 0 0,-1-10 0 0,2-1 1 0,-12-10-1 0,0-12-2 0,0 1 1 0,0 0-4 0,-12-22-14 0,12 11-24 0,-21-11 25 0,0-22 10 0</inkml:trace>
  <inkml:trace contextRef="#ctx0" brushRef="#br2" timeOffset="184">12243 11113 8 0,'0'0'0'0,"11"0"2"0,0 0 4 0,21 0 5 0,-10 0-6 0,22 0-5 0,10-11 0 0,11 0 1 0,11 11 2 0,-1-11-1 0,2 0 0 0,43 0 0 0,-76 11-5 0,-12-11-16 0,-22 11 7 0,-10 0 4 0</inkml:trace>
  <inkml:trace contextRef="#ctx0" brushRef="#br2" timeOffset="185">12220 11156 8 0,'0'0'0'0,"0"0"1"0,0 0-1 0,0-11 6 0,0 11 9 0,12 0 2 0,-12-11 6 0,11 11-1 0,0 11-3 0,21 0-6 0,-21 11-3 0,22 10-2 0,0-10-5 0,9 22 0 0,-9-12-1 0,11 13 0 0,0-14-1 0,-2 3 0 0,-30-24 0 0,31 33 0 0,0-21 1 0,12 11-1 0,-11-11-2 0,-1-1 2 0,0-11-3 0,-31 13 0 0,-1-12-8 0,-11 0-20 0,0-1-23 0,-33 0 6 0,10-10 39 0,2 12 1 0</inkml:trace>
  <inkml:trace contextRef="#ctx0" brushRef="#br2" timeOffset="186">12841 11548 7 0,'0'0'0'0,"0"0"0"0,0-11 3 0,-11 11 17 0,22 0 18 0,-1 0-28 0,2 0-8 0,8 0-1 0,13 0-2 0,12 0 1 0,8 0-1 0,-20 0 1 0,11 0 0 0,-1 0 0 0,-21-11-1 0,0 11-15 0,-11 0-22 0,-11 0 22 0,-11 0 15 0,11 0-6 0</inkml:trace>
  <inkml:trace contextRef="#ctx0" brushRef="#br2" timeOffset="187">12818 11047 8 0,'0'0'0'0,"0"-11"0"0,0 11 0 0,0 0 2 0,0 0 13 0,12 0 8 0,-12 0-3 0,11 11-8 0,-1 0-4 0,13 0-3 0,9 22-1 0,1-1-2 0,9 1 0 0,3 10-2 0,-2 1 1 0,1-12-1 0,-1 1 0 0,-10 1 0 0,0-14-1 0,-12-9-1 0,-10 11-6 0,-1-10-14 0,-10-2-17 0,0-10 17 0,-10 0 21 0,10 0-6 0</inkml:trace>
  <inkml:trace contextRef="#ctx0" brushRef="#br2" timeOffset="188">13297 11504 7 0,'0'10'9'0,"0"2"12"0,0-1 2 0,0-11 10 0,0 0-8 0,0 11-15 0,-10-11-9 0,-13 0-4 0,-9 0-21 0,-11 0-57 0,21 0 60 0</inkml:trace>
  <inkml:trace contextRef="#ctx0" brushRef="#br2" timeOffset="189">11133 18648 255 0,'0'0'0'0,"0"-76"0"0,23-11 0 0,19 21 0 0,-9 22 0 0,11 1 0 0,-11 11 0 0</inkml:trace>
  <inkml:trace contextRef="#ctx0" brushRef="#br2" timeOffset="190">3108 10493 7 0,'0'0'1'0,"0"-10"-1"0,0 10 8 0,0-12 10 0,0 24 15 0,0-12-18 0,0 10-2 0,0 1 1 0,12-1-4 0,-12 23-1 0,11 11-2 0,-11-1-1 0,0 0-3 0,0 1 0 0,0 0-2 0,0-2-1 0,0-8 1 0,0-13-2 0,0 1 1 0,0-22-4 0,11 11-12 0,-11-22-18 0,11-1-16 0,-11-30 14 0,10-2 34 0,2 34-4 0</inkml:trace>
  <inkml:trace contextRef="#ctx0" brushRef="#br2" timeOffset="191">3218 10471 7 0,'0'0'0'0,"10"22"9"0,-10 10 14 0,12 12 6 0,-12-1-4 0,0 1-9 0,11-1-6 0,-1-10-5 0,1-11-4 0,0 0-2 0,-1-12-3 0,-10 1-9 0,0-11-17 0,0 0-17 0,0 0 24 0,-21 0 22 0,21 0-5 0</inkml:trace>
  <inkml:trace contextRef="#ctx0" brushRef="#br2" timeOffset="192">3131 10776 7 0,'0'0'0'0,"11"0"3"0,10 0 18 0,1 0 6 0,11-11-9 0,0 0-11 0,-1-1-4 0,-10 2-4 0,11 10-19 0,-22 0-29 0,10-11 40 0,-10 11 2 0</inkml:trace>
  <inkml:trace contextRef="#ctx0" brushRef="#br2" timeOffset="193">3446 10634 17 0,'0'0'0'0,"-10"12"49"0,10-2-20 0,0 11 0 0,0 13-10 0,10-3-17 0,-10 3-4 0,10-13-14 0,13 1-36 0,-13 0-13 0,2-11 55 0</inkml:trace>
  <inkml:trace contextRef="#ctx0" brushRef="#br2" timeOffset="194">13079 10330 8 0,'0'0'0'0,"0"0"0"0,0-11 8 0,0 11 14 0,12 0 1 0,-12 0-2 0,0 0-3 0,0 21-3 0,11 12-5 0,-11-11-2 0,11 21-3 0,-11 2-2 0,11-14-1 0,-11 2 0 0,0 11-2 0,0-23 0 0,-11 1-5 0,11-10-7 0,-11-2-11 0,22-32-58 0,0-11 65 0,-11 1 16 0,20-12-1 0,-8 12-6 0</inkml:trace>
  <inkml:trace contextRef="#ctx0" brushRef="#br2" timeOffset="195">13232 10254 7 0,'0'0'0'0,"0"-11"0"0,0 0 2 0,0 11 13 0,0 11 9 0,0 0 0 0,0 21-5 0,0 1-5 0,11 10-3 0,-11 1-1 0,11-1-3 0,-11 12-2 0,10-12-1 0,-10-9-4 0,12-3 0 0,-12-9 0 0,0 0-3 0,-12-22-7 0,12 11-15 0,-10-22-19 0,-1 1-1 0,0-13 38 0,1 1-1 0</inkml:trace>
  <inkml:trace contextRef="#ctx0" brushRef="#br2" timeOffset="196">13058 10504 8 0,'0'10'3'0,"11"-10"11"0,11 0 8 0,0 0 1 0,-1 0-11 0,23 0-8 0,-23 0-2 0,23-10-6 0,-23 10-25 0,12-11-17 0,-11 11 44 0,-12 0-5 0</inkml:trace>
  <inkml:trace contextRef="#ctx0" brushRef="#br2" timeOffset="197">13362 10460 6 0,'0'0'1'0,"12"0"3"0,-12 0 10 0,11 0 5 0,-2 0-1 0,3 0-3 0,9 0-4 0,2 0 3 0,-13 0-3 0,12 0-6 0,-12 0-2 0,2 11 1 0,-12-11 0 0,0 22 1 0,-12-1-1 0,-8 1-2 0,-13 11-1 0,11-1-1 0,11-10 1 0,-1-11 0 0,24-11-1 0,9 12 2 0,12-12 4 0,-1 0-2 0,13-12-1 0,-13 12-2 0,-21 0-3 0,11-11-14 0,-11 11-21 0,0 0 19 0,0 0-55 0,-11 0 60 0</inkml:trace>
  <inkml:trace contextRef="#ctx0" brushRef="#br2" timeOffset="198">12993 12309 9 0,'0'0'0'0,"11"-33"1"0,-11 11-1 0,0-9 0 0,0 8 0 0,0 12 0 0,0-22 0 0,0 22-1 0,0 1 1 0,0-12 0 0,0 0 1 0,0 11-2 0,0-11 2 0,0 12-1 0,0-1 0 0,0-11 0 0,0 11 1 0,0 0 0 0,-11 0 6 0,11 11 3 0,0-11 0 0,0 1 1 0,0 10 0 0,0-11 2 0,0 11 0 0,0 11 7 0,-12 10-14 0,2 12-3 0,10 10 0 0,-10 23 0 0,10-12-2 0,0 11 3 0,-12 1 0 0,12 9 1 0,0 2 0 0,0-1 1 0,-10 11-1 0,-1 11-1 0,-1 10-2 0,2-10 1 0,10-11-3 0,0 0 1 0,0 1 0 0,0-13-1 0,0 2 1 0,0-12 0 0,0 11 0 0,0 0 1 0,0 11 1 0,-11-11-2 0,-1 11 1 0,3-11 0 0,-2 0-2 0,11 0 1 0,-12-10 0 0,12-1-2 0,-10 0 1 0,10 11 1 0,0-11-1 0,-11 22 0 0,-1-10 0 0,12-12 0 0,-10 0 0 0,-1 0 1 0,11-10 0 0,-11-1-1 0,11-10 0 0,0 10 0 0,0 11 0 0,0-10 0 0,0 21 0 0,0-22 1 0,0 22-1 0,0-11 0 0,-10 1-2 0,10 10 3 0,-11-11-2 0,11 11 2 0,0-11-1 0,0 1-1 0,0-13 1 0,0 12 0 0,0-10 0 0,0 0 0 0,0-12 0 0,-12 12-1 0,12-1 2 0,0 11-2 0,-10 1 1 0,10-12 0 0,0 0 0 0,-11-10 0 0,11 10-1 0,0-9 1 0,-11-3 0 0,11 2 0 0,-11 0 0 0,11-1 0 0,0-11-1 0,0 1 0 0,0-11 2 0,0 9 0 0,0 3-1 0,0 9-1 0,0 1 1 0,0-12 0 0,0 1 0 0,0 0-1 0,11-1 1 0,-11-10 0 0,0 0 0 0,0 10-1 0,0-21 1 0,0 22 0 0,11 0-1 0,-11-1-2 0,0 1-4 0,0-1-4 0,0-10-4 0,11 1-25 0,-11-13-31 0,0-10 51 0,0 0 14 0</inkml:trace>
  <inkml:trace contextRef="#ctx0" brushRef="#br2" timeOffset="199">3456 11993 6 0,'0'0'0'0,"0"-11"1"0,12 0 9 0,-12 11 9 0,11-10 0 0,-11 10-4 0,0 0-1 0,0 10-1 0,10 12 1 0,-10 0-8 0,0 11 0 0,-10 10-2 0,-1-10-1 0,-1 10-1 0,2 1 1 0,-12-1-3 0,12 1 0 0,-1-12 0 0,11 1 0 0,-12-22 0 0,24 11-1 0,-1-12 0 0,11 2 2 0,-2-12-1 0,25 0 1 0,-2-12 1 0,-10 2-1 0,9-2 0 0,-8 2 0 0,-13 10 0 0,2 0-1 0,-23 10-1 0,9 2-1 0,-18 10-12 0,-2-1-13 0,-1-11-18 0,2 13 2 0,-1-23 38 0,0 0 1 0</inkml:trace>
  <inkml:trace contextRef="#ctx0" brushRef="#br2" timeOffset="200">3316 12223 5 0,'0'0'1'0,"0"0"10"0,10-12 8 0,2 12 5 0,-1 0-5 0,21 0-3 0,11-11-1 0,12 0-2 0,-1-11-1 0,1 11-1 0,-12 0-6 0,-10 11-3 0,0 0-1 0,-24 0-6 0,3 0-23 0,-1 0-44 0,-1 0 29 0,-10 11 37 0</inkml:trace>
  <inkml:trace contextRef="#ctx0" brushRef="#br2" timeOffset="201">4360 12189 7 0,'0'0'0'0,"11"0"1"0,-11 0 6 0,10 0 7 0,1 0 0 0,0 0-4 0,22 0-5 0,-11 0-1 0,10-11-1 0,1 11-2 0,-11-11-1 0,10 0-6 0,-21 11-28 0,-11 0 15 0,0 0 12 0</inkml:trace>
  <inkml:trace contextRef="#ctx0" brushRef="#br2" timeOffset="202">4099 12091 7 0,'-12'0'0'0,"12"11"0"0,0 0 1 0,0 0 1 0,0-11-1 0,0 11 0 0,12-1 0 0,-1-10 0 0,10 0 1 0,-10 0 0 0,-1-10 3 0,2-1-1 0,-12 11 2 0,0-11-2 0,0 0-1 0,0 0-2 0,-12 11 0 0,2-11-1 0,-12 11-3 0,12 0-3 0,-1 11-1 0,-1 0-6 0,2 0 7 0,10 0-1 0</inkml:trace>
  <inkml:trace contextRef="#ctx0" brushRef="#br2" timeOffset="203">3456 12646 3 0,'0'-22'1'0,"0"11"0"0,0 0-1 0,0 0 5 0,0-1 6 0,12 12 2 0,-12-9 2 0,0 9-2 0,0 9 15 0,0 3-17 0,0 10-4 0,0 11-4 0,0-1-1 0,0 23 0 0,0 10 1 0,0 0-1 0,0 11 0 0,0 0 0 0,0 0 0 0,0 1-2 0,-12-1 1 0,2-1-2 0,10-31 1 0,0-23 0 0,-10 34-1 0,-2 11 1 0,12-12-1 0,0 0 1 0,0-10 0 0,0-1 0 0,0-10-1 0,0 0 2 0,0-12-2 0,0 1 1 0,0-11-2 0,-10-11-9 0,10 0-20 0,-11 0-19 0,-1-11 23 0,12-22 25 0</inkml:trace>
  <inkml:trace contextRef="#ctx0" brushRef="#br2" timeOffset="204">3251 13700 0 0,'0'0'0'0,"10"-11"0"0,-10 1 0 0,0-1 0 0,0 0 3 0,11 11 7 0,-11 0 7 0,0 0 17 0,0-11-21 0,0 22 0 0,11 0-4 0,-1 10-3 0,-10 1-2 0,12 11-1 0,-1-1 0 0,-1 12-1 0,-10-22-1 0,12 10 0 0,-1 1-1 0,-11-10 1 0,0-13 0 0,9 0 1 0,-9 1-1 0,0-11-1 0,12 0 1 0,-12-11 0 0,11-9-1 0,-11-3 1 0,10 1 2 0,2-10-3 0,-1 10 2 0,-11-11-1 0,10 1-1 0,2-1 1 0,-12 11 0 0,10-10 0 0,-10 21-1 0,0 0 0 0,10 0 1 0,-10 11 0 0,0 0-1 0,0 0 1 0,-10 0-1 0,10 0 0 0,0 11 0 0,0-11-1 0,0 0-1 0,0 11-4 0,0-11-23 0,0 0-29 0,10 0 17 0,2 0 39 0</inkml:trace>
  <inkml:trace contextRef="#ctx0" brushRef="#br2" timeOffset="205">282 11178 10 0,'0'0'0'0,"0"0"0"0,0-11-1 0,0 11 1 0,0 0 1 0,0 0-1 0,0 0 0 0,0 0 0 0,21 0 0 0,2 0 0 0,42 0 1 0,0 0-1 0,11-11 1 0,10 0 1 0,2 0 1 0,-22 0-2 0,-1 11-1 0,0 0 0 0,-11 0 0 0,-11 0-1 0,12 0 2 0,-12 0-1 0,1 0 0 0,-11-10 0 0,10 10 0 0,-43 0-1 0,0 0-5 0,-10 10 4 0,-35 12-7 0</inkml:trace>
  <inkml:trace contextRef="#ctx0" brushRef="#br2" timeOffset="206">315 11514 9 0,'0'0'0'0,"-12"0"-1"0,-9 0 2 0,9 12-1 0,-8-12 0 0,8 11 0 0,2-11 0 0,-1 11 0 0,-1-1 1 0,12-10-1 0,0 11 0 0,12-11 1 0,-1 10 0 0,-1-10 0 0,13 12 0 0,9-12 0 0,1 0 1 0,32 11 0 0,-11-11 1 0,12-11 1 0,9-1 0 0,13-9-1 0,-13 11-1 0,2-1 0 0,-1 0 1 0,-12-1 1 0,-8 2 3 0,-14-1 0 0,-9 11-3 0,-10 0-3 0,-14 0 0 0,14 0-1 0,-13 0 0 0,2 0 0 0,-1 0 0 0,-11 0 0 0,10 0 1 0,2-10-1 0,-2 10-1 0,-10 0-9 0,-10 0-34 0,-12 10 34 0</inkml:trace>
  <inkml:trace contextRef="#ctx0" brushRef="#br2" timeOffset="207">423 11156 6 0,'0'0'0'0,"55"-11"1"0,20 0-1 0,23-21 2 0,0 21 3 0,1-11-2 0,-13 11-2 0,-9 11-3 0,-34 22-8 0,-33-11 4 0</inkml:trace>
  <inkml:trace contextRef="#ctx0" brushRef="#br2" timeOffset="208">1402 11189 6 0,'-11'0'0'0,"0"0"0"0,-10 0 0 0,21 0 0 0,-12 0-2 0,12 0-2 0</inkml:trace>
  <inkml:trace contextRef="#ctx0" brushRef="#br2" timeOffset="209">1272 11145 6 0,'0'0'0'0,"0"0"0"0,0 0 0 0,0 0 0 0,0 0 1 0,0 0 1 0,0 0 0 0,0 0 3 0,0 0 0 0,0 11-4 0,0 0 1 0,0 0-1 0,0 10 1 0,-12 1 1 0,12 11-1 0,-10-1 1 0,-1-10 1 0,-1 11 0 0,12-11-2 0,0 10 0 0,12-9-1 0,-1 8-1 0,11 3 0 0,0-13 0 0,-1 1 0 0,11-11 1 0,1 0 0 0,-11-11 1 0,21 0 1 0,-11 0-1 0,1-11-1 0,0 0 1 0,-1-1-1 0,-9-9 0 0,-1-1 0 0,10-10 1 0,-21 11-2 0,11-24 2 0,-11 2-1 0,-11-1 1 0,0 12-1 0,0 10 0 0,-11-11-1 0,-1 12 1 0,2-12-1 0,-1 11 1 0,-10 1-2 0,10-1 1 0,-1 0 0 0,-21 11 0 0,12 0 0 0,0 1-1 0,-23 10 1 0,12 0-1 0,-1 0 1 0,-21 10 0 0,10 1 0 0,12 11-1 0,-2 0 1 0,1 0 0 0,13-1 0 0,-2 1 0 0,11-11-1 0,-1 11 0 0,2 21 0 0,-1 11 1 0,-1 13-2 0,12-2 0 0,12 10 1 0,21-10-2 0,0-10 1 0,10-12 0 0,1-10 1 0,9-11 0 0,2-12 1 0,20-20-2 0,13-1-24 0,32-11 5 0,-98 11 17 0</inkml:trace>
  <inkml:trace contextRef="#ctx0" brushRef="#br2" timeOffset="210">119 11156 7 0,'0'0'0'0,"0"0"0"0,0 0 0 0,0 0 0 0,11 0 0 0,22 0 0 0,-12 0 0 0,23 0 0 0,10-11 3 0,12 11 2 0,31 0 1 0,-10 0-1 0,11-11 1 0,11-10-2 0,0-1-1 0,9 11-2 0,-20 0 0 0,-10 0-1 0,-13 11 0 0,-19 0 0 0,-13 0 0 0,1-11 0 0,-34 11 0 0,1 11-3 0,-11-11-12 0,-21 22-1 0,-2-11 9 0</inkml:trace>
  <inkml:trace contextRef="#ctx0" brushRef="#br2" timeOffset="211">391 11602 5 0,'0'-11'0'0,"0"11"0"0,11 0 0 0,-11-12 0 0,11 12 0 0,11 0 2 0,10-10 3 0,12-1 1 0,21 1 0 0,22-1-2 0,22-12 0 0,-2 2-3 0,3 11 0 0,-2 10-1 0,-20 0-6 0,-23 0-16 0,-55 21 16 0</inkml:trace>
  <inkml:trace contextRef="#ctx0" brushRef="#br2" timeOffset="212">1575 10569 8 0,'0'0'0'0,"-10"-11"0"0,10 11 0 0,10-11 0 0,-10 11 1 0,0-11-1 0,0 11 1 0,0 0 1 0,-10-11-1 0,-1 11-1 0,0 11 1 0,-22 0 0 0,23-11 0 0,-13 11-1 0,23 0 1 0,0-11-1 0,12 12 0 0,9-12 0 0,23 10 1 0,-11-10-2 0,11 0 1 0,-2 10 0 0,-19-10 0 0,-1 11 0 0,-12 11 0 0,0-10 1 0,-10 9 0 0,-20 0 2 0,-2-10 1 0,11 1 1 0,-22-2 0 0,21-10 0 0,-8 0-1 0,8 0-2 0,2-10-2 0,-1-2 0 0,11 1-3 0,-12 11-12 0,12 0-5 0,-10 11 11 0</inkml:trace>
  <inkml:trace contextRef="#ctx0" brushRef="#br2" timeOffset="213">924 11156 6 0,'0'0'0'0,"10"-11"1"0,-10 0-1 0,0 0 0 0,0 11 0 0,0-10 0 0,0 10 0 0,0-11 0 0,-10 11 0 0,10 0 0 0,0-11 0 0,0 11 2 0,0 0 3 0,0 0-1 0,0 0-1 0,-11 11 0 0,11 21-1 0,0-10-2 0,0 11 0 0,11-1-1 0,-11 1 1 0,10-1 0 0,-10 1 0 0,0 1 1 0,0-3 1 0,0-9 1 0,0 0-1 0,0-11-1 0,0-1 0 0,0 1-1 0,0-11 0 0,0 0-1 0,0 0-22 0,0 0 16 0,0 0 3 0</inkml:trace>
  <inkml:trace contextRef="#ctx0" brushRef="#br2" timeOffset="214">630 11145 8 0,'-12'0'0'0,"12"-11"0"0,0 11 0 0,0-11 0 0,0 11 0 0,0 0 1 0,0-10 2 0,0-1 2 0,0 11 1 0,0 0 1 0,0 0 2 0,12 21-7 0,-12 1-1 0,11 11 0 0,-1-1-1 0,2 12 1 0,-12-1-1 0,11-10 1 0,-11 10 0 0,0-10 2 0,0 0-1 0,-11-12 1 0,11-10-1 0,0 1 0 0,0-2-2 0,0-10 0 0,0 0 0 0,11 0 0 0,-11 0-1 0,0 0-4 0,10 0-8 0,-10-10-7 0,11 10 7 0,-11 0 7 0</inkml:trace>
  <inkml:trace contextRef="#ctx0" brushRef="#br2" timeOffset="215">217 11613 6 0,'0'0'0'0,"0"0"0"0,0 0 0 0,11 0 0 0,-1 0 0 0,2 0 0 0,8 11-1 0,13-1 2 0,12 12-1 0,20-11-1 0,0 0 1 0,22-22 0 0,-11-12-5 0</inkml:trace>
  <inkml:trace contextRef="#ctx0" brushRef="#br2" timeOffset="216">500 11113 4 0,'0'0'0'0,"98"-11"3"0,-12 0-10 0</inkml:trace>
  <inkml:trace contextRef="#ctx0" brushRef="#br2" timeOffset="217">107 11395 6 0,'0'0'0'0,"0"0"0"0,0 0 0 0,-10 0 0 0,0-11 0 0,10 11 0 0,-12 0 0 0,2 0 0 0,10 0 1 0,-11-11-1 0,11 11 0 0,0 0 0 0,0 0 0 0,11 0 0 0,-1 0 0 0,2-10 0 0,8 10 0 0,3 0 0 0,10 0 0 0,-1 0 0 0,1-10 0 0,0 10 0 0,-12 0 0 0,12-12 0 0,-22 12 0 0,0 0 0 0,0 0-1 0,9-11 1 0,-8 11-6 0</inkml:trace>
  <inkml:trace contextRef="#ctx0" brushRef="#br2" timeOffset="218">282 11319 5 0,'0'0'1'0,"0"0"-1"0,0 0 0 0,0-11 0 0,0 11 0 0,11-11 1 0,-1 11 0 0,13-11 0 0,-12 11 0 0,20 0-1 0,3 0 1 0,-23 0-1 0,11 0 1 0,-12 0-1 0,1 11 0 0,-11-11 0 0,0 11 1 0,-11-11 0 0,-11 11 0 0,1-11 0 0,-1 11 1 0,10-11 0 0,-8 11-2 0,9 1 0 0,0-12 0 0,0 10 0 0,22 0-2 0,0-10-6 0,20 11 4 0,-19-11-2 0</inkml:trace>
  <inkml:trace contextRef="#ctx0" brushRef="#br2" timeOffset="219">12623 4328 9 0,'0'0'3'0,"0"0"-3"0,10 0 0 0,-10-11 0 0,12 11 0 0,-12 0 0 0,11 0 0 0,11 0 0 0,0 0 0 0,10 0 0 0,1 0 0 0,10 0 0 0,0 0 0 0,1 0 0 0,10 0 0 0,1-11 0 0,10 11 0 0,0 0 0 0,0 0 0 0,0 0 0 0,-10 0 0 0,0 0 0 0,-2 0 0 0,2 0 0 0,0-11 0 0,-12 0 0 0,-10 11 0 0,-1-11 0 0,0 11 0 0,1 0 1 0,-1 0-1 0,1 0-1 0,22 11 2 0,-12 0-1 0,1-11-1 0,0 11 1 0,10-11 0 0,-11 0 0 0,12 0 0 0,-12-11 0 0,1 11 0 0,0-11 0 0,-12 11 0 0,11-11 0 0,1 11 0 0,0 0 0 0,10 11 0 0,-1-11 0 0,2 0 0 0,10 0 0 0,0 0 0 0,1 0 0 0,-1-11 0 0,0 11-1 0,-10 0 1 0,0-11 0 0,-1 0 1 0,-10 11-1 0,-12-10 0 0,1 10 0 0,-23 0 0 0,22 0 0 0,-20 10 0 0,-1-10 0 0,-1 0-1 0,-10 11 1 0,-10-11 0 0,-1 11 0 0,-1-11-11 0</inkml:trace>
  <inkml:trace contextRef="#ctx0" brushRef="#br2" timeOffset="220">12765 4425 10 0,'-12'0'1'0,"12"-10"-1"0,-10 10 0 0,10 0 0 0,-11 0 0 0,11-11 0 0,-11 11 0 0,11 0 0 0,11 0 1 0,0 0-1 0,-1 0 0 0,23 0 0 0,-11 11 1 0,21-11-1 0,1 0 0 0,22 0 0 0,20-11 1 0,1 0-1 0,11 11-1 0,-11-11 2 0,11 11-2 0,-11-11 1 0,-11 11 1 0,11 0 0 0,0 0 0 0,-1 0-1 0,2 0 0 0,-1 0 0 0,0 0 1 0,-1 0-1 0,-9 0 1 0,9 0 1 0,2 0 1 0,-1-11-1 0,-11 11-1 0,1 0-1 0,-1 0 0 0,-1 0 0 0,2 0-1 0,-12-11 2 0,0 11-1 0,-22 0 0 0,1 0 0 0,0 0 0 0,-22 0 0 0,-2 0 1 0,13 0-2 0,-10 0 1 0,-13 0-2 0,-10 0-8 0,0 11 8 0,0-11 1 0,-21 11-10 0</inkml:trace>
  <inkml:trace contextRef="#ctx0" brushRef="#br2" timeOffset="221">12906 4382 10 0,'0'0'2'0,"10"-11"-2"0,2 0 0 0,-1 11 0 0,-1-11 0 0,12 0 0 0,-12 1 1 0,23 10-1 0,-10 0 0 0,19 10 0 0,23-10 0 0,2 11 0 0,31-11 0 0,-1 0 0 0,22 0 2 0,11-11 0 0,2 1 0 0,-2 10-1 0,1-11-1 0,-1 11 0 0,-10 0 0 0,21 0 0 0,33 0 0 0,-43 0 0 0,-1 0 0 0,-10 11 0 0,-44-1 0 0,32-10 1 0,-31 0-1 0,-12 0 2 0,-21-10 3 0,-2-1 2 0,-8 0-2 0,-2 11-3 0,-11-11-1 0,-9 0 0 0,-1 11 0 0,-11 0 0 0,0 0-1 0,0 0-5 0,0 0-4 0,-11 0-4 0,-11 11 6 0,11 0 6 0,-10 0 1 0,10 0-11 0</inkml:trace>
  <inkml:trace contextRef="#ctx0" brushRef="#br2" timeOffset="222">282 12167 5 0,'0'-11'0'0,"0"11"0"0,11-11 0 0,-11 1 0 0,10-1 0 0,-10 0 0 0,0 11 0 0,0-11 0 0,0 11 0 0,0 11 0 0,12 21 0 0,-12 1 0 0,0 12 0 0,11 8 0 0,-11-20 0 0,11 11 0 0,-11-13 0 0,0-19 0 0,11-2 0 0,-11-10 0 0,0 12 0 0,0-24-5 0</inkml:trace>
  <inkml:trace contextRef="#ctx0" brushRef="#br2" timeOffset="223">423 12156 5 0,'0'0'0'0,"-10"0"0"0,10 11 0 0,-11 0 0 0,11 0 0 0,0 11 0 0,0-1 0 0,-11 1 0 0,11 12 0 0,11-13 0 0,-11 0 1 0,11 2-2 0,11-13 1 0,-1-10 0 0,1 0 0 0,0-22 0 0,-1-10 0 0,1-12 0 0,-12 11 0 0,2 1 0 0,-12-12 0 0,-12 23 1 0,-9-1-1 0,-11 0 1 0,20 11-1 0,-9 11 0 0,-33 55-1 0,43-23 1 0,-11 12-1 0,10-12 1 0,12 1 0 0,0-21 0 0,12 9-1 0,-1-21-3 0</inkml:trace>
  <inkml:trace contextRef="#ctx0" brushRef="#br2" timeOffset="224">641 12102 5 0,'0'0'0'0,"-23"-11"0"0,14 11 0 0,-14 0 0 0,13 11 0 0,-13 11 0 0,13 10 0 0,-1-10 0 0,0 11 1 0,11-1-1 0,11-10 0 0,10 11 0 0,-9-22-1 0,21-1 0 0,-1-20 1 0,-11-11 0 0,12-13 0 0,-22 12 0 0,0-10 0 0,-1-1 0 0,-20 1 1 0,-1-1-1 0,-10 11 1 0,-12 11-1 0,-10 0 1 0,10 22-1 0,0 11-1 0,22 22 0 0,1-23 0 0,10 23 1 0,0-33-4 0</inkml:trace>
  <inkml:trace contextRef="#ctx0" brushRef="#br2" timeOffset="225">902 11917 4 0,'0'0'0'0,"0"0"0"0,0 0 0 0,0 22 0 0,0 10 0 0,0 12 0 0,0-1-1 0,-11 1 1 0,11-22 0 0,0 10 0 0,-12 1 0 0,12-11 0 0,-10-10 0 0,10-3 0 0,0-9 0 0,0 0 0 0,0-9 0 0,0-14 0 0,0 1 0 0,0-11 0 0,0-10 0 0,0 10 0 0,0 1 1 0,0 10-1 0,0 11 0 0,0 11 0 0,10 0 0 0,-10 0 0 0,12 0 0 0,-1 11 0 0,11-11 0 0,-12 0-1 0,12-11 1 0,0 0 1 0,-11 0-1 0,11-10 0 0,-1-1 0 0,-10 0 0 0,-11 11 0 0,0 11 0 0,0 0 0 0,-11 0 0 0,1 11 1 0,-1 22-1 0,11 10 0 0,0-10-1 0,0 21 1 0,0-21 0 0,11-1 0 0,-1-10 0 0,1-11 0 0,0 0 0 0,-11-11-1 0,10 0 1 0,2-22 0 0,-1-21-1 0,-11 32-1 0</inkml:trace>
  <inkml:trace contextRef="#ctx0" brushRef="#br2" timeOffset="226">1162 11852 4 0,'0'0'0'0,"-10"11"0"0,10 21 0 0,0 1-1 0,0 10 1 0,0-10 0 0,0 11 0 0,0-12 0 0,10 1 0 0,-10-11 0 0,0-1 0 0,0 1 0 0,0-11 0 0,0 0 0 0,0-11 0 0,0 11 0 0,0-22 0 0,0-11 0 0,12 0 0 0,-1 1 0 0,11-1 0 0,10 11 0 0,-11-11 0 0,2 22 0 0,-2 0 0 0,-10 0 0 0,0 22 0 0,-11 0 0 0,0-1 0 0,-11-10 0 0,-10 0 0 0,-1 0 0 0,0 0 0 0,-1-11 0 0,3 0 0 0,8 0 0 0,2-11 0 0,-1 0 0 0,11 11 0 0,0-11-1 0,0 11 2 0,11 0-2 0,-1 11-1 0</inkml:trace>
  <inkml:trace contextRef="#ctx0" brushRef="#br2" timeOffset="227">1424 12080 2 0,'0'0'0'0,"-12"0"2"0,12 22-2 0,0 11 0 0,0-1-1 0,12 1 1 0,-1 10 0 0,-1-10 0 0,2 10 0 0,-2-21-1 0,0 11 1 0,-10-1 0 0,0-10 0 0,0-11 0 0,-10-1 0 0,0 2 0 0,-2-12 0 0,2-22 0 0,-1 1 0 0,11 9-2 0</inkml:trace>
  <inkml:trace contextRef="#ctx0" brushRef="#br2" timeOffset="228">1380 12058 4 0,'0'-10'0'0,"11"-1"0"0,0-11 0 0,11 11 0 0,11-11 0 0,-13 22 0 0,3-11 0 0,-13 22 0 0,2 0 0 0,-12 11 0 0,0 11 0 0,-12-12 0 0,-9 1 0 0,-11 0 0 0,10-11 0 0,11 10 0 0,-1-10 0 0,-9 0 0 0,21-11-1 0,-11 11 1 0,11-11 0 0,11 0 0 0,10-11 0 0,2 0 0 0,-13 11-3 0</inkml:trace>
  <inkml:trace contextRef="#ctx0" brushRef="#br2" timeOffset="229">1738 11961 4 0,'0'0'0'0,"-10"-22"4"0,0 11-3 0,-1 11-2 0,11 0 1 0,-22 0-1 0,0 11 1 0,11-11 2 0,-10 11 0 0,-2 10-1 0,13-10-1 0,10 0 0 0,0 0 0 0,0 0-2 0,22-11 1 0,10 11-1 0,12-11 1 0,-2-11-1 0,-8 11 2 0,-13 0 0 0,1 0 0 0,-11 11 0 0,-11 0 0 0,-11 0 0 0,-11-1 0 0,-10 12 0 0,-1-11 2 0,1 0 0 0,-1-11-1 0,10 0-1 0,3 11-1 0,8-11 0 0,12 0-3 0,-10 11 4 0,20-11-3 0</inkml:trace>
  <inkml:trace contextRef="#ctx0" brushRef="#br2" timeOffset="230">16743 4458 12 0,'0'0'0'0,"-9"0"0"0,9-11 0 0,9 11 0 0,3 0 0 0,21 11 0 0,10-11 0 0,12-11 0 0,10 11 0 0,22-11 0 0,22 0 0 0,21 11 1 0,12 0-1 0,21 0 0 0,-11 11 0 0,-1-11 0 0,-8 11 1 0,9-11-1 0,-34-11 0 0,-8 0 0 0,-12 11 0 0,-22-10 0 0,-11 10 0 0,-33 0 0 0,1 0 0 0,-33 10 0 0,11-10 0 0,-22 11 0 0,-22 0-1 0,-20 0 1 0,-14 0-13 0</inkml:trace>
  <inkml:trace contextRef="#ctx0" brushRef="#br2" timeOffset="231">17124 4643 10 0,'12'0'2'0,"9"0"-2"0,34-11 0 0,10 11 0 0,32 0 0 0,24 0 0 0,-2-10 0 0,1-2 0 0,-34 12 0 0,-53 0 0 0,87 0 1 0,-12 0 0 0,2 12-1 0,-23-2 0 0,-11 11 0 0,-11 2-1 0,-23 9 0 0,-9 1 1 0,-10-22-12 0</inkml:trace>
  <inkml:trace contextRef="#ctx0" brushRef="#br2" timeOffset="232">674 11210 6 0,'0'0'1'0,"-11"11"-1"0,11 11-7 0</inkml:trace>
  <inkml:trace contextRef="#ctx0" brushRef="#br2" timeOffset="233">1032 11189 5 0,'0'0'0'0,"0"0"1"0,0 0-1 0,0 0 0 0,11 10 0 0,-11-10-6 0</inkml:trace>
  <inkml:trace contextRef="#ctx0" brushRef="#br2" timeOffset="234">978 11439 4 0,'0'0'0'0,"0"-21"1"0,0 21-2 0,0 0 1 0,11 0-4 0</inkml:trace>
  <inkml:trace contextRef="#ctx0" brushRef="#br2" timeOffset="235">8133 2740 11 0,'0'0'13'0,"0"0"9"0,0 0 14 0,11-11-19 0,21 0-13 0,22-10-1 0,1-23-2 0,20 22 1 0,2-10 0 0,-11-1 0 0,9 11-2 0,-20 1 1 0,-12-1-1 0,-11 11 0 0,-9 0-1 0,-1 0-5 0,-2 0-14 0,-8 0-31 0,-1 1 25 0,-11 10 16 0</inkml:trace>
  <inkml:trace contextRef="#ctx0" brushRef="#br2" timeOffset="236">9057 2349 8 0,'0'0'0'0,"0"0"1"0,0 0-1 0,0-11 0 0,0 11 3 0,0-11 4 0,11 0-1 0,0 11 0 0,-11-12-1 0,22 12-1 0,-1-10-2 0,1-1-1 0,11 11 1 0,-12-10-1 0,-10 10 0 0,-1 0 1 0,-10 10 0 0,0 1-3 0,-10 11-1 0,-1-11 1 0,-21 11-1 0,20-11-1 0,2-2 0 0,-1 3-3 0,11-12-3 0,0 11 1 0,21 0 4 0,2-11 3 0,-2 11 1 0,12-11 1 0,0 11 0 0,-1-11 1 0,-21 21 3 0,-1-10 4 0,-20 22 0 0,-13-11-3 0,3 10-1 0,-13-10-3 0,0 11 2 0,12-22-2 0,-12 10-1 0,11-21 0 0,1 11-2 0,21-22-4 0,0 0-10 0,0 1-5 0,10-23 11 0,1 22 0 0</inkml:trace>
  <inkml:trace contextRef="#ctx0" brushRef="#br2" timeOffset="237">9438 2403 9 0,'0'0'1'0,"0"0"10"0,0 0 5 0,9 11 4 0,-9 0-4 0,23 10-7 0,-13-10-5 0,13 22 0 0,-1-11-3 0,-1-11-1 0,0 10-3 0,-9-10-13 0,-1 0-16 0,-11-11 4 0,0 0 25 0,0 0-6 0</inkml:trace>
  <inkml:trace contextRef="#ctx0" brushRef="#br2" timeOffset="238">9557 2414 9 0,'0'11'3'0,"-11"-11"13"0,-10 21 5 0,10 1-6 0,-11-11-8 0,10 11-7 0,2 0-2 0,-1-1-14 0,11-10-19 0,0 0 26 0,0-11 0 0</inkml:trace>
  <inkml:trace contextRef="#ctx0" brushRef="#br2" timeOffset="239">9709 2251 12 0,'0'0'0'0,"0"0"23"0,0 0 1 0,0 11 3 0,-11 10-3 0,1 12-12 0,10 0-10 0,-11 10-1 0,11-21-1 0,0 10-1 0,0 1-4 0,0-11-9 0,0 0-6 0,11-12-3 0,-1 1-3 0,-10-11 3 0,11 0 18 0,0-21 5 0,-1-1-8 0</inkml:trace>
  <inkml:trace contextRef="#ctx0" brushRef="#br2" timeOffset="240">9851 2251 10 0,'0'0'0'0,"0"0"5"0,-11 11 9 0,-1 21 5 0,2 1-5 0,10 9-5 0,-11-8-3 0,22-1-1 0,-1-12-2 0,2 1 1 0,21-11-1 0,-13-11 1 0,14 0-1 0,-13-11-1 0,-9 0 1 0,-2-11-2 0,1 22 0 0,-11-32 2 0,0 10-4 0,-11-10 0 0,-11 10-5 0,1 11-4 0,10 0-4 0,-12-1-6 0,-9 12-15 0,-1 0 22 0,23 23 12 0,10-23-7 0</inkml:trace>
  <inkml:trace contextRef="#ctx0" brushRef="#br2" timeOffset="241">10036 2143 10 0,'0'0'0'0,"0"0"0"0,0 0 0 0,-11 0 1 0,11-12 2 0,0 12 3 0,11 0 6 0,10 0-3 0,0 0-3 0,12 0 2 0,-1 0 0 0,-9 0 0 0,-1 12-2 0,-1-2 3 0,-10 1-3 0,-11 11-1 0,-11 0-3 0,1-1 0 0,-13 12-1 0,-10-1 0 0,24-10 0 0,-2 0 0 0,11-22 0 0,11 11 5 0,-2-11 0 0,14-11 0 0,-13 0 1 0,2 0 2 0,-1-22-3 0,-1 12 1 0,-10-12-4 0,0 0-4 0,-21 11 1 0,9-9-5 0,2 19-23 0,-1 1-27 0,11 0 2 0,0 11 48 0,0 0-4 0</inkml:trace>
  <inkml:trace contextRef="#ctx0" brushRef="#br2" timeOffset="242">10873 2403 9 0,'0'0'0'0,"0"-11"0"0,-11 0 1 0,-1 11 4 0,12-12 10 0,-10 12 3 0,10 0-8 0,0 0 2 0,0 12-6 0,10 10-4 0,13 0 0 0,-12-1 0 0,10 1 1 0,-10 0 1 0,10 0 2 0,-9-11 2 0,9-11-2 0,-9 0 1 0,-2-11-2 0,0 0-2 0,2-22-1 0,-12 11-3 0,11-10 0 0,-11-13-11 0,0 14-6 0,0 9-7 0,0 10-13 0,0 12 18 0,0 0 19 0,10 0 0 0,-10 23 1 0,0-12-9 0</inkml:trace>
  <inkml:trace contextRef="#ctx0" brushRef="#br2" timeOffset="243">11165 2349 9 0,'0'0'0'0,"-9"0"0"0,-2-11 4 0,-1 0 12 0,2 0 5 0,-13 11-6 0,13 11-6 0,-1 0-2 0,0 11-2 0,11-1-3 0,-10 1-2 0,10 11 0 0,10-1 0 0,12-21-1 0,-12 11 1 0,13-22 0 0,-23 0 0 0,33 0 0 0,-24-22 0 0,14 0 0 0,-1 1-1 0,-11-1-1 0,-11-11-1 0,0 12 1 0,0-1 0 0,-11 11 1 0,11 11-2 0,0 0-2 0,-12 0 3 0,12 11 1 0,0 11 0 0,0-1 1 0,0 1 0 0,12 0-4 0,-1-11-14 0,-1 10-7 0,12-10 18 0,0-11 6 0,11 11 1 0,-33-11-9 0</inkml:trace>
  <inkml:trace contextRef="#ctx0" brushRef="#br2" timeOffset="244">11525 2327 10 0,'0'-11'2'0,"-12"-1"11"0,3 2 10 0,-2 10-3 0,-11-11-4 0,-1 11-7 0,2 0-6 0,0 21-1 0,10 2 1 0,-11-1-2 0,22 10-1 0,0-10-1 0,0 11 1 0,22-12 0 0,-1-10-1 0,1 0-4 0,0 0-13 0,11-11-22 0,-13-11 13 0,13-11 26 0,-21 11-8 0</inkml:trace>
  <inkml:trace contextRef="#ctx0" brushRef="#br2" timeOffset="245">11688 2369 9 0,'0'0'0'0,"-11"0"0"0,11-9 0 0,-10 9 1 0,10-11-1 0,-11 11 1 0,11-11 4 0,0 0 7 0,0 0 6 0,-12-1 0 0,12 12-2 0,0 0-4 0,-10 0-2 0,10 0-1 0,-11 12-1 0,11 10-4 0,-12 0-3 0,12 10-2 0,0-10 2 0,23-11-1 0,-1 10 0 0,-1-21 0 0,1 0 1 0,11 0-1 0,-22-21 0 0,10 10 1 0,-11-11-2 0,2-1 2 0,-12 14-2 0,0-24-1 0,0 22-5 0,0-1-12 0,0 2-9 0,-12-1-8 0,12 11 16 0,-10 0 17 0,0 11 2 0,10-1-8 0</inkml:trace>
  <inkml:trace contextRef="#ctx0" brushRef="#br2" timeOffset="246">11829 2436 10 0,'0'0'-1'0,"12"0"2"0,-2 0 1 0,1 10 8 0,0-10 11 0,0 0-2 0,-1 0-5 0,13-10 0 0,-13-1-4 0,12-11-3 0,-12 11-1 0,2-12 2 0,-12 3-2 0,0-13-3 0,-12 11 1 0,2 11-4 0,-1 1-5 0,-10-1-12 0,10 11-17 0,-11 0-8 0,11 0 18 0,0 21 21 0,11-10-6 0</inkml:trace>
  <inkml:trace contextRef="#ctx0" brushRef="#br2" timeOffset="247">12036 2283 10 0,'0'0'1'0,"0"0"-1"0,-12-10 5 0,12 10 10 0,-9 0 4 0,9 0-2 0,0 10-1 0,0 11-5 0,0 2-5 0,9-12-3 0,3 11-2 0,-1-13 0 0,11 3-1 0,-1-1 2 0,1-11-3 0,-12 0 2 0,23-11-1 0,-21-10-2 0,10-1 0 0,-12 0 1 0,1 10 2 0,-11 2-1 0,0-11 1 0,0 10-2 0,0 0 0 0,0-1-1 0,0 12 0 0,-11 0 1 0,11 12 0 0,0-1-1 0,11 21 2 0,-1-22 0 0,2 13-1 0,-1-12 2 0,11 0-2 0,10-11 0 0,-10 0 0 0,11-11-1 0,-13 0-2 0,13 0-3 0,0-11 2 0,-21 11 1 0,8 1 2 0,-8-1 1 0,-1-12 1 0,-1 13 2 0,2 10 3 0,-12 0 11 0,11 0-3 0,-11 10-8 0,10 13-5 0,12-12-3 0,11 10-10 0,21-11-6 0,-11-10-19 0,1 0 14 0,-23 0 14 0</inkml:trace>
  <inkml:trace contextRef="#ctx0" brushRef="#br2" timeOffset="248">8230 2925 10 0,'-10'11'7'0,"10"-1"12"0,-11-10-1 0,11 12-2 0,21-12-3 0,1 0-4 0,11 0-5 0,10 0-2 0,12 0 0 0,-1 0-2 0,0 10 0 0,-10-10-2 0,-1 12-15 0,-10-12-22 0,-1 10 7 0,12-20 23 0</inkml:trace>
  <inkml:trace contextRef="#ctx0" brushRef="#br2" timeOffset="249">9003 2903 9 0,'0'0'0'0,"0"-11"0"0,0 11 0 0,0-11 2 0,0 11 6 0,0-10 3 0,0 10-1 0,0-11 0 0,11 1 1 0,9-2 1 0,3 1-4 0,-12 11 0 0,0 0 0 0,11 0-1 0,-12 0-1 0,-10 33-3 0,0-12-1 0,0 1-2 0,-22 11 0 0,1-1-1 0,10-10-4 0,-32 22-1 0,21-33 2 0,11 10 1 0,-1-21-2 0,2 10-2 0,10-20-1 0,0-1-2 0,0 1 5 0,10-1 4 0,13 0 0 0,-1-1 3 0,-12 12 3 0,23 0 2 0,-11 0 3 0,10 12-2 0,1-1-2 0,-11 0-2 0,-1-1-2 0,1-10-1 0,-12 11-2 0,2-11-5 0,-1-11-33 0,-1 11-8 0,2-10 45 0,-12 10-7 0</inkml:trace>
  <inkml:trace contextRef="#ctx0" brushRef="#br2" timeOffset="250">9362 2980 9 0,'0'0'0'0,"0"0"12"0,0 0 22 0,0-12 6 0,0 24-26 0,0-12-14 0,0 10-2 0,0-10-16 0,0 0-30 0,0 11 16 0,0-11 31 0</inkml:trace>
  <inkml:trace contextRef="#ctx0" brushRef="#br2" timeOffset="251">9394 2827 10 0,'0'0'0'0,"0"0"11"0,0 0 13 0,-12 11-1 0,2 1-4 0,0 9-12 0,10-11-5 0,-12 12-2 0,12-22 0 0,0 12-1 0,12-12 0 0,-2 10 0 0,0-20 0 0,13-2 0 0,-1 1 0 0,10 0 1 0,-11 1 0 0,2 10-1 0,-12 0 1 0,0 10 0 0,-1 12 0 0,-10 0 0 0,0-1 1 0,0-9-1 0,0 10 3 0,-10-1 3 0,-12 1-1 0,11 0 1 0,-11-12-4 0,11 1-1 0,-10-11-1 0,21 0-11 0,-11 0-31 0,-1-21-2 0,12-1 37 0,0-11 4 0,0 23-3 0</inkml:trace>
  <inkml:trace contextRef="#ctx0" brushRef="#br2" timeOffset="252">9405 2816 9 0,'0'0'1'0,"0"0"5"0,10 0 15 0,2 0 1 0,-1 0-7 0,10 0-6 0,12 0-5 0,0 0-4 0,-12 0-5 0,12 0-24 0,0 0-9 0,-13 0 32 0,13 11-3 0</inkml:trace>
  <inkml:trace contextRef="#ctx0" brushRef="#br2" timeOffset="253">9720 2936 9 0,'0'0'5'0,"10"0"14"0,-10 0 7 0,0 0-1 0,12 0-8 0,-1 22-8 0,-1-12-5 0,2 12-2 0,8-1-3 0,3 2 0 0,-23-12-14 0,10-1-15 0,2 1-11 0,-12-11 22 0,0 0 19 0,11 0-9 0</inkml:trace>
  <inkml:trace contextRef="#ctx0" brushRef="#br2" timeOffset="254">9861 2915 9 0,'-10'10'1'0,"-1"-10"10"0,-11 11 7 0,11-1-4 0,-1 2-8 0,3 10-5 0,9-22-1 0,0 21-2 0,0-11-14 0,0 2-14 0,0-1 26 0,9-11-4 0</inkml:trace>
  <inkml:trace contextRef="#ctx0" brushRef="#br2" timeOffset="255">10003 2816 14 0,'0'0'6'0,"0"0"19"0,-11 0-15 0,0 0 0 0,11 11 4 0,0 0 0 0,-11 11-9 0,11 10-3 0,0 1-2 0,0 0 0 0,0-11-1 0,0 9-2 0,11-8-10 0,-11-23-14 0,11 0-10 0,0-23 27 0,22 2 1 0</inkml:trace>
  <inkml:trace contextRef="#ctx0" brushRef="#br2" timeOffset="256">10134 2805 10 0,'0'0'0'0,"0"0"10"0,-11 0 9 0,11 11 1 0,-12 11-4 0,12 0-7 0,0 10-6 0,0-9-2 0,0 8-2 0,12-9 1 0,8-10 0 0,3-2 1 0,-1-10 1 0,10 0 0 0,-21-22 1 0,11 12 0 0,-11-12-1 0,-1 1 0 0,-10 9-1 0,-10-10 0 0,-13 1-3 0,2 11-5 0,0 10-5 0,-12 0-9 0,22 0-9 0,-10 10 10 0,10 1 17 0,-1-11 3 0,12 0-9 0</inkml:trace>
  <inkml:trace contextRef="#ctx0" brushRef="#br2" timeOffset="257">10264 2653 9 0,'-11'0'0'0,"-11"-11"3"0,0 11 11 0,12-11 0 0,10 0-9 0,0 11-5 0,10-10 1 0,12 10 1 0,0 0 1 0,-1-11 0 0,2 11 1 0,-2 11-1 0,0-1 0 0,-21 1 1 0,0 0 1 0,0 11-1 0,-10 0 0 0,-1 10 0 0,-10-10-1 0,21 0 0 0,-11 1-2 0,11-14 0 0,11 2 2 0,10-11 1 0,0 0 0 0,-9 0-1 0,10-11 0 0,-11 2 1 0,-11-3 1 0,0-10-1 0,-22 0-1 0,-1 0-1 0,2 1-2 0,0 10-2 0,10 0-23 0,-1 0-47 0,12 11 52 0,0-11 11 0</inkml:trace>
  <inkml:trace contextRef="#ctx0" brushRef="#br2" timeOffset="258">11035 2850 6 0,'0'0'0'0,"0"0"4"0,0 0-14 0</inkml:trace>
  <inkml:trace contextRef="#ctx0" brushRef="#br2" timeOffset="259">11035 2850 7 0,'0'0'3'0,"0"-12"-3"0,0 12-1 0,0 12 2 0,-10-12-1 0,10 0-10 0</inkml:trace>
  <inkml:trace contextRef="#ctx0" brushRef="#br2" timeOffset="260">11047 2827 9 0,'0'0'0'0,"0"0"1"0,11 0 0 0,-11 0-1 0,-11-11 6 0,11 11 7 0,0-11 1 0,-12 11-2 0,12 0-2 0,-10 0 1 0,10 0-2 0,-11 0 1 0,-1 0-5 0,2 0-2 0,-12 11-1 0,12 11-2 0,-13 0 0 0,13 10 0 0,-12 1 0 0,22-12-3 0,0 13 0 0,22-24 0 0,11 11 0 0,-1-21 0 0,1 0 1 0,10-10-2 0,-11-1-10 0,1-11-15 0,-10 12 0 0,-2-12 26 0,0 1-7 0</inkml:trace>
  <inkml:trace contextRef="#ctx0" brushRef="#br2" timeOffset="261">11231 2946 6 0,'0'0'0'0,"0"12"3"0,0-12-2 0,0 0-1 0,12-12-1 0,-12 12 1 0,0-10 1 0,0 10-2 0,0 0-8 0</inkml:trace>
  <inkml:trace contextRef="#ctx0" brushRef="#br2" timeOffset="262">11253 2881 9 0,'0'0'1'0,"0"0"-1"0,0-10 1 0,0 10 7 0,0-11 5 0,0 1 2 0,0-2-2 0,0 1-1 0,0 11 0 0,0 0-3 0,0 0-3 0,0 0-2 0,-10 11-2 0,10 11-3 0,-12-1 1 0,12 13 0 0,-10-3-1 0,20-9 3 0,12 0-3 0,0-11 0 0,0-11 0 0,11-11 1 0,-1-11 1 0,-11 12 0 0,2-12 1 0,-13 1 0 0,-10 9 0 0,0-10-1 0,-10 1 0 0,-13 11-1 0,13-13-2 0,-1 12-8 0,0 11-17 0,11 0-5 0,0 0 8 0,0 11 18 0,11 0 5 0,0 11-9 0</inkml:trace>
  <inkml:trace contextRef="#ctx0" brushRef="#br2" timeOffset="263">9415 3360 9 0,'0'0'0'0,"0"0"6"0,0 0 11 0,12 11 2 0,-12-11-1 0,11 11-5 0,-2-1-5 0,14 1-5 0,-13 0-1 0,13 0-2 0,-12-11 2 0,-11 11-4 0,11 0-3 0,-11-11-11 0,10 0-24 0,-10 11 16 0,0-22 14 0</inkml:trace>
  <inkml:trace contextRef="#ctx0" brushRef="#br2" timeOffset="264">9557 3327 7 0,'0'0'2'0,"0"11"0"0,-22 0 6 0,12 0 8 0,-12 0-6 0,11 10-6 0,-1-10-4 0,12 0-3 0,0 0-9 0,0 0-8 0,0 0 16 0,12 0 3 0,-1-11-8 0</inkml:trace>
  <inkml:trace contextRef="#ctx0" brushRef="#br2" timeOffset="265">9775 3229 9 0,'-12'0'0'0,"2"11"6"0,10 11 7 0,-11 0 0 0,11 10-4 0,-12 1-5 0,12-11-2 0,0-11-1 0,12 10-2 0,-1-10-2 0,-11-11-11 0,10 0-8 0,2 0 14 0,-1-11 7 0,-2-10 1 0,3 10-8 0</inkml:trace>
  <inkml:trace contextRef="#ctx0" brushRef="#br2" timeOffset="266">9873 3197 8 0,'0'0'0'0,"0"0"1"0,-12 11 3 0,12 10 10 0,-10 1 2 0,10 11 0 0,0-12-9 0,10 1-3 0,2 0 0 0,-2-11-1 0,12 0 1 0,0-11-1 0,-1 0-1 0,1-22 0 0,-11 11-1 0,0 0 0 0,-11-11 1 0,0 12 1 0,-11-1-4 0,-22-11-2 0,12 11-6 0,10 11-8 0,0-11-15 0,-1 11 9 0,2 11 22 0,10 0 0 0,0 0-7 0</inkml:trace>
  <inkml:trace contextRef="#ctx0" brushRef="#br2" timeOffset="267">10057 3175 9 0,'0'0'0'0,"0"0"1"0,0 0 1 0,0-11 6 0,11 11 1 0,-1-11-3 0,13-1-3 0,-1 3 0 0,-2 9 3 0,-8-11 0 0,-1 11-3 0,-1 11 1 0,-10-11 0 0,0 9 3 0,-10 3-4 0,-1 10 0 0,-10 0-1 0,10-1-1 0,-11 1-1 0,22 0 0 0,0 0 0 0,0-11 0 0,10-1 0 0,2-10 1 0,-1 0 1 0,10 0 2 0,-10-21 2 0,-1 10-1 0,-10-11 2 0,0 0-3 0,-21 1-1 0,0 10-1 0,-2 0-3 0,13-11-2 0,-1 22-29 0,11-11-30 0,0 11 55 0,0-12-2 0</inkml:trace>
  <inkml:trace contextRef="#ctx0" brushRef="#br2" timeOffset="268">10960 3186 10 0,'10'-22'0'0,"-10"11"1"0,0-1 5 0,12 12 4 0,-12 12 0 0,0-1-2 0,0 22-4 0,0-1-2 0,10 12 0 0,0-12 0 0,-10 1 0 0,12-11 0 0,-1 10 0 0,-1 1-1 0,-10-22 0 0,-10 11-1 0,10-11-2 0,-11-1-8 0,-1 1-9 0,2 0 1 0,10-11 14 0,-10 0 4 0,10-11-10 0</inkml:trace>
  <inkml:trace contextRef="#ctx0" brushRef="#br2" timeOffset="269">11090 3240 10 0,'0'0'0'0,"-11"0"0"0,11 11 8 0,-11 0 11 0,-10 0 0 0,9 11-7 0,-9 10-5 0,-1-10-4 0,0 11-2 0,1-12-1 0,-1 1-2 0,22 0-14 0,0-22-20 0,10 11 22 0,13-22 13 0,-13 0-9 0</inkml:trace>
  <inkml:trace contextRef="#ctx0" brushRef="#br2" timeOffset="270">11165 3251 7 0,'0'0'2'0,"-9"11"-1"0,9-11 1 0,-11 11 11 0,11 0 7 0,0 0-2 0,-12-1 0 0,12 12-7 0,0-11-4 0,0 11-3 0,0 10-1 0,-10-21-2 0,10 0-1 0,0 0-5 0,0 0-18 0,10-22-21 0,2 0 19 0,-1-21 24 0,-2 21-8 0</inkml:trace>
  <inkml:trace contextRef="#ctx0" brushRef="#br2" timeOffset="271">11198 3132 10 0,'0'0'0'0,"0"-11"7"0,-10 11 13 0,10-11 0 0,0 11-9 0,0 0-8 0,0 11-3 0,10-11-1 0,2 11-29 0,-1-11 0 0,11 0 20 0</inkml:trace>
  <inkml:trace contextRef="#ctx0" brushRef="#br2" timeOffset="272">11308 3284 2 0,'0'-11'1'0,"0"11"-1"0,0-11 0 0,0-11 4 0,0 0-1 0,0 12-4 0,0-12 1 0,0 0 1 0,0-1-1 0,0 3 2 0,0 9 6 0,0 0 3 0,0 0 4 0,0 11 11 0,0 11-17 0,0 11-2 0,0 21-2 0,0-10-2 0,0 10 0 0,0 1 1 0,0-12-2 0,0 1 0 0,0 0 0 0,0-23 1 0,-11 12 0 0,11-22-1 0,0 0-1 0,0 0-1 0,0-22 0 0,21-10-1 0,1-12-1 0,0 12-2 0,-1-12-4 0,12 22 2 0,-1-10 4 0,-9 32 1 0,-13 0 1 0,13 0-2 0,-23 11 0 0,9 10 2 0,-9 1 1 0,-9 0 0 0,-14 0 0 0,2-1 0 0,-1 1 1 0,-10 0 0 0,9-11 1 0,-9 0-4 0,21-11 2 0,-11 0-2 0,12 0-2 0,-1-22-15 0,11 11-17 0,0 0 5 0,11-11 26 0,11 12 3 0,-22 10-8 0</inkml:trace>
  <inkml:trace contextRef="#ctx0" brushRef="#br2" timeOffset="273">11546 3284 10 0,'0'0'0'0,"-10"11"1"0,-1-1 8 0,11 1 11 0,0 0 1 0,0 0-8 0,11 0-4 0,-1-11 1 0,2 0-3 0,9 0-2 0,1-11 0 0,0-11-2 0,-1 1-2 0,-9-1 1 0,-1 0-2 0,-11 11 1 0,0-21-1 0,-11 10 1 0,-1 11-2 0,2 0-1 0,-13 11 1 0,13 11-2 0,0 11 2 0,-2-1 0 0,2 12 0 0,10 0 1 0,0-1-1 0,10-10 0 0,2-11 1 0,8 0 0 0,3 0-1 0,-1-11-3 0,-1-11-9 0,1 0-12 0,-12 0-15 0,13-22 27 0,-12 12 13 0,0-1-1 0,-1 0-8 0</inkml:trace>
  <inkml:trace contextRef="#ctx0" brushRef="#br2" timeOffset="274">11754 3153 10 0,'0'0'0'0,"0"0"0"0,0 0 1 0,0 11 6 0,0 0 8 0,0 0-2 0,10 11-1 0,12-1-2 0,0 1-2 0,-11 0 2 0,-1 0 1 0,-10-1-2 0,0-10 3 0,0 0-4 0,0-11-2 0,-10 0-2 0,10-11-1 0,-11-21 1 0,11 10-3 0,11-22 0 0,11 1-3 0,-12-2 3 0,12 14-3 0,-1 9-12 0,-9-11-38 0,9 23-12 0,-21-1 52 0</inkml:trace>
  <inkml:trace contextRef="#ctx0" brushRef="#br1" timeOffset="275">14820 18615 255 0,'0'-54'0'0,"0"21"0"0,0-21 0 0,0-1 0 0,10-20 0 0,-10-13 0 0,0 1 0 0,12 22 0 0,-1 11 0 0,-11 32 0 0,0-54 0 0,0 76 0 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652"/>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17843 18104 255 0,'0'0'0'0</inkml:trace>
  <inkml:trace contextRef="#ctx0" brushRef="#br0" timeOffset="1">22768 18245 255 0</inkml:trace>
  <inkml:trace contextRef="#ctx0" brushRef="#br0" timeOffset="2">18865 16745 255 0</inkml:trace>
  <inkml:trace contextRef="#ctx0" brushRef="#br0" timeOffset="3">12558 14820 9 0,'0'0'0'0,"0"-11"0"0,0 11 0 0,0-21 0 0,0-1 1 0,0 0 7 0,0 0 18 0,0 1 13 0,0 10-10 0,0 11-3 0,0 0-8 0,0 0-7 0,0 11-5 0,0 21-1 0,10 12-2 0,2-1 0 0,9 2-3 0,-21-3 0 0,22 2 0 0,-12-22-2 0,13-12-12 0,-13 2-19 0,2-12-35 0,-2-22 11 0,-10 10 47 0</inkml:trace>
  <inkml:trace contextRef="#ctx0" brushRef="#br0" timeOffset="4">13047 14614 9 0,'0'0'1'0,"0"-11"-2"0,0 0 2 0,11 11-1 0,-11-11 3 0,0 0 9 0,0 0 11 0,0 0-3 0,0 1-3 0,0 10-4 0,-21 0-3 0,10 0-4 0,-11 10-2 0,-1 12-2 0,3 0-2 0,8-11 0 0,2 0 0 0,-1 0-1 0,11-11-2 0,0 10-2 0,21-20 3 0,11-1 0 0,-9-11 1 0,20 11 0 0,-11 11 1 0,-9 0-1 0,9 11 2 0,-22 11-1 0,2-1 1 0,-1 1 0 0,-11 0 4 0,-23 11 1 0,13-12 2 0,-11-10 4 0,-1 11-2 0,0-11-1 0,-10-11-1 0,9 0-1 0,2-22-5 0,9 11-2 0,2 11-2 0,10-11-7 0,10 0-12 0,13 1-17 0,20-1-38 0,1 0 58 0,9 0 8 0</inkml:trace>
  <inkml:trace contextRef="#ctx0" brushRef="#br0" timeOffset="5">13254 14494 10 0,'0'0'0'0,"-11"-11"0"0,11 0 0 0,-11 11 5 0,11-11 7 0,0 11-2 0,0 0-8 0,0 0-3 0,11 0-3 0,0 0 2 0,-1 0-1 0,2 0 2 0,-12 0 1 0,11 0 0 0,-11 0 1 0,-11 0 13 0,11 0-5 0,-12 0 3 0,2 0-1 0,-1 0-2 0,0 0-2 0,1 0 0 0,10 0 0 0,-11 0-1 0,11 0 0 0,-12 11 0 0,12-11-1 0,0 0 2 0,12 0-3 0,-12 11-2 0,11 0 0 0,-1 11-2 0,12 0 1 0,-12 10-1 0,2 1 1 0,-1-11 0 0,-1-1 1 0,2-10 0 0,-12-11 2 0,0 11-2 0,0-22-1 0,0 0-1 0,0-21-2 0,-12-12 0 0,12 1 0 0,0-1 0 0,0 12 0 0,12-1 1 0,-2 0 0 0,-10 22 1 0,10 11 0 0,-10 0 1 0,12 22 1 0,-1 11-1 0,11-1 0 0,-11 1 0 0,10 0-2 0,-10-1 2 0,-1-10-2 0,2-11 2 0,-1-11 0 0,-11 0 1 0,0 0 0 0,10-22-2 0,-10 0-1 0,-10-21 0 0,10-1-4 0,0 1-2 0,0 10-1 0,0 12 5 0,0-1 2 0,0 22 2 0,10 0 0 0,2 22 4 0,-2 10 0 0,0-10 0 0,13 11 0 0,-1-12-3 0,0 1-1 0,-1-11-1 0,1 0-1 0,-11 0-2 0,11 0-5 0,-12-1-12 0,0 1-21 0,2-11-20 0,-2-11 49 0,2 1 3 0</inkml:trace>
  <inkml:trace contextRef="#ctx0" brushRef="#br0" timeOffset="6">13820 14233 17 0,'0'0'8'0,"-12"0"27"0,2-12-6 0,-13 12 4 0,-10 12-9 0,1-1-15 0,11 11-4 0,-13-11-4 0,24 21-1 0,-11-21-2 0,21 0-2 0,0 0 0 0,11-11-3 0,9 11 0 0,2-11-1 0,23 0 2 0,-2 0 2 0,-10 0 4 0,-1 0 0 0,-10 11 1 0,-11-1 3 0,-1 1 7 0,-10 0 7 0,-10 0-1 0,-23 11-3 0,11 0-4 0,-21-12-6 0,20-10-5 0,-9 0-2 0,22 0-11 0,-1-10-24 0,11-12-45 0,11 0 33 0,-1 11 41 0</inkml:trace>
  <inkml:trace contextRef="#ctx0" brushRef="#br0" timeOffset="7">14253 14221 12 0,'0'0'47'0,"0"0"-17"0,12-10 7 0,-1 0-10 0,11-1-12 0,21-23-8 0,0 13-3 0,1 0-3 0,0-2-3 0,-12 13-4 0,-10-1-17 0,-11 11-23 0,0 0-21 0,-11 21 39 0,-22 13 20 0</inkml:trace>
  <inkml:trace contextRef="#ctx0" brushRef="#br0" timeOffset="8">14417 14255 23 0,'0'0'31'0,"0"0"10"0,0 0-11 0,22 0 1 0,0-11-24 0,11 0-4 0,-1-11-28 0,23 1-92 0,-34-1 93 0</inkml:trace>
  <inkml:trace contextRef="#ctx0" brushRef="#br0" timeOffset="9">25454 15886 255 0,'0'0'0'0</inkml:trace>
  <inkml:trace contextRef="#ctx0" brushRef="#br0" timeOffset="10">27335 16527 255 0</inkml:trace>
  <inkml:trace contextRef="#ctx0" brushRef="#br0" timeOffset="11">19398 12570 8 0,'0'0'0'0,"10"-11"0"0,0 0 2 0,-10 0 10 0,0 0 13 0,0 11 0 0,0 0-2 0,-10 0-3 0,0 0-5 0,-12 0-3 0,-1 11-3 0,2 0-2 0,9 0-3 0,3 9-3 0,9-8-1 0,0-1 0 0,32 0-2 0,-10 0 1 0,21-11 0 0,0 0 1 0,1 0 0 0,0 0 0 0,-22 11 1 0,-12 11 0 0,-10-1 2 0,-10 1 0 0,-12 11 2 0,-11-1 0 0,-10-10-1 0,21 0-2 0,-1-11-2 0,3-22-2 0,8 0-18 0,12-11-33 0,0 0-36 0,12 11 70 0</inkml:trace>
  <inkml:trace contextRef="#ctx0" brushRef="#br0" timeOffset="12">14842 13766 7 0,'0'0'0'0,"-12"0"1"0,12 0 1 0,-10 0 9 0,10 0 1 0,-11 0 1 0,11 0 0 0,-12 0-3 0,12-11-1 0,0 11-3 0,0-11-3 0,0 11 2 0,12-11-2 0,-1 11-1 0,11 0 0 0,-11 0 1 0,10 11 0 0,0 21 2 0,13 12-2 0,-13 10-1 0,12 44 2 0,-11 0-3 0,-2 0 0 0,2 22-1 0,1-1 1 0,-23-10-2 0,10-11 0 0,-10 0-1 0,-10-22 1 0,-1-33 1 0,-1-21-1 0,2-10-7 0,-12-12-1 0,1-23 3 0,10 1 2 0,0 11-1 0,11-10 2 0,0 10 0 0,0 11 1 0,11 0 3 0,11 11 1 0,-2 21 2 0,14 13 2 0,-1 8 1 0,10 12-2 0,0 22-2 0,12 11-1 0,-1 22-2 0,12 10 0 0,-1 12 2 0,-11 0 0 0,0 9-2 0,-22-31 1 0,-9-2 2 0,-1-8-3 0,-11-23-1 0,-1-22 1 0,1-21-1 0,-11-22-8 0,0-22-10 0,11 0-2 0,-11-33-12 0,-11-10 12 0,11 10 12 0</inkml:trace>
  <inkml:trace contextRef="#ctx0" brushRef="#br0" timeOffset="13">16049 14755 9 0,'0'0'1'0,"0"0"-1"0,0-11 1 0,0 11 2 0,0-11 2 0,0 22-1 0,20 0 1 0,-8 11-1 0,-1 10-2 0,11 12 0 0,-11-1-1 0,-1 1 0 0,12-11-1 0,-12-11 0 0,13 9 0 0,-13-19 1 0,-10-1 1 0,0 0 1 0,0-1 0 0,0 1 1 0,-21-1 1 0,-1 2 2 0,-10-1 1 0,-12 0 1 0,0 0-1 0,11-11-3 0,-9 0-3 0,19 0-4 0,-9-11-11 0,21-11-21 0,-1 10 2 0,12-19 28 0,0 20-6 0</inkml:trace>
  <inkml:trace contextRef="#ctx0" brushRef="#br0" timeOffset="14">15972 14820 16 0,'0'0'0'0,"-10"0"13"0,20 0-14 0,1 0 2 0,22-11 0 0,-12-10 0 0,23-12-2 0,0 0-2 0,10 1-7 0,-21-1 3 0,-1 11-3 0</inkml:trace>
  <inkml:trace contextRef="#ctx0" brushRef="#br0" timeOffset="15">16364 14842 10 0,'-11'-11'2'0,"0"0"2"0,-1 0 2 0,2 11 3 0,0 0-1 0,-1 0-3 0,-11 22 0 0,22 12-2 0,-12 8-1 0,12-9-3 0,12 0 0 0,-1-11-5 0,11-12 0 0,-2-10 2 0,3-10 0 0,-1-2 3 0,-12-10 1 0,2 12 0 0,-2-23 0 0,-10 22 1 0,0-10 0 0,0 0-1 0,-10 9 3 0,-2 12-1 0,2 0 0 0,10 0-1 0,-11 12-1 0,11-2 0 0,11 1 0 0,-1 10-1 0,12-10 1 0,-12 1 0 0,13-2 0 0,-1-10 0 0,-1 11 0 0,-10-11 0 0,0 0 0 0,-1 0-1 0,-10 0 0 0,12-11-1 0,-12-11 1 0,0 11 2 0,0-21-1 0,0 10 0 0,-12 0 2 0,2 11 1 0,-1 0 1 0,0 11-1 0,11 0 1 0,0 0 0 0,0 11-2 0,11 11-2 0,0-11 0 0,11 11 0 0,-1 10 0 0,1-21-1 0,0 1 1 0,-11-12 0 0,11 0 1 0,-11-12-1 0,-11 12 1 0,10-22 1 0,-10 12-2 0,0-23 1 0,0 11-1 0,-10 0-1 0,-1 1 0 0,-1 10-3 0,12 0-7 0,-10 11-7 0,10 0 2 0,0 0 15 0,0 22 1 0,10-1-10 0</inkml:trace>
  <inkml:trace contextRef="#ctx0" brushRef="#br0" timeOffset="16">16766 14777 10 0,'0'-11'0'0,"0"-11"2"0,-11 11 3 0,-1 11 7 0,-8-11-3 0,8 22-2 0,-9 0-1 0,9 0-3 0,2 22-2 0,10-21-1 0,0 19-1 0,10-9-1 0,2-10 0 0,21-12-2 0,-13 10 2 0,3-20 0 0,-13-2 1 0,13 1 1 0,-12-11 0 0,0 11 0 0,-11-10 0 0,0 10 1 0,0 0 0 0,0 0 1 0,0 11 2 0,0-11 4 0,0 11 3 0,10 11 1 0,1 0-4 0,0 0 0 0,11 21-4 0,-1-21-3 0,1 11-4 0,0-11-23 0,11 1-18 0,-12-12 25 0,-10 0 10 0</inkml:trace>
  <inkml:trace contextRef="#ctx0" brushRef="#br0" timeOffset="17">27074 18898 255 0</inkml:trace>
  <inkml:trace contextRef="#ctx0" brushRef="#br0" timeOffset="18">23703 18191 255 0</inkml:trace>
  <inkml:trace contextRef="#ctx0" brushRef="#br0" timeOffset="19">17516 14374 10 0,'0'0'0'0,"0"-10"0"0,11-1 1 0,-11 0 2 0,10-11 3 0,13 11 0 0,-13 0 1 0,2 11 1 0,-12 0-1 0,11 22 1 0,-11 11-3 0,0-1-2 0,-11 12 0 0,-1-1-1 0,-9 1-1 0,9-1 0 0,-9 1-1 0,0-22 0 0,10-12 0 0,-1 1-1 0,12-11-4 0,-10-11 0 0,10-10 1 0,0-12 3 0,10 11 0 0,-10 11 1 0,12 1 1 0,-1-1-1 0,10 11 0 0,0 0 0 0,12 0 0 0,-1 0 1 0,-9 0-2 0,21-11 1 0,-13 11-1 0,-19 0-8 0,-1 0-23 0,-11 0 28 0</inkml:trace>
  <inkml:trace contextRef="#ctx0" brushRef="#br0" timeOffset="20">17712 14060 9 0,'-12'-12'-1'0,"12"12"2"0,12 0 8 0,-12 0-5 0,0 22-1 0,11 11-1 0,0 10 0 0,0-10 0 0,-1 9 0 0,2 3 1 0,-2-13 1 0,1 1 0 0,-11-11-1 0,0-1-1 0,0-10-1 0,11 0 0 0,-11-11-1 0,11-11 1 0,-1 0-1 0,13-21-1 0,-2 10 1 0,0-10-1 0,2 21 1 0,-13-11 1 0,13 22-1 0,-2 11 1 0,-10 0 0 0,-1 0 2 0,2 10 1 0,-1-10 2 0,-11 0 3 0,-11 11-1 0,-1 10-2 0,-9-21-2 0,-11 11 0 0,-1 0 2 0,0-11-4 0,1-11-1 0,10 10-2 0,11-20-2 0,0 10-10 0,11-11-13 0,0 0-3 0,11 11 6 0,0-11 20 0,11 11-5 0</inkml:trace>
  <inkml:trace contextRef="#ctx0" brushRef="#br0" timeOffset="21">18115 14156 9 0,'0'-10'0'0,"-11"-1"1"0,11 1 10 0,0-1 5 0,0 11-3 0,0-11-1 0,0 11-1 0,0 11-4 0,0 10-3 0,0 0-1 0,0 2-2 0,0-1-1 0,11-2 1 0,-1-8-1 0,1-1 0 0,-1 0 0 0,2-11 0 0,-1-11 0 0,11-32-1 0,-12 21 0 0,1-11 0 0,-11 12 0 0,0-1 0 0,0 10 0 0,0 12 1 0,0-10-1 0,0 10-1 0,0 10-1 0,0 2 2 0,0 10 0 0,11 9 0 0,11 3 0 0,-1 20 1 0,1 0-1 0,11 12 0 0,0-12-1 0,-1-11-2 0,-10 1 2 0,-11-1 1 0,-11-10 2 0,0-11 1 0,-11 10 1 0,-11-21 1 0,0 0-1 0,-11 0-1 0,-10-11-1 0,11-11-1 0,9-11-4 0,-9-10-6 0,11-1-4 0,-1-10-7 0,10 10 3 0,12-10 16 0,0 21-7 0</inkml:trace>
  <inkml:trace contextRef="#ctx0" brushRef="#br0" timeOffset="22">18321 13733 10 0,'0'-11'3'0,"-11"0"10"0,11 0-2 0,0 11 3 0,11 0 5 0,-1 22-11 0,13 11-4 0,-2 21-2 0,12 11 0 0,0 1-3 0,-13 10-5 0,3-22-12 0,-13 1-4 0,2-12-1 0,-1-10 15 0,-11-13 8 0,0-20-8 0</inkml:trace>
  <inkml:trace contextRef="#ctx0" brushRef="#br0" timeOffset="23">18354 14125 9 0,'0'0'5'0,"0"0"1"0,10 10-5 0,1-10 2 0,10 0 1 0,12 0-2 0,11-10-2 0,0-24 1 0,-2 13 1 0,-8-1-1 0,-13-10 0 0,1 11 1 0,-22-2 0 0,0 1-1 0,-10 2 0 0,-12-3-2 0,0 12 0 0,-1 11 1 0,3 11 2 0,-2 12-1 0,11 8 0 0,-1 13-1 0,12-12 0 0,12-9 1 0,-1-2 0 0,11-11 0 0,-2-10 0 0,14 0 0 0,-1 0 0 0,-1-21 0 0,-11-12 0 0,2 12-1 0,-2-12 0 0,-10 0 1 0,-1 1-1 0,-10-1-1 0,0 22 2 0,0 0-2 0,0 1 1 0,-10 10-2 0,20 0-1 0,-10 0 2 0,23 0 1 0,-1 10 0 0,-2 12 0 0,3 0 2 0,-1 1 3 0,-11-3 4 0,-11 2 2 0,0 1-1 0,0-2 1 0,-23 11-2 0,2-20-3 0,0 9 1 0,-12-11-1 0,0-10-4 0,11 12-5 0,1-12-14 0,9 0-48 0,2 0 27 0</inkml:trace>
  <inkml:trace contextRef="#ctx0" brushRef="#br0" timeOffset="24">19104 13853 9 0,'0'0'0'0,"0"0"2"0,0-11 6 0,0 11 0 0,0-11-2 0,11 0-2 0,-1 11-2 0,2-11-1 0,-2 0-1 0,-10 0 0 0,11 11 2 0,-11 0-1 0,-11 11-1 0,1-11 0 0,-2 11 0 0,2-11 0 0,-1 11 1 0,0-11-1 0,11 0 1 0,-11 0-1 0,11 0 0 0,0 11 0 0,0-11 0 0,0 0 0 0,0 0 0 0,0 0 0 0,0 0 1 0,0 0-1 0,0-11 0 0,11 11 0 0,-11 0 0 0,0-11 0 0,11 11-2 0,-11 0-1 0,11 0-1 0,-1-11 2 0,-10 11 0 0,12-11-1 0,-12 11-18 0,-12 11 21 0,2-11 0 0,-1 11 0 0,0 0 0 0,-12 0 0 0,13-11 0 0,10 11 1 0,-10-11 0 0,10 0 10 0,10-11-4 0,12 0 0 0,0 0 0 0,11-11-1 0,-1 1-2 0,1-1 0 0,10 11 0 0,-21-11-1 0,11 11-4 0,-22 11-15 0,-2 0-17 0,3 0 28 0,-12 0-4 0</inkml:trace>
  <inkml:trace contextRef="#ctx0" brushRef="#br0" timeOffset="25">19169 13907 10 0,'-11'0'5'0,"11"0"14"0,-11 0-8 0,22 0-1 0,0-11 1 0,22 0-3 0,-1-21-4 0,22-1 0 0,1 0-4 0,0 1 1 0,-12-1-4 0,-10 22-31 0,-1 11-2 0,-32 0 26 0</inkml:trace>
  <inkml:trace contextRef="#ctx0" brushRef="#br0" timeOffset="26">19648 13472 6 0,'11'0'5'0,"-11"-11"13"0,0 22 33 0,0 11-37 0,9-2-6 0,3 3-3 0,-1 10-3 0,-1-11-1 0,2-12-2 0,-1 12-8 0,-1-11-23 0,-10 11-12 0,11-22 29 0,-11 11 6 0</inkml:trace>
  <inkml:trace contextRef="#ctx0" brushRef="#br0" timeOffset="27">19996 13461 6 0,'0'0'2'0,"0"-12"-2"0,0 12 2 0,0-10 5 0,0 0 1 0,0-1 2 0,0 0 0 0,0 0 1 0,-12 11-1 0,2 0 2 0,-1 0-1 0,-11 11-2 0,0 0-4 0,12 20-2 0,-12 3-3 0,11-3 0 0,11 3-3 0,0-23-4 0,21 0-5 0,1-11-1 0,0 0 1 0,11-11 0 0,-11-11-3 0,10-1-2 0,-21 14 11 0,-1-2 5 0,2 0-7 0</inkml:trace>
  <inkml:trace contextRef="#ctx0" brushRef="#br0" timeOffset="28">19996 13070 10 0,'0'0'9'0,"0"-10"4"0,0 10-2 0,0 10-2 0,0 11 2 0,0 13-6 0,10 9-2 0,1 0-1 0,0 0-2 0,10 12 0 0,-9-11 1 0,-1-13-1 0,-1 3 0 0,-10-13 0 0,0-11 1 0,0 2 0 0,0-12-1 0,11-12 0 0,-11 12-1 0,0-31-1 0,11 9 0 0,-11-11 0 0,10 12 1 0,-10-12 1 0,12 22-1 0,-12 1 3 0,0 10 1 0,0 0 2 0,0 10-1 0,11 11-2 0,-11 2-1 0,10-2-1 0,2-10 0 0,-1 11-3 0,10-11-10 0,-10-11-14 0,-1 0-1 0,13 0 24 0,-23 0-5 0</inkml:trace>
  <inkml:trace contextRef="#ctx0" brushRef="#br0" timeOffset="29">20300 13233 9 0,'0'0'0'0,"0"0"1"0,-11 0 6 0,11-10 7 0,-12 10 0 0,12 10-3 0,-10 1-4 0,0 10-4 0,10 2-2 0,0-2-1 0,0-11-1 0,10 13-2 0,0-2-4 0,2-21 0 0,-1 11 2 0,11-11 4 0,-11 0 0 0,-11-11 0 0,11 11-1 0,-1-21-2 0,1 10-1 0,-11-22-2 0,0 11 2 0,0 0 4 0,0 1 1 0,-11 11 3 0,1 10 2 0,10 0 1 0,-11 10-1 0,11 11-3 0,0-10 0 0,0 12-1 0,11-13 0 0,-1 1-1 0,1-1-1 0,11 2 1 0,-11-12-1 0,0 0 0 0,10 0-3 0,-21 0-7 0,10 0-2 0,-10-12 10 0,12 2 3 0,-12-1-8 0</inkml:trace>
  <inkml:trace contextRef="#ctx0" brushRef="#br0" timeOffset="30">20474 13081 9 0,'0'0'2'0,"11"0"7"0,-1 21 0 0,2 2-2 0,-2 20 1 0,1-21-1 0,0 11-2 0,0-2-2 0,-11 3 0 0,10-24-2 0,-10 1 0 0,0-1 1 0,0-10 0 0,0 0-1 0,-10-10 0 0,10-11 0 0,0-13-1 0,0 3-2 0,10-14 1 0,2 2-1 0,-1-1 1 0,-1 23-1 0,1-1-2 0,0 11-17 0,11 0-7 0,-22 11 18 0</inkml:trace>
  <inkml:trace contextRef="#ctx0" brushRef="#br0" timeOffset="31">20996 13190 13 0,'0'0'11'0,"10"-12"-13"0,-10 12-12 0,12-10 6 0</inkml:trace>
  <inkml:trace contextRef="#ctx0" brushRef="#br0" timeOffset="32">16886 15266 10 0,'0'-11'0'0,"0"0"0"0,-11 0 4 0,11 11 12 0,-12-10 7 0,2 10-3 0,-1 0-3 0,0 0-1 0,1 0-5 0,-12 10-6 0,11 12-2 0,-11 11 0 0,-1 21-2 0,3 1-2 0,20 10 1 0,-12-11 0 0,24 2-1 0,8-36 1 0,13 13 0 0,12-21 1 0,-3-12 0 0,13-12 2 0,0-10 1 0,-12 0-1 0,0-10-2 0,-20-1-3 0,-2 1-16 0,0-1-24 0,-9 11-20 0,-1 11 46 0</inkml:trace>
  <inkml:trace contextRef="#ctx0" brushRef="#br0" timeOffset="33">17712 15190 6 0,'0'0'0'0,"0"-11"2"0,0 0-1 0,-12-1-1 0,12 2 0 0,0 0 0 0,0-1 4 0,0 0 6 0,0-12 7 0,0 13 3 0,0-1-3 0,0 1-2 0,-10 10-2 0,10 0-4 0,0 0-6 0,0 31-2 0,0 3-1 0,10-3 0 0,-10 3-1 0,12-1-10 0,-1-23-14 0,0 1-17 0,10 0 13 0,-9-11 27 0,-12 0-6 0</inkml:trace>
  <inkml:trace contextRef="#ctx0" brushRef="#br0" timeOffset="34">17843 14800 9 0,'-11'-12'2'0,"11"1"10"0,0 11 12 0,-12 0-6 0,12 23-12 0,0 19-2 0,0 2-2 0,12 10-2 0,-1 1 0 0,-1-12 0 0,1-11 0 0,0-11 0 0,-1-9 0 0,-10-12 0 0,0 0-1 0,12 0-1 0,-12-12-1 0,11-9-1 0,-1 0-4 0,13-12-6 0,9 12-1 0,-10-1 9 0,-1 10 4 0,-9 12 1 0,8 0 1 0,-8 22-1 0,-12 0 2 0,0-1 1 0,0 2 2 0,-12-12 3 0,-8 10 0 0,8 1 1 0,-9-11 1 0,9-11-1 0,-9 0-2 0,0 0-5 0,10-11-2 0,-1 11-7 0,12 0-27 0,0 0 15 0,12 0 11 0</inkml:trace>
  <inkml:trace contextRef="#ctx0" brushRef="#br0" timeOffset="35">18125 14961 9 0,'-10'-10'1'0,"10"-1"3"0,0 1 16 0,-11 10 4 0,11 0-12 0,0 10-5 0,0 1-3 0,-11 11-1 0,11 0-4 0,0-1 1 0,0 1-1 0,22-11-2 0,-12-11-1 0,1-11 0 0,11 11 0 0,0-22-1 0,-1 1 1 0,-10-1 3 0,0-11 1 0,-1 23 0 0,-10-2 0 0,0-10 1 0,0 22-1 0,-10 0 1 0,10 0-2 0,-11 22 1 0,11 0-1 0,0 21 2 0,11 0-2 0,11 1 1 0,-11 0 0 0,21 10 0 0,-10-10 0 0,-1-12 2 0,2 12 2 0,-13-12 3 0,1-10 2 0,-11 11 1 0,-11-11 0 0,-10-1-1 0,-1-10-2 0,-11 11-4 0,11-11-1 0,-11-11-2 0,12 0 0 0,0 0-4 0,-1-11-17 0,11-22-18 0,-1-10-4 0,12-12 39 0,0 34-1 0</inkml:trace>
  <inkml:trace contextRef="#ctx0" brushRef="#br0" timeOffset="36">18494 14581 8 0,'0'-11'4'0,"0"0"-2"0,0 11 3 0,0 11 4 0,0 11-4 0,0 11-2 0,12 21 0 0,-1 22-1 0,11-22-2 0,-22 2 0 0,20-3-1 0,-20-10-7 0,12-21-9 0,-12 0 10 0,0-22 7 0</inkml:trace>
  <inkml:trace contextRef="#ctx0" brushRef="#br0" timeOffset="37">18396 14907 8 0,'0'0'0'0,"0"11"1"0,12 1 1 0,-1-2 3 0,11-10 3 0,10 0 0 0,12 0-2 0,-12-10-2 0,12-13-1 0,-1 2 0 0,-10 0 0 0,-11-13-3 0,-11 12 0 0,-1-21-1 0,-10 21 1 0,0-10-1 0,-10 10 2 0,-1 11 2 0,-11 11 2 0,-11 0 0 0,23 11-2 0,-2 0-1 0,2 21 3 0,-1 1-3 0,0 1-1 0,11-14 0 0,11 2 0 0,10 1 0 0,-9-2-2 0,20-11-2 0,-11-10-1 0,12-10-9 0,11-11-13 0,-11-2 6 0,-1 12 16 0,-21-11-4 0</inkml:trace>
  <inkml:trace contextRef="#ctx0" brushRef="#br0" timeOffset="38">18897 14635 8 0,'0'0'0'0,"-10"-10"2"0,10 10 2 0,-12 0 0 0,12 0-1 0,12 0-3 0,-2 0-1 0,12 0 0 0,11 0 1 0,-13 10 0 0,13 1 0 0,-10 0 1 0,-1 11 7 0,-22 11 11 0,0-1 1 0,-22 1-2 0,-1-1 3 0,-10-10-3 0,24-11-5 0,-14 0-7 0,13-11-6 0,-13 0-6 0,13-22-32 0,0 0-40 0,-2-10 57 0</inkml:trace>
  <inkml:trace contextRef="#ctx0" brushRef="#br0" timeOffset="39">20539 12223 5 0,'0'0'1'0,"-11"9"0"0,0-9 1 0,1 0 11 0,-2 0 10 0,12 0 1 0,0 0 34 0,12-9-46 0,9-3-6 0,11 1-6 0,1-11 0 0,-1 11-4 0,13 0 3 0,-13 0-5 0,-11 11-10 0,-9 0-16 0,-1 0-25 0,-11 0 32 0,0 11 21 0</inkml:trace>
  <inkml:trace contextRef="#ctx0" brushRef="#br0" timeOffset="40">20604 12288 12 0,'0'0'37'0,"11"-12"-29"0,11 12 10 0,-1-11 0 0,11 0-5 0,1 0-4 0,-10 0-8 0,9 2-3 0,-10 9-16 0,11 0-54 0,-22 0 48 0</inkml:trace>
  <inkml:trace contextRef="#ctx0" brushRef="#br0" timeOffset="41">26997 15690 255 0,'0'0'0'0,"-21"-43"0"0</inkml:trace>
  <inkml:trace contextRef="#ctx0" brushRef="#br0" timeOffset="42">25737 17006 255 0</inkml:trace>
  <inkml:trace contextRef="#ctx0" brushRef="#br0" timeOffset="43">21213 11874 2 0,'0'0'0'0,"-11"-11"0"0,11-11 0 0,-10-12 0 0,10 14 5 0,0-2 7 0,10 11 5 0,-10-1-2 0,0 12-5 0,0-10-5 0,11 10-2 0,0 10 2 0,-1 13 0 0,2 10 0 0,-1 10-1 0,-1 1 1 0,-10 10-1 0,0-11-1 0,-10 12-1 0,-1-12-1 0,11-10 0 0,-12-1-5 0,12-32-13 0,0 11-18 0,12-22-1 0,-1 1 27 0,-1-34 9 0,-10 22-3 0</inkml:trace>
  <inkml:trace contextRef="#ctx0" brushRef="#br0" timeOffset="44">21409 11776 1 0,'0'0'0'0,"10"-11"1"0,-10 11 7 0,0 11 8 0,0 0-2 0,-10 21-5 0,-1-10-2 0,0 11-1 0,-10-1-3 0,9-10-2 0,2 11 0 0,10-12-1 0,0-10 1 0,22-11-1 0,-1 0 1 0,1-22-1 0,21 1 3 0,-11-1-3 0,1 0 0 0,-10 11 0 0,-2-10-2 0,0 10 2 0,-9 0-3 0,-1 0-10 0,-11 11-11 0,-11 0-5 0,-1 0 29 0,2 0-1 0</inkml:trace>
  <inkml:trace contextRef="#ctx0" brushRef="#br0" timeOffset="45">21507 11678 1 0,'0'-11'4'0,"0"11"12"0,0 0 6 0,10 0 2 0,-10 22-9 0,0 0-9 0,0 21 0 0,12-10-5 0,-12-1-1 0,0 1-2 0,11 0-7 0,-2-1-9 0,-9-21-12 0,12 11 3 0,-12-11 20 0,11-11 7 0,-11-11 0 0,0 11-2 0</inkml:trace>
  <inkml:trace contextRef="#ctx0" brushRef="#br0" timeOffset="46">21637 11689 1 0,'-10'0'0'0,"10"11"0"0,0 21 1 0,0 1 0 0,0 0 3 0,20-1 0 0,3-10 2 0,21 0 1 0,-23-11-2 0,23-11 2 0,-23-11 0 0,1 0-1 0,0 0 0 0,-22-11 0 0,0-1 1 0,-11-8-2 0,-12-3-1 0,-8 3-2 0,9 9 0 0,-11 11 1 0,1 11-3 0,20 11-3 0,-9 11-10 0,-1 9-24 0,12-8 8 0,10 19 27 0</inkml:trace>
  <inkml:trace contextRef="#ctx0" brushRef="#br0" timeOffset="47">26737 16234 255 0,'0'0'0'0</inkml:trace>
  <inkml:trace contextRef="#ctx0" brushRef="#br0" timeOffset="48">22040 11678 0 0,'0'0'0'0,"0"11"0"0,0-11 0 0,0 0 0 0,0-11 0 0,0-11 0 0,21-10 0 0,1 21 0 0</inkml:trace>
  <inkml:trace contextRef="#ctx0" brushRef="#br0" timeOffset="49">22191 11667 0 0,'0'0'0'0,"0"22"0"0,-10 10 1 0,-13-11 2 0,3-9 1 0,-2-1 1 0,-1 0 0 0,2-11-1 0,0 0-2 0,10-11-2 0,-1 0 0 0,2-11-3 0,10 11-3 0,0 11-5 0,0-10 7 0</inkml:trace>
  <inkml:trace contextRef="#ctx0" brushRef="#br0" timeOffset="50">21975 11189 0 0,'0'0'0'0,"0"-11"4"0,0 22 1 0,10-1-2 0,-10 12 1 0,10 33-1 0,-10-1-1 0,12 11-1 0,-1 0 0 0,11 12 2 0,-11-23-1 0,-1-1 1 0,1-19 0 0,0-1-1 0,-1-12-1 0,-10 1 0 0,12-11-1 0,-12-11-1 0,11 0-2 0,-11 0-14 0,0-11 6 0,0-1 5 0</inkml:trace>
  <inkml:trace contextRef="#ctx0" brushRef="#br0" timeOffset="51">22061 11711 0 0,'0'0'0'0,"0"0"0"0,-10 0 0 0,10-11 0 0,0 11 3 0,0-11 4 0,0 0 2 0,0 0 1 0,10 0-4 0,12-11-2 0,0 12-2 0,11-12-3 0,-1-1-1 0,1 2 1 0,-1 21 2 0,-21 0 3 0,-1 11 1 0,-10 11 1 0,-10 21 4 0,-1-21-4 0,-21 22 3 0,10-12-1 0,-1-10-1 0,3 0-1 0,8-11-2 0,2 0 1 0,-1-2-4 0,-1-9 0 0,12 0-1 0,0 0-4 0,-10 0-8 0,20-9-12 0,2-13-9 0,9 22 1 0,1-11 27 0,11 0 5 0,-23-1 0 0</inkml:trace>
  <inkml:trace contextRef="#ctx0" brushRef="#br0" timeOffset="52">22311 11504 0 0,'0'0'0'0,"-10"0"3"0,10 10-1 0,-11 2-1 0,0 20 1 0,11-11-1 0,0 24 0 0,0-25 0 0,11 3-1 0,0-1 0 0,-1-22 0 0,12 11-1 0,-12-22 0 0,2 0 1 0,-1-11-2 0,-1 0 2 0,2-10-1 0,-1-1 0 0,-11 1 0 0,0 9 1 0,0 2-1 0,0 11 1 0,0 10 1 0,0 0-1 0,0 10 0 0,9 11 0 0,14 23 1 0,-1 0 0 0,-1 10 0 0,1-10 1 0,11 10 1 0,-11-1 0 0,-11 3 0 0,-11-13 2 0,0 12 0 0,-11-34 1 0,-34 23 4 0,13-12-2 0,11-21-2 0,-12-11 0 0,12 11-2 0,-12-22-3 0,10 0-1 0,2-10-1 0,0-1-2 0,-1-11-5 0,11-10-14 0,11-1 1 0,0 23 7 0</inkml:trace>
  <inkml:trace contextRef="#ctx0" brushRef="#br0" timeOffset="53">22562 10928 0 0,'10'0'0'0,"1"0"1"0,0 21-1 0,-1 45 1 0,2-12-1 0,-1 22 1 0,-1 11-1 0,13 0 2 0,-14-22-1 0,14 0 1 0,-12-10-1 0,0-11 0 0,-1-23-3 0,-10 12-2 0,0-22 0 0,0-11 4 0</inkml:trace>
  <inkml:trace contextRef="#ctx0" brushRef="#br0" timeOffset="54">22627 11537 0 0,'0'0'0'0,"42"0"0"0,-8-23 0 0,10 13 1 0,-12-11-1 0,1-2 0 0,-1-9 0 0,-22 10-1 0,13-11 1 0,-23 13 0 0,0-3 0 0,-23 12 0 0,3 0 0 0,-2 11 0 0,-1 0 0 0,13 22 0 0,-12 11 0 0,12-1 0 0,10 1 0 0,10-12 1 0,12 13-1 0,0-24 1 0,11 1-1 0,-1-11 1 0,1 0 0 0,-13-11 0 0,3 1-1 0,-13-24 0 0,2 24 0 0,-1-23 0 0,-11 0 0 0,0-10-1 0,10 10 0 0,-10-10 1 0,0 10-1 0,0 1 0 0,12 32 1 0,-2-11 0 0,0 11 0 0,13 11 0 0,-1 21 0 0,10 1 2 0,-11 10-1 0,2-10 0 0,-12 10 2 0,0-10 0 0,-1-11 2 0,-20-1 2 0,10 1 0 0,-22-10 1 0,11-2-2 0,-11-10-4 0,1 0-2 0,-1 0-2 0,10 0-7 0,2-22-13 0,10 11 9 0</inkml:trace>
  <inkml:trace contextRef="#ctx0" brushRef="#br0" timeOffset="55">26846 16440 255 0,'0'0'0'0</inkml:trace>
  <inkml:trace contextRef="#ctx0" brushRef="#br0" timeOffset="56">25400 17702 255 0</inkml:trace>
  <inkml:trace contextRef="#ctx0" brushRef="#br0" timeOffset="57">21311 12765 5 0,'0'0'0'0,"0"-22"0"0,-12 12 0 0,3-1 0 0,-2 0 1 0,-1 11 0 0,2 0 1 0,-1 0 1 0,-1 0 0 0,2 0-1 0,-1 0-2 0,11 0 1 0,0 0-7 0,0-11 0 0,0 11 5 0,0 0 1 0,0-11 0 0,0 11 0 0,0-11 0 0,0 11 0 0,0-11 0 0,-11 1 0 0,11-1 1 0,0 0 1 0,-10 11 0 0,10 0 0 0,0-11 1 0,-11 11 0 0,11-11 4 0,0 0 8 0,0 0 3 0,0-1 4 0,0-8 0 0,0 9-2 0,0 0 2 0,0 11-2 0,0-11-4 0,0 11-5 0,0 0-3 0,0 11 0 0,11 22-1 0,-11 21 0 0,10-11-2 0,12 12 2 0,-12 10-2 0,2-22 0 0,-1 1 1 0,-11-11-2 0,0-1-2 0,0 1-2 0,0-22 0 0,0 1 0 0,0-3 0 0,0-18 0 0,0-3 0 0,-11-21 0 0,11 11-6 0,0-10-14 0,0-1-14 0,0 11-24 0,0-10-27 0,-12 21 40 0,-9 0 43 0,21 11-3 0</inkml:trace>
  <inkml:trace contextRef="#ctx0" brushRef="#br0" timeOffset="58">21083 12776 7 0,'-12'0'15'0,"12"0"11"0,-21 0 12 0,9 0-4 0,12 11-1 0,0-11-7 0,0 0-10 0,23 11 1 0,10-22-5 0,-11 0-3 0,21 0-4 0,-10-11-1 0,-1 1-4 0,1 10 1 0,-11 0-2 0,-11 0-4 0,10 11-17 0,-10-11-16 0,0 11-45 0,0 0-4 0,-11 0 80 0</inkml:trace>
  <inkml:trace contextRef="#ctx0" brushRef="#br0" timeOffset="59">21637 12765 4 0,'0'0'0'0,"0"0"0"0,0-11 0 0,-10 11 0 0,10 0 0 0,0-11 1 0,0 1 6 0,0-1 16 0,0 0-1 0,-12 11-3 0,12 0-2 0,0-11-3 0,0 11-4 0,0 0-2 0,0 11 2 0,0 0-4 0,12 0-2 0,-2 21-1 0,0-10-1 0,2 0-1 0,-1-1 0 0,-1-10 0 0,-10 11-1 0,12-11 0 0,-12 0 1 0,11-11-2 0,-11 11 2 0,0-11-1 0,11 0-1 0,-1-22 0 0,1 0 0 0,-11-21 1 0,10-1-3 0,2-21 1 0,-1 11-1 0,11 10 1 0,-12 1 1 0,0 43 1 0,-10-11 1 0,12 22 0 0,-12 0 1 0,11 21 1 0,0 12 0 0,0-1-1 0,-1 1-1 0,-10-1 1 0,12 1 0 0,-1-23-2 0,-1 1 1 0,-10-11-2 0,11-11 1 0,0-11-2 0,-1-32-1 0,2-12-1 0,-1 1 0 0,-11 0 1 0,0-1-1 0,0 12 3 0,10 10-1 0,-10 21-1 0,0 2 2 0,12 10 0 0,-12 10 2 0,10 13 0 0,0 10-2 0,13-12-1 0,-13 1-3 0,13 0-8 0,-2 10-11 0,0-10-11 0,-9 0-2 0,-12-11 29 0,11 10 4 0,-1-10 2 0</inkml:trace>
  <inkml:trace contextRef="#ctx0" brushRef="#br0" timeOffset="60">22203 12678 2 0,'0'0'2'0,"0"11"6"0,0 0 8 0,0-11-1 0,11 11-6 0,0-11-1 0,-1-11-1 0,1-22-3 0,-1 12-3 0,2-23-2 0,-1 12 1 0,-11-1 0 0,-11 0-1 0,-1 12 2 0,-19 10 1 0,20 11 0 0,0 21 0 0,-1 12-1 0,2 0 2 0,10-1-3 0,0 1 0 0,10 0-1 0,13-23-1 0,-12 12-1 0,20-11 0 0,-19-11-3 0,-1 0-6 0,11 0-10 0,-12 0-3 0,1-11 19 0,0-11 6 0,-11 12-1 0</inkml:trace>
  <inkml:trace contextRef="#ctx0" brushRef="#br0" timeOffset="61">22311 12048 0 0,'-10'0'1'0,"10"0"4"0,10 10 6 0,1 12 2 0,0 22 0 0,11 10 2 0,11 11-3 0,-13-10-2 0,13 10-6 0,0 0-1 0,-11-10-4 0,0-1-12 0,-11-12-25 0,-11 3 7 0,0-12 30 0,0-12-2 0</inkml:trace>
  <inkml:trace contextRef="#ctx0" brushRef="#br0" timeOffset="62">22355 12570 1 0,'0'0'0'0,"0"-11"0"0,11 11 3 0,11-11 3 0,-2-11 1 0,13 0-5 0,0-10-1 0,-1-1-1 0,1 0-1 0,-10 23-2 0,-2-2-8 0,-10 2 6 0,-1-1 5 0,-10 11 0 0</inkml:trace>
  <inkml:trace contextRef="#ctx0" brushRef="#br0" timeOffset="63">22616 12288 0 0,'0'0'0'0,"-12"0"1"0,12 10 7 0,0 1 6 0,0 21-2 0,0-10-3 0,0-1-2 0,0 1-3 0,12-10-2 0,-12-2-2 0,11 1 1 0,-1-11-1 0,2-11-1 0,-1-11 1 0,-2 0-1 0,3-9-1 0,-1 8-1 0,-11-9 1 0,11-1 1 0,-11 11 0 0,0 11 1 0,0 2 6 0,-11 18 4 0,11-9-4 0,11 33 4 0,0-10-3 0,-1 8-2 0,2-9-4 0,-1 0-2 0,10-11-16 0,-10-1-32 0,32 2 24 0</inkml:trace>
  <inkml:trace contextRef="#ctx0" brushRef="#br0" timeOffset="64">23084 12135 0 0,'0'0'0'0,"0"-11"0"0,-11 0 1 0,0 0 2 0,-1 0 4 0,2 11 1 0,-1-11 0 0,-11 22-2 0,0 0-1 0,1 22-2 0,9-1-1 0,-9 12 1 0,21 10-1 0,-12-21-1 0,24-1-1 0,-1-21-2 0,11-11 1 0,-1 0-3 0,1-22 1 0,11-21-2 0,-23 10 1 0,2-21 0 0,-1 0 2 0,-11-1 0 0,-11 12-7 0,11-12-2 0,-12 1 9 0,-9 11 2 0,21-12 0 0</inkml:trace>
  <inkml:trace contextRef="#ctx0" brushRef="#br0" timeOffset="65">23029 11742 0 0,'0'12'0'0,"0"10"2"0,0 9 0 0,11 14 1 0,-11-2-1 0,10 1 0 0,13 21-1 0,-12-11 1 0,10 1 0 0,1-12-2 0,-11-21 1 0,11-11-3 0,-12 0-3 0,12-11-2 0,-11 0 4 0</inkml:trace>
  <inkml:trace contextRef="#ctx0" brushRef="#br0" timeOffset="66">23247 11917 0 0,'0'0'0'0,"-12"11"3"0,12 11 2 0,-10-1-1 0,-1 12 0 0,11 0-2 0,0 10-1 0,11-21 0 0,-1-11-1 0,2 0 0 0,9-11-1 0,-10 0 1 0,10-22-1 0,2-11 1 0,-13 1-1 0,2 10 2 0,-12-22 0 0,0 12 0 0,0 10 0 0,-12 0 0 0,2 12 0 0,-1 10 1 0,-1 0 0 0,12 21 0 0,0 1-1 0,0 11 0 0,12-12 0 0,-1 12 0 0,11-11 0 0,-12-1-1 0,0-10-7 0,13 0-9 0,-13 0 5 0</inkml:trace>
  <inkml:trace contextRef="#ctx0" brushRef="#br0" timeOffset="67">23421 11449 0 0,'-11'0'1'0,"11"0"2"0,0 11-1 0,21 33 1 0,-10 21-1 0,10 10 1 0,12 2 0 0,-1 0 1 0,-9-12-1 0,-1-22-2 0,-11-10-3 0,0-1-6 0,0-10-2 0,-11-11 5 0</inkml:trace>
  <inkml:trace contextRef="#ctx0" brushRef="#br0" timeOffset="68">23410 11906 0 0,'0'0'0'0,"11"11"3"0,10-11 2 0,0 0 0 0,12-11-2 0,-1-10-2 0,13-1-2 0,8 0 0 0,-8 0-1 0,-13 1-6 0,-22 10 3 0</inkml:trace>
  <inkml:trace contextRef="#ctx0" brushRef="#br0" timeOffset="69">23778 11721 0 0,'-9'33'1'0,"-2"0"3"0,11 10 0 0,11 1-1 0,-2-23-1 0,24 12 0 0,-10-11-1 0,9-11 0 0,1-11 0 0,-11 10-1 0,10-20 0 0,-21-1 0 0,11-11 0 0,11-11 0 0,-22 12-1 0,10-12 1 0,-10 22 0 0,0 0 0 0,-11 22 0 0,0 0 1 0,0 11 0 0,11 10-1 0,-11-10 1 0,10 0-4 0,13 0-8 0,-23-22 4 0</inkml:trace>
  <inkml:trace contextRef="#ctx0" brushRef="#br0" timeOffset="70">21549 13853 7 0,'-9'0'4'0,"-2"10"18"0,-1 1 8 0,2-11-2 0,-1 11-5 0,-1 0-7 0,2-11-4 0,10 11-5 0,0-11-2 0,0 0-2 0,10-11-1 0,13-11-1 0,-13-10-1 0,22 10 0 0,-20-22-1 0,21 12 0 0,-12-1 0 0,11 22 1 0,-20 0-1 0,-1 11 2 0,-11 22-1 0,10 11 1 0,-10 10 0 0,0-10 1 0,12-11-2 0,10-1 2 0,9-21-1 0,-8 0 0 0,9-10 0 0,1-12-2 0,-1 0-1 0,1-11-11 0,-1-10-21 0,-20 21-42 0,-1-10 43 0,-1 21 26 0</inkml:trace>
  <inkml:trace contextRef="#ctx0" brushRef="#br0" timeOffset="71">22158 13514 6 0,'0'0'0'0,"0"-20"2"0,0 9 10 0,0-11 6 0,0 10 4 0,0 2-5 0,0 0 1 0,12-1-1 0,-12 0-2 0,11 0-4 0,-11 11-1 0,0 0-2 0,0 0-1 0,10 33-2 0,-10 10-2 0,12 22-1 0,-1 0-1 0,-11-10 0 0,11-1 0 0,-1 1-4 0,-10-23-7 0,11-10-15 0,-11-11-35 0,10-11-8 0,-10-22 58 0</inkml:trace>
  <inkml:trace contextRef="#ctx0" brushRef="#br0" timeOffset="72">22431 13363 5 0,'0'0'0'0,"0"-10"0"0,0-1 0 0,0 11 0 0,0-11 0 0,0-1 4 0,0 2 10 0,0-1 4 0,0 1 2 0,10-2-1 0,-10 12-1 0,0 12 7 0,0 19-18 0,0 3-3 0,-10 20-1 0,-1-12-1 0,-1 14 0 0,3-2-1 0,9-21-1 0,0-1 0 0,0-21 0 0,9 0 0 0,3-11-1 0,-1-11 0 0,11 0 1 0,11-21-2 0,-13-12 0 0,13-10-2 0,0 9-1 0,-1 3 1 0,-9 9 2 0,-13 12 1 0,2 21 0 0,-12-11 0 0,0 22-3 0,-12-1-1 0,-9 23 1 0,-1 0 2 0,11 10 0 0,-10-10-3 0,10 10 1 0,11-10 2 0,0-1 1 0,11-21 1 0,-1 11 0 0,12-22 0 0,0 0 1 0,-1-22 0 0,11 11-1 0,-9-10-1 0,-1-1-4 0,-12 11-27 0,2 0-13 0,-12 11 42 0,0-11-2 0</inkml:trace>
  <inkml:trace contextRef="#ctx0" brushRef="#br0" timeOffset="73">22844 13276 3 0,'0'0'0'0,"0"-22"1"0,0 12 8 0,0-1 15 0,0 1-1 0,0 10-3 0,0 0-8 0,0 10-5 0,0 22-3 0,0 1-3 0,10 0 1 0,2 10-1 0,-1 1 0 0,-1-13-1 0,2 3-1 0,-12-12-1 0,0-13-1 0,0 14-3 0,0-23-8 0,0 0-20 0,-12-11 0 0,2-10 25 0,-1-12 8 0,-1 0 1 0,12 12-4 0</inkml:trace>
  <inkml:trace contextRef="#ctx0" brushRef="#br0" timeOffset="74">22822 13254 4 0,'0'0'0'0,"0"0"-1"0,12-10 1 0,-2-1 1 0,12 1 4 0,11-13 7 0,-1 1 7 0,1 12-2 0,0-2 0 0,-23 12-5 0,0 0-2 0,-10 0-1 0,0 12-2 0,-10 10-3 0,-12 11-1 0,1-2-3 0,-1-9 1 0,11 0-2 0,-1-11-1 0,12-1-1 0,0 2-4 0,23-12-2 0,-13 0 4 0,23 0-1 0,11 0 5 0,-11 0 1 0,-1 11 1 0,1 0 0 0,-11-1 5 0,-11 11 4 0,-11 13 4 0,0-23 4 0,-22 21 2 0,-1-10-3 0,-8 0-3 0,-3-13-2 0,1 3-3 0,1-12-2 0,-1 0-5 0,12-12-3 0,9-8-8 0,3 9-29 0,9 0-48 0,9-12 8 0,-9 23 73 0</inkml:trace>
  <inkml:trace contextRef="#ctx0" brushRef="#br0" timeOffset="75">20735 15146 10 0,'-12'0'0'0,"2"10"1"0,10 13-1 0,0-23 1 0,0 11 2 0,0-11 3 0,0 0 5 0,10-11 3 0,2 11 2 0,-12-11-1 0,11-1-3 0,-11 12 1 0,10-10-5 0,-10 0-3 0,0-1-2 0,0 0-1 0,0 0-2 0,0-11 1 0,-10 1 0 0,-1 10 0 0,-11 11 0 0,11-11 1 0,-10 22-2 0,10 10-1 0,11-10 1 0,-22 22-1 0,11 9 0 0,-1 3 1 0,24-13-1 0,-1-10 0 0,11-11 0 0,10 0 1 0,-11-11-4 0,12 0 3 0,-1-22-5 0,-9 11-12 0,-1 0-6 0,-22-10-3 0,0 10 2 0,0 0 20 0,0 0 4 0,0 0-8 0</inkml:trace>
  <inkml:trace contextRef="#ctx0" brushRef="#br0" timeOffset="76">20833 14983 11 0,'0'0'0'0,"0"0"9"0,0 0 0 0,0 12-2 0,0 9 2 0,0 1-3 0,0 10-1 0,0 1-2 0,0 0-1 0,11-13-2 0,-11 3 1 0,11-12-1 0,-1 0 1 0,-10-11-1 0,0 0 2 0,11-11-1 0,-11-23-2 0,0 3 1 0,10-3-1 0,2-8 1 0,-1 19 0 0,-11 2 1 0,11 11 1 0,-11 20 5 0,0 1-1 0,-11 11 0 0,11 10-2 0,0-11-3 0,0 13-1 0,11-13-1 0,0-11-9 0,10 13-34 0,-10-12 19 0,11 0 14 0</inkml:trace>
  <inkml:trace contextRef="#ctx0" brushRef="#br0" timeOffset="77">21213 14896 10 0,'0'0'0'0,"0"-10"1"0,0-1 4 0,0 11-1 0,0-10 0 0,0-2-1 0,11-10-1 0,11 11-1 0,-1-9 0 0,2 8 0 0,-2 1 0 0,1 11 1 0,-11 0-1 0,-11 11 1 0,0 1-1 0,0 8 0 0,-22 2-1 0,11 1 0 0,-1-13 0 0,3 11 0 0,9-10-1 0,0 0 0 0,0-11-1 0,9 12 0 0,14-12 0 0,-1 0 1 0,10 0 0 0,-10 0 2 0,-1 10-1 0,-9 11 4 0,-12 13 2 0,-12 9 3 0,-20 0 6 0,-1-21-2 0,12 11-1 0,-13-1-3 0,2-21-2 0,22 0-3 0,-1 0-2 0,-1-11-2 0,12-11-5 0,0-11-10 0,0 0-5 0,23-10-1 0,-1 9-1 0,-2 2 5 0,3 11 15 0,9-1 1 0,-20 11-8 0</inkml:trace>
  <inkml:trace contextRef="#ctx0" brushRef="#br0" timeOffset="78">21703 14733 10 0,'0'0'0'0,"0"-11"1"0,-11 1 6 0,-1-12 4 0,12 0-2 0,-10 0 1 0,10-10 11 0,0 10 2 0,-11 11-1 0,-1 11-6 0,2 0-4 0,0 0-6 0,-12 22-2 0,-1 21 0 0,2 1-2 0,9 10-2 0,-8 2 0 0,20-3 0 0,-12 1 0 0,24-10-1 0,8-12 1 0,3-20-1 0,-1-2-1 0,11-10-1 0,-1-22 1 0,-11 12-1 0,2-23-1 0,-12 0 0 0,-1 1-1 0,-10-1-2 0,0 0 5 0,-10 12 1 0,-1 10 1 0,0 11 1 0,-11 11-1 0,11 10 4 0,-1 35 6 0,35-35-5 0,-1-11-3 0,10 12-2 0,1-22-1 0,10 0-2 0,-10-11-23 0,11 11-52 0,-23-11 41 0</inkml:trace>
  <inkml:trace contextRef="#ctx0" brushRef="#br0" timeOffset="79">27139 18321 255 0,'0'0'0'0</inkml:trace>
  <inkml:trace contextRef="#ctx0" brushRef="#br0" timeOffset="80">22083 14766 9 0,'0'-11'2'0,"-11"11"3"0,0 0 4 0,1 0-1 0,-1-11 1 0,-1 11-1 0,12-22 0 0,-10 1-2 0,20-1-4 0,2-22-1 0,9 23-1 0,1-12 0 0,0 11-1 0,-1 11 2 0,1 1-1 0,-12 20 2 0,-10 1-1 0,12 11 0 0,-1 11-1 0,-11-22 0 0,10 10 0 0,2-21 0 0,10 11 1 0,-12-11-1 0,11-11 1 0,2 0-1 0,-1 1 2 0,-1-12-2 0,0-11-2 0,2 1-2 0,-1-1-5 0,-2 11-10 0,-8 0-3 0,-12 12 13 0,0 10-1 0</inkml:trace>
  <inkml:trace contextRef="#ctx0" brushRef="#br0" timeOffset="81">22703 14342 11 0,'0'0'0'0,"0"-11"0"0,0-11 1 0,0 11-1 0,0-21 4 0,0 10 4 0,0-1-1 0,11 3 3 0,-11 9 3 0,0 11-7 0,0 0 2 0,0 21-4 0,10 1-1 0,-10 11-3 0,0 10 1 0,12 1-1 0,-12 10 1 0,11 0-1 0,-11 1 0 0,10-1 0 0,-10-10-2 0,11-12-2 0,-11-21-5 0,11 0-14 0,-11 0-3 0,10-33 23 0,2 11-7 0</inkml:trace>
  <inkml:trace contextRef="#ctx0" brushRef="#br0" timeOffset="82">22942 14385 7 0,'0'-11'3'0,"0"11"-3"0,10-10 0 0,-10-12 0 0,0 0 1 0,0 0-1 0,0 1 4 0,0-1 1 0,0 0-1 0,0 10 0 0,0-8-1 0,0 9-1 0,0 11 1 0,-10-11 0 0,10 11 0 0,0-11 0 0,0 11 0 0,0-12 0 0,0 12 0 0,0 0 0 0,0 0-2 0,0-10 4 0,0 10-2 0,0 10 1 0,0-10-1 0,0 0-2 0,0 0 0 0,0 12 0 0,-11-1 0 0,11 21 1 0,0 12-1 0,0-1 0 0,0 12-1 0,0-12 1 0,11-10 0 0,-1-11-1 0,13-1 1 0,-1 1 0 0,-2-22 1 0,3 0-1 0,-1 0-1 0,0-11 2 0,-1 0 0 0,1-21-1 0,-11-1 0 0,0-21 0 0,-11-22 0 0,0 10 0 0,-22 1-1 0,-11 0 0 0,-11 21 0 0,1 23-1 0,0 21-1 0,-2 0-4 0,25 32-3 0,-2 11-7 0,11 12-12 0,11 10 4 0,11 12 22 0,-11-45-7 0</inkml:trace>
  <inkml:trace contextRef="#ctx0" brushRef="#br0" timeOffset="83">23312 14244 5 0,'0'0'5'0,"0"-11"-5"0,0 11 0 0,0 0 0 0,0-12 0 0,0 2 0 0,11 0 0 0,-11-1 1 0,0 0 0 0,10 0 6 0,-10-11 3 0,0 11 2 0,0 1 1 0,-10 10-2 0,-1 0 0 0,-1 0-3 0,-9 10-4 0,0 1-2 0,-2 11-1 0,13-11-1 0,-1 0 0 0,11 0-2 0,11-11-1 0,-1 0 0 0,13 0 0 0,-2 0 0 0,12-11 2 0,0 11 0 0,-13 21 1 0,13-11 0 0,-21 13 1 0,-12 10 2 0,0-12 1 0,0 12 1 0,-12-11 0 0,-9-1-1 0,-1 1 0 0,0-11 1 0,12-11-2 0,-1 0-3 0,-1-22-11 0,12 11-23 0,0-32-19 0,12 32 42 0</inkml:trace>
  <inkml:trace contextRef="#ctx0" brushRef="#br0" timeOffset="84">23235 14005 8 0,'0'0'1'0,"0"0"2"0,0 0 10 0,0 0 2 0,-10 0-3 0,10 11-3 0,0-11-3 0,0 10-3 0,0 12 1 0,0 0-1 0,0-1 1 0,0 13 1 0,0-24 4 0,0 23 0 0,0-11 0 0,10 9 1 0,2 3-3 0,-1 9 0 0,10-10-3 0,0 0-2 0,2-12 0 0,-13-10-2 0,22 0 1 0,-9-22 3 0,-1-11 0 0,-1-21 3 0,1 0-3 0,-12 21-2 0,2-23 2 0,-12 14-3 0,0-3 0 0,0 3-1 0,-12-3 0 0,12-9 0 0,-10 0-1 0,-1-1 0 0,0 13 0 0,-10-3 2 0,-1 34-2 0,-1 0-1 0,-9 11-2 0,11 22 3 0,-12-12-1 0,12 13 2 0,-2-3 0 0,13-9-4 0,-1 0 1 0,11-11 0 0,0 11-1 0,11 0-2 0,11-1-4 0,-1 12-8 0,11 9-4 0,1-8 3 0,-1 9 4 0,1-10 1 0,-10-11 2 0,-2-1-9 0,-21-10 19 0</inkml:trace>
  <inkml:trace contextRef="#ctx0" brushRef="#br0" timeOffset="85">23736 14081 8 0,'0'0'0'0,"0"-11"0"0,10 1 0 0,2-2 3 0,-12 12 7 0,0-11 3 0,0 0 10 0,0 11-6 0,-12 0-2 0,2 0-3 0,-1 0-5 0,-1 11-3 0,-9 0-3 0,10 1-1 0,1-2 0 0,10 1-1 0,0-1 0 0,0-10-1 0,0 0 2 0,0 0-1 0,10 12 0 0,12-12-1 0,-12 0 1 0,23 0-1 0,-21 0 1 0,20 0 1 0,-11 11 0 0,2 10 0 0,-13 12 1 0,-10-11 0 0,0 9 0 0,-10-8 2 0,-1-1 1 0,-1 0 2 0,-9-12 1 0,9-10 0 0,-8 0-3 0,8 0-1 0,-9-10-1 0,9-1-2 0,2-11-11 0,10 11-36 0,0 0-19 0,0-1 50 0</inkml:trace>
  <inkml:trace contextRef="#ctx0" brushRef="#br0" timeOffset="86">27640 18680 255 0</inkml:trace>
  <inkml:trace contextRef="#ctx0" brushRef="#br0" timeOffset="87">22854 15168 7 0,'0'0'2'0,"0"0"-2"0,-10 0 0 0,10 0 0 0,-10 0 0 0,10-12 0 0,0 2-1 0,0 10 2 0,-12 0-1 0,12-10 0 0,0 10 0 0,0 0 0 0,0 0 0 0,-10 0 1 0,10 0-1 0,0 0 0 0,-11 0 3 0,11-11 3 0,0 0 3 0,0 11-1 0,0-11 2 0,0-1 3 0,0 12 3 0,0-10 0 0,0 10-1 0,11 0-5 0,-11 0-1 0,0 0-3 0,10 22 0 0,-10 11-4 0,0-1-1 0,12 1 0 0,-12-1 0 0,10-10-1 0,-10-11 0 0,10 0 0 0,-10 0 0 0,12-11 0 0,-12-11-1 0,11 0 1 0,-11-11 1 0,10-10-3 0,-10-1 0 0,0-10-1 0,12-2 0 0,-12 24 3 0,11-11 0 0,-2 20-1 0,-9 12 1 0,0 0 0 0,12 34 1 0,-12-3-1 0,0-8 1 0,11 9 0 0,-11-10-1 0,10-11 1 0,2 0-2 0,-1 0 1 0,-1-11 0 0,2 0 0 0,-2-11-1 0,0-11 0 0,2 0 1 0,-1-21-2 0,-1 21 2 0,2-10 1 0,-12 9-1 0,0-8 0 0,0 31 0 0,0 0-1 0,11 10 1 0,0 11 0 0,-11 2 0 0,21-2 1 0,-11 12-1 0,13-11 0 0,-12-1 1 0,0-11-2 0,9 13 1 0,-8-12-8 0,-1-11-31 0,0 11-20 0,0-11 34 0</inkml:trace>
  <inkml:trace contextRef="#ctx0" brushRef="#br0" timeOffset="88">23258 14995 9 0,'0'0'1'0,"-11"-22"6"0,11 10 11 0,-12 12 6 0,2-10-1 0,10 10-6 0,0 0-6 0,-11 10-6 0,11 12-3 0,11 11-1 0,-11-11-1 0,10 10-1 0,-10-21-5 0,12 11-4 0,-12-11-12 0,0 0-8 0,0 0-4 0,11-11 28 0</inkml:trace>
  <inkml:trace contextRef="#ctx0" brushRef="#br0" timeOffset="89">23355 14668 9 0,'0'0'2'0,"0"0"9"0,0 0 2 0,-10 11-4 0,10 11 0 0,0-1-2 0,0 12 1 0,0 12-3 0,10-14-2 0,0 3-3 0,-10 8 0 0,0-9 0 0,12 0-5 0,-12-1-12 0,0-21 1 0,0 11 0 0,0-22 5 0,0 0 9 0,0 0 2 0,11-33 0 0,-1 1 0 0,2-23-5 0</inkml:trace>
  <inkml:trace contextRef="#ctx0" brushRef="#br0" timeOffset="90">23421 14755 8 0,'0'0'0'0,"0"-65"1"0,10 32-1 0,-10 1 1 0,0 21 6 0,0 11 6 0,0 0 8 0,0 11-12 0,11 10-2 0,0 12-1 0,-11 10-1 0,10 1-3 0,-10 10-1 0,12 1-2 0,-1-12-12 0,-11-10-17 0,10-1 4 0,2-10 23 0,-12-11-5 0</inkml:trace>
  <inkml:trace contextRef="#ctx0" brushRef="#br0" timeOffset="91">23584 14788 9 0,'0'0'0'0,"0"0"10"0,-11 0 13 0,11 21 0 0,-12 1-3 0,12 22-6 0,0-12-4 0,0 1-5 0,12 0-3 0,-12-11-2 0,11-12 0 0,0 11-7 0,-11-9-20 0,11-1-21 0,-1 0 22 0,-10-11 18 0</inkml:trace>
  <inkml:trace contextRef="#ctx0" brushRef="#br0" timeOffset="92">23746 14875 8 0,'0'0'0'0,"0"-10"0"0,12-2 1 0,-12 1 2 0,11 0 10 0,-11 0 3 0,0 0 1 0,0 2-2 0,-11 9-3 0,-1 0-5 0,12 0-2 0,-21 0-3 0,9 9-2 0,-9-9 0 0,0 11-1 0,21 0-1 0,-11-11-2 0,11 11-2 0,0-11-3 0,0 0 0 0,11 0-1 0,10 0 1 0,12 11 4 0,-12 1 2 0,2-2 3 0,-14 1-1 0,14 21 1 0,-23-20 1 0,0 9 1 0,0 1 0 0,-11 0 0 0,-1-12 0 0,-8 1-2 0,-2 11 1 0,11-22 0 0,-11 0 0 0,0 0-1 0,12-12 0 0,-1 2-2 0,11-11 0 0,0 9 1 0,0 2-2 0,11 10 2 0,10 0 0 0,-10 10 0 0,11 2 0 0,11-12 1 0,-13 10 1 0,13-10-1 0,0-10 0 0,-1-2 1 0,-9-10 0 0,-1-9 0 0,-1 8-1 0,1-19 0 0,-12 8 0 0,-10 3 1 0,0-14-1 0,0 23 3 0,-10 11 2 0,-1 11 4 0,-10 11-4 0,10 11-2 0,-11 0-2 0,22 10-1 0,0 1 0 0,0-10-1 0,10 8-1 0,2-9-1 0,-1 0-7 0,10-11-6 0,-10-1-3 0,11-10 8 0,-1-10 10 0,-9-1 1 0,8-11 0 0,-20 11-8 0</inkml:trace>
  <inkml:trace contextRef="#ctx0" brushRef="#br0" timeOffset="93">24117 14701 7 0,'0'0'0'0,"-11"-11"2"0,-1 11 9 0,2 0 5 0,-1 11-4 0,11-11-9 0,-11 11 9 0,0 10-2 0,-1 23-3 0,12-12-5 0,-9-10-1 0,18 12-2 0,3-13 0 0,10-11-1 0,-11-10-1 0,11 0 1 0,-11-10 0 0,-1-11 2 0,12-2-1 0,-12 1 0 0,2-10 0 0,-1 10 0 0,-11-11 1 0,0 12 0 0,0 10 0 0,0 11 0 0,0 11-1 0,0 10 2 0,0 1 0 0,0 11-1 0,10-12-1 0,2 1 1 0,-2-11 0 0,12-11 0 0,-11 0 2 0,11 0 0 0,-11-11 3 0,-1-20 0 0,1 19 3 0,-11-21 1 0,0 11-1 0,-21-10-3 0,-2 10 0 0,13 0-4 0,-23 22 0 0,23-11-1 0,-2 22-4 0,12 0-7 0,0 22-16 0,0-12-14 0,12 1 14 0,-2 0 25 0,-10-22-5 0</inkml:trace>
  <inkml:trace contextRef="#ctx0" brushRef="#br0" timeOffset="94">24355 14614 8 0,'0'0'0'0,"-10"11"3"0,10-1 8 0,0 1 5 0,0 0 2 0,0 0 2 0,10 22-5 0,-10-12-5 0,0 1-6 0,0 0-2 0,0-11-2 0,0 0 0 0,0 1 0 0,12-12 1 0,-12-12 0 0,11-10-4 0,10 0-2 0,0-10-6 0,-9-12 4 0,10 11 3 0,-11 1 2 0,-1-1 3 0,0 22-1 0,-10 11 4 0,-10 11 8 0,10 11-6 0,0 11-2 0,0-1-3 0,10-10 0 0,-10 0-3 0,12-1-3 0,-1-21-15 0,11 0-11 0,-2 0-3 0,3-21 27 0,-12-1 7 0,22 11 0 0,-22-22-2 0,-1 33-3 0</inkml:trace>
  <inkml:trace contextRef="#ctx0" brushRef="#br0" timeOffset="95">24693 14548 7 0,'0'-10'0'0,"0"-1"0"0,0 11 1 0,-11 0 4 0,-1 0 7 0,2 11 3 0,10 10 2 0,-11 1 2 0,-10 11-7 0,21-1-3 0,-11-10-6 0,11 0-1 0,0 0-1 0,11-12 0 0,-1-10 2 0,1-10 4 0,10-12-2 0,2-11-1 0,-13 1-2 0,2-23 0 0,-2 1-1 0,0-1 0 0,-10-10-1 0,0-43-1 0,12 21-3 0,-12-11-4 0,0 11-3 0,0 32 3 0,0 24-2 0,0 19-12 0,0 12-7 0,0 22 7 0,0-1 16 0,0 23 6 0,0-1-8 0</inkml:trace>
  <inkml:trace contextRef="#ctx0" brushRef="#br0" timeOffset="96">24943 14451 7 0,'0'-22'2'0,"0"0"5"0,11 0 7 0,-11 11 7 0,0 1 1 0,0-1-2 0,0 0-1 0,-11 11-5 0,-1 0-6 0,-9 11-4 0,0 10-3 0,10-10-3 0,11 11-1 0,0-11-4 0,0 0 0 0,20 0 2 0,13 0 1 0,-10-1 3 0,9 12 0 0,1-11 1 0,-22 11 2 0,0 0 3 0,-11-1 6 0,0-10 4 0,-22 22-2 0,-11-22-7 0,1 10-5 0,21-21-6 0,-1 11-46 0,24-32-40 0,-1-1 76 0</inkml:trace>
  <inkml:trace contextRef="#ctx0" brushRef="#br0" timeOffset="97">20267 16658 7 0,'0'-11'0'0,"10"1"0"0,2-2 3 0,-1 12 4 0,-1-11 4 0,2 0 0 0,-12 11-1 0,0 0-2 0,0 11-3 0,0 0-3 0,-12 11 0 0,2 11-2 0,-13 10 0 0,3 1 0 0,-2-1 1 0,11-10-1 0,-1-22-1 0,12-2 0 0,12 3 1 0,-1-12 0 0,11-12-1 0,10-8 1 0,12-2-2 0,-2-11 2 0,-8 22 0 0,-13 1 0 0,1 10-4 0,-11 0-15 0,0 0-5 0,-11 10 15 0,0 1 8 0,0-11-4 0</inkml:trace>
  <inkml:trace contextRef="#ctx0" brushRef="#br0" timeOffset="98">20507 16572 7 0,'0'0'0'0,"0"-12"1"0,0 1 5 0,10 0 3 0,-10 11 0 0,11 11 2 0,-11 0-1 0,0 22-4 0,11 11-5 0,-11 9-1 0,-11 2 0 0,11-12-2 0,-11 1-8 0,11-22-9 0,0-13 0 0,0-9 15 0,0-9-2 0</inkml:trace>
  <inkml:trace contextRef="#ctx0" brushRef="#br0" timeOffset="99">20398 16572 7 0,'0'0'0'0,"22"0"1"0,-2 0 1 0,25-12 0 0,-2 1 0 0,12 0-1 0,-13 0-1 0,3 1-6 0,-13 10 3 0,-21 0-3 0</inkml:trace>
  <inkml:trace contextRef="#ctx0" brushRef="#br0" timeOffset="100">20833 16495 6 0,'0'0'0'0,"0"0"0"0,0-11 2 0,0 0 7 0,0 0 2 0,0 22 4 0,0 11-8 0,0 10-1 0,0 13-3 0,0-3 0 0,0-9-1 0,0 10-1 0,0-21-1 0,0 11-1 0,0-22-5 0,0 10-19 0,0-21 0 0,0 0 22 0,0-21-2 0</inkml:trace>
  <inkml:trace contextRef="#ctx0" brushRef="#br0" timeOffset="101">20768 16473 3 0,'0'0'0'0,"10"-11"4"0,0 0 0 0,23 0 5 0,1 1 2 0,9-12-5 0,-10 11-3 0,9 11-3 0,-19-11-1 0,-13 11-8 0,2 11-10 0,-12 0 15 0,-12 11 3 0,2-12-5 0</inkml:trace>
  <inkml:trace contextRef="#ctx0" brushRef="#br0" timeOffset="102">20778 16658 6 0,'0'0'0'0,"22"-11"0"0,11 1 0 0,-11-2 0 0,21 1 1 0,-10 0 0 0,-12 1 0 0,12-1-1 0,-22 1 0 0,-11 10 0 0,10 0 0 0,-20 10-1 0,-1 1-1 0,-11 10 2 0,-10 2-1 0,-1 8 1 0,0-9 0 0,1 11 0 0,20-11 0 0,2-11 1 0,10-11 10 0,10 0 14 0,2 0 8 0,10-11-7 0,9-11-10 0,3 11-9 0,-2-11-5 0,1 12-4 0,11-2-32 0,-23 12-36 0,-10 12 50 0</inkml:trace>
  <inkml:trace contextRef="#ctx0" brushRef="#br0" timeOffset="103">21398 16614 4 0,'0'0'3'0,"-11"0"-3"0,0 0 5 0,-11 0 1 0,22-11 0 0,-10 11-2 0,10-10 0 0,0 10-2 0,10-11 1 0,12-11 1 0,11-11 3 0,-11 23 0 0,-1-23-2 0,1 11-2 0,0 0-2 0,-1 1 0 0,2-1-1 0,-2 11 0 0,-10 11 1 0,-11 0-2 0,0 22 2 0,0 0 0 0,10 10 0 0,-10-10 3 0,12 1 1 0,-1-3 1 0,11-9 0 0,-12 0-2 0,12-11-1 0,11 11-1 0,-11-11-2 0,9-11 1 0,3 0-2 0,-3-10-10 0,24-12-28 0,-22 11 4 0,-11-10 30 0,0 10-3 0</inkml:trace>
  <inkml:trace contextRef="#ctx0" brushRef="#br0" timeOffset="104">22126 16430 6 0,'0'0'1'0,"-10"0"-1"0,10-22 0 0,0 11 0 0,0-11 0 0,10 11 0 0,-10-10 1 0,0 10 2 0,0-11 5 0,12 11 0 0,-12 0 1 0,0 0 0 0,0 11-2 0,10-11-1 0,-10 22 1 0,0 0-2 0,10 11-1 0,-10 11-4 0,0-1 0 0,-10 1 0 0,10-1 0 0,0 1-3 0,0-22-9 0,0 12-11 0,0-13 0 0,10 0 17 0,-10-10-1 0</inkml:trace>
  <inkml:trace contextRef="#ctx0" brushRef="#br0" timeOffset="105">22268 16256 8 0,'0'0'0'0,"0"0"1"0,-12 10 0 0,-9 12 3 0,11 0 0 0,-1 21 2 0,11 1-1 0,-11-1-3 0,22 1-1 0,0-21 0 0,10-3 0 0,12-9 2 0,-11-11 1 0,10-11 3 0,-10-21-1 0,-1-1 0 0,-9-10-3 0,-1-1-1 0,-11-10-1 0,0 21-2 0,-11 1-7 0,-1-1-6 0,2 11 0 0,-13 0-3 0,13 22 14 0,-1 11 2 0,11 0-7 0</inkml:trace>
  <inkml:trace contextRef="#ctx0" brushRef="#br0" timeOffset="106">22594 16386 5 0,'0'0'3'0,"10"-11"-2"0,-10 0-1 0,0 11 5 0,0-11 2 0,-10 11 0 0,-1-10-3 0,-10 10-2 0,-2 10-2 0,2 1 0 0,-1 0-1 0,12 11 1 0,-2-11-2 0,12-11 0 0,0 11 0 0,12-11-1 0,8 0 2 0,3 0 0 0,10 0 1 0,9 11 0 0,-19-1 1 0,-13 1 1 0,13 11 3 0,-23-11 2 0,-11 0 6 0,-11 11 0 0,-11-12-2 0,1 1-3 0,-1 0-4 0,10-11-3 0,3 0-1 0,8 0-17 0,12 0-33 0,12-11 37 0,-2 11 6 0</inkml:trace>
  <inkml:trace contextRef="#ctx0" brushRef="#br0" timeOffset="107">22931 16277 8 0,'0'0'0'0,"0"-11"1"0,0 1 0 0,0-1 3 0,0 11 0 0,0 0-2 0,0-11 0 0,11 11 0 0,-1 0 1 0,2 11 0 0,-1 0 3 0,-11-1 2 0,10 12 1 0,-10 11-3 0,0-11-2 0,0-12-3 0,0 12 0 0,0-11-1 0,0-11 0 0,0 0 0 0,0 0 0 0,12 0 0 0,-2-11-2 0,-10-21-1 0,10-1 0 0,2 11-3 0,-1-21 1 0,-11 10 1 0,0 11 3 0,0 11 0 0,0 11 2 0,0 0-2 0,0 0 1 0,0 11 1 0,0 11 0 0,0 0 0 0,0 0 1 0,10-12 1 0,-10 12-1 0,12-11-1 0,-1-11 1 0,0 11-1 0,-1-22 0 0,1 11-1 0,-1-11-4 0,2-11-1 0,-1 1 1 0,0-12 1 0,0 0 1 0,-11 12 2 0,10 10 1 0,-10 0 1 0,10 11 4 0,-10 11 6 0,0 0-8 0,0 0-2 0,0 10-1 0,23 1-2 0,-1 0 1 0,-12 0-2 0,23-12-10 0,-22 12-18 0,0-11 19 0,-1 0 2 0</inkml:trace>
  <inkml:trace contextRef="#ctx0" brushRef="#br0" timeOffset="108">23453 16147 8 0,'0'0'2'0,"10"-11"-1"0,-10 11 11 0,0-11 8 0,0 11 0 0,-10 0-7 0,-12 0-4 0,1 0-5 0,-1 11-2 0,-1 0-2 0,13 0 0 0,10 0-1 0,0-11-2 0,10 10-3 0,23-10-5 0,0 0-4 0,11 0 4 0,-11-10 5 0,-13 10 5 0,3 10 0 0,10-10 2 0,-33 11 5 0,0 0 5 0,0 11 2 0,-23-11-1 0,-10 11-2 0,1-12-1 0,-1 1-3 0,1 0-3 0,22-11-4 0,-1 0-27 0,11 0-35 0,0 0 48 0</inkml:trace>
  <inkml:trace contextRef="#ctx0" brushRef="#br0" timeOffset="109">24595 4718 6 0,'0'-10'0'0,"-11"10"6"0,11 0 8 0,11 0-9 0,-1-11 0 0,13 1-1 0,-2-1-1 0,12-12 0 0,10 2 0 0,-21 11-1 0,11-13 1 0,-1 12 0 0,-11 1-1 0,-9-1 0 0,-1 1 0 0,-11 10 2 0,-11 0-2 0,-22 10-2 0,-11 11-2 0,1 1-2 0,-12 0-3 0,23-1 2 0,11-9-4 0,9-1-3 0,12-11-1 0,12 0 4 0,9-23 7 0,23-8 1 0,-1 8 1 0,0-9 0 0,1 10 0 0,0 0 0 0,-34 11-5 0</inkml:trace>
  <inkml:trace contextRef="#ctx0" brushRef="#br0" timeOffset="110">24617 4622 5 0,'0'0'0'0,"0"0"1"0,0 0 0 0,11 0 2 0,-11 0 0 0,10-12 1 0,-10 12 3 0,11 0-1 0,-11 0 1 0,11 0 0 0,-11 0 0 0,10 0 0 0,-10 0 12 0,-10 12-11 0,-1-12-4 0,-21 10-1 0,10 1-1 0,-11 22 1 0,1-12 0 0,10-10-2 0,-1 11-1 0,23-11-1 0,0 0-1 0,0-11-2 0,23 0 1 0,9-11 0 0,1 0 2 0,-1-1 0 0,-9 12 1 0,9 0 0 0,-10-10 0 0,-11 10 1 0,-11 0-1 0,0 0-3 0,10 10-14 0,-20-10-10 0,10 0 0 0,0 0 19 0</inkml:trace>
</inkml:ink>
</file>

<file path=ppt/ink/ink2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194"/>
    </inkml:context>
    <inkml:brush xml:id="br0">
      <inkml:brushProperty name="width" value="0.05292" units="cm"/>
      <inkml:brushProperty name="height" value="0.05292" units="cm"/>
      <inkml:brushProperty name="color" value="#FF0000"/>
      <inkml:brushProperty name="antiAliased" value="0"/>
    </inkml:brush>
    <inkml:brush xml:id="br1">
      <inkml:brushProperty name="width" value="0.05292" units="cm"/>
      <inkml:brushProperty name="height" value="0.05292" units="cm"/>
      <inkml:brushProperty name="color" value="#3165BB"/>
      <inkml:brushProperty name="antiAliased" value="0"/>
    </inkml:brush>
  </inkml:definitions>
  <inkml:trace contextRef="#ctx0" brushRef="#br0">22116 2577 14 0,'-23'0'5'0,"-9"0"0"0,11 0-9 0,9 11-4 0,12 0 7 0,0-11 1 0,12 0-11 0</inkml:trace>
  <inkml:trace contextRef="#ctx0" brushRef="#br0" timeOffset="1">21757 163 0 0,'0'0'0'0,"-12"-11"0"0,12 0 0 0,-10 0 0 0,-1 1 0 0,11 10 0 0,0 0 0 0,0 10 0 0,0-10 0 0,0 11 0 0,0-11 0 0,0 11 0 0,11-11 0 0,-11 0 0 0</inkml:trace>
  <inkml:trace contextRef="#ctx0" brushRef="#br0" timeOffset="2">21703 43 0 0,'0'0'0'0,"0"-10"0"0,-11-1 1 0,11 0-1 0,0 11 0 0</inkml:trace>
  <inkml:trace contextRef="#ctx0" brushRef="#br0" timeOffset="3">22148 141 255 0,'0'0'0'0</inkml:trace>
  <inkml:trace contextRef="#ctx0" brushRef="#br0" timeOffset="4">4348 12200 13 0,'0'0'1'0,"0"-22"-1"0,0 11 1 0,12 11-1 0,-12-11 2 0,0 11 7 0,0-11 8 0,0 22 18 0,0-11-21 0,0 33-3 0,0 1-3 0,0 19 0 0,11 1 0 0,-11 22-1 0,10 1 0 0,-10 10 0 0,0 10-2 0,11 12 0 0,-11 0-1 0,11 43-1 0,-11-21-1 0,0-23 1 0,10-10-1 0,2-11 0 0,-12 11-1 0,11 0 0 0,-11 0 1 0,0 0-2 0,0-1 3 0,0 1-3 0,0-11 1 0,0-11-1 0,-11 11 0 0,11 0 1 0,0-11-1 0,11 11 1 0,-11 11 0 0,0-11 0 0,11 11-1 0,-11-11 1 0,0-10 0 0,0 9-1 0,11-11 1 0,-11 2-1 0,0 0 1 0,0-1 1 0,0 0-2 0,-11 0 1 0,11 0-1 0,0-11 1 0,-11 23-1 0,11-23-1 0,0 11 1 0,0-11-1 0,0-12-3 0,0 3 4 0,11 9 0 0,-11 11-2 0,0-11 2 0,0 0-1 0,0 1 1 0,0-1 0 0,0 0 0 0,-11 0 0 0,11 1-1 0,0-34 1 0,-11 12 0 0,11-12 0 0,0 12 0 0,-12-13-1 0,12 3 1 0,-10-23-1 0,10 11 1 0,0-1-1 0,0 1 0 0,0-11 0 0,0 11 0 0,0 0-2 0,0-12-1 0,0-10 0 0</inkml:trace>
  <inkml:trace contextRef="#ctx0" brushRef="#br1" timeOffset="5">4403 12461 13 0,'0'0'0'0,"0"-12"1"0,0 12-1 0,0-10 5 0,0 10 10 0,10-11-2 0,2 11-4 0,10-10-3 0,-1 10-1 0,12 0 0 0,-1 0 0 0,1 0-2 0,11 0-2 0,-1 0 1 0,23 0-2 0,-1 0 1 0,33 0 1 0,-1 0-1 0,12 0 0 0,0 0 0 0,-1 0 0 0,2 10-1 0,-3-10 1 0,3 0 0 0,-12 0-1 0,10 11-1 0,1-11 0 0,0 0-1 0,-1 10 1 0,1-10 0 0,-11 12 0 0,10-12-1 0,-10 11-1 0,-10-11 1 0,10 0-1 0,-22 0 1 0,0-11 0 0,-1 11 1 0,-10-12 0 0,1 12-1 0,11-10 1 0,-12 10 0 0,0-11-1 0,0 1 1 0,1 10-1 0,-1 0 0 0,0 0 0 0,10 0 1 0,-8 0 0 0,18 0-1 0,-19-12 1 0,11 12-1 0,-1 0 0 0,-1 0 1 0,12 0-1 0,1 12 1 0,10-12-1 0,0 0 2 0,-11 0-1 0,21 0 1 0,12 0 0 0,-22 0 0 0,22 0 1 0,20 0 1 0,-10 0-1 0,13 0 1 0,-3 0 1 0,-19 0-2 0,19 0 4 0,-8 10-1 0,-2 1-1 0,21-11 1 0,-19 10-3 0,9-10 2 0,-1 12 1 0,-9-12-2 0,21 11 0 0,1-11 0 0,-12 11-1 0,11-1 2 0,-10 1-2 0,0-11 0 0,10 10-1 0,-44 2 0 0,-11-12 1 0,-9 11-1 0,-1-11 1 0,-21 11-1 0,-12-11-1 0,-21 11 2 0,20-11-1 0,-30 0-1 0,-23 0 0 0,0 0 0 0,-11 0 2 0,-1 0-1 0,12 0-1 0,0 0 1 0,0 0 0 0,0 11 0 0,0-11 0 0,0 0-2 0,0 0-18 0,0 9-21 0,0-9 36 0,0 0-12 0</inkml:trace>
  <inkml:trace contextRef="#ctx0" brushRef="#br1" timeOffset="6">12384 12514 13 0,'0'0'0'0,"0"-10"5"0,0-1-5 0,0 11 2 0,0-10 26 0,0 10-6 0,0 0-8 0,11 0-7 0,11 0-2 0,-11 21-1 0,21 1-2 0,1-11-1 0,10 11 0 0,-21-2-1 0,11 3 0 0,-23-1 1 0,2-11 3 0,-24 0 5 0,-21 10 2 0,-20-10-4 0,-2 0-5 0,12-11-1 0,10 11-1 0,12-11-3 0,10 22-30 0,22-11-44 0,21-1 51 0</inkml:trace>
  <inkml:trace contextRef="#ctx0" brushRef="#br1" timeOffset="7">12678 12917 14 0,'0'0'2'0,"0"0"-1"0,0 0-1 0,-12 0 0 0,2 0 1 0,-23 0 1 0,11 11 3 0,-11-11 3 0,1 0 0 0,-1 11 0 0,0 0-2 0,-9 0-3 0,-2-11-1 0,0 11-1 0,-10 0 0 0,-12 1-1 0,-9-3 0 0,10 2 0 0,-44 0-1 0,32 0 1 0,-9 0-1 0,-1 1 1 0,0 9-1 0,-1-11 1 0,2 1-1 0,-1 0 1 0,-11 11 0 0,-12-11 1 0,13-1-2 0,-1 12 0 0,1-10-10 0,-24-2-2 0,14 1 9 0,-2 11 1 0,0-11 0 0,11-1 0 0,0 1 0 0,-10 0 0 0,10 1-1 0,-22-2 1 0,1 1 0 0,-12-11 1 0,-21 22 1 0,11-11 0 0,-12 10 1 0,23 0 0 0,20 13 0 0,24-13 0 0,9 1 0 0,2 0 0 0,-1-11 0 0,-1 0 0 0,34-2 0 0</inkml:trace>
  <inkml:trace contextRef="#ctx0" brushRef="#br1" timeOffset="8">8773 13494 0 0,'0'0'0'0,"0"0"0"0,0 11 1 0,-10-2 0 0,0 3 0 0,-12-12 0 0,11 11 0 0,-22 0-1 0,1-11 1 0,10 0 0 0,0 11-1 0,1-11 1 0,-12 11-1 0,-1-11 1 0,2 0-1 0,-11 0 1 0,11 11-1 0,-24-11 0 0,-9 0-1 0,0 11 2 0,-10-11-1 0,9 10 2 0,1 1-1 0,0 0 1 0,0 0 0 0,-1 11 0 0,12-11 2 0,-11 10 1 0,10-10 1 0,0 0 2 0,-10 11 1 0,11-11 1 0,-11 0-1 0,11 10-1 0,-22-10-2 0,9 0-1 0,2 0-1 0,12 0-1 0,-2 0-1 0,-10 0 1 0,10-11-1 0,-10 11 1 0,0-11 2 0,0 10-1 0,0 1 0 0,-11 0 0 0,-1-11 0 0,2 11 0 0,-3 0 1 0,13 0-2 0,-10 1 0 0,10-2 0 0,10 0-1 0,-11-10 1 0,13 11-1 0,-1 0 0 0,-12-11 0 0,12 11 0 0,-22 1 0 0,-1-2-1 0,11 1 1 0,13-11-2 0,-1 10 1 0,-1-10 0 0,0 0-1 0,2 11 2 0,-13 0 1 0,1 1-1 0,0-2-1 0,0-10 0 0,-12 11 0 0,34-1 0 0,0-10 0 0,21 0 0 0,0 0 1 0,-1 0 0 0,3 0-1 0,-2 0-1 0,-11 0 0 0,22 0 0 0,-21 0-1 0,20 0 1 0,2 12-1 0,10-12 1 0,0 0-5 0,10 0-1 0,2-12-11 0,-1 12-19 0,-2 0-38 0,-9-10 46 0,0 10 13 0</inkml:trace>
  <inkml:trace contextRef="#ctx0" brushRef="#br1" timeOffset="9">4751 14026 13 0,'10'-10'3'0,"-10"10"-3"0,0 0 0 0,12-11 1 0,-12 11 1 0,11 0 5 0,-11 0 4 0,0 0 3 0,0 11-1 0,10-1-1 0,-20 1 0 0,-13 12-1 0,-10-2-6 0,-20 12-2 0,-1-12-1 0,-11 0-3 0,10 13 0 0,12-13 0 0,10-11 1 0,11 2-1 0,22-12 1 0,0 11 0 0,33 0 0 0,-1-11 2 0,23 0 0 0,10 11 0 0,-11-11 0 0,-10 0 0 0,-11 0 0 0,-1 0-3 0,-32 11-30 0,10 10-37 0,-20-21 51 0</inkml:trace>
  <inkml:trace contextRef="#ctx0" brushRef="#br1" timeOffset="10">12906 18267 255 0</inkml:trace>
  <inkml:trace contextRef="#ctx0" brushRef="#br1" timeOffset="11">9394 16527 255 0</inkml:trace>
  <inkml:trace contextRef="#ctx0" brushRef="#br1" timeOffset="12">3967 12254 7 0,'0'-11'0'0,"0"0"0"0,0 2 0 0,0-3 2 0,0 1 8 0,0 0 9 0,12 0 1 0,-12 11 1 0,0 0-3 0,0 0-6 0,0 0-6 0,0 11-3 0,-12 23-3 0,12-3 0 0,0 13 0 0,0 11-1 0,-10-12-1 0,10 0-5 0,0 1-11 0,0-13-9 0,0-8-8 0,0-12 14 0,0 0 20 0,0-11-5 0</inkml:trace>
  <inkml:trace contextRef="#ctx0" brushRef="#br1" timeOffset="13">3914 12449 6 0,'-12'0'0'0,"12"0"3"0,0 0 11 0,12 0 7 0,-1 12-6 0,11-12-6 0,-12 11-4 0,12-11-2 0,-1 0-3 0,2-11 1 0,-2 11-2 0,-10-12-1 0,0 2-5 0,0 10 0 0,-1 0 4 0,-10-11 2 0,0 11 0 0,-10 0-1 0,10 0 0 0,-11 0 2 0,11 11 0 0,0 11 0 0,0 0 0 0,0-1 2 0,11-11-1 0,11-10 1 0,-1 12 1 0,1-24 1 0,11-9-1 0,-23 0-1 0,-10 10 0 0,0-11 1 0,-10 1-2 0,-1 9 0 0,-22 12-2 0,22-10-3 0,-10 20-11 0,-1 2-24 0,22 9 29 0,-11-11 4 0</inkml:trace>
  <inkml:trace contextRef="#ctx0" brushRef="#br1" timeOffset="14">3869 13972 3 0,'0'0'0'0,"0"0"0"0,-9-22 3 0,9 12 7 0,0 0 8 0,0-2 4 0,9 12-10 0,-9 0-4 0,0 0-3 0,0 12-2 0,0 19-2 0,0 13 0 0,0 11-1 0,0-1-1 0,-9 0-3 0,9-11-5 0,0 1-6 0,9-11-10 0,-9-12-1 0,0-10 23 0,0-11 0 0</inkml:trace>
  <inkml:trace contextRef="#ctx0" brushRef="#br1" timeOffset="15">3762 14156 3 0,'0'0'1'0,"-11"0"3"0,-1 0 2 0,12 0 13 0,0 0-4 0,12 0-10 0,9 0-3 0,1 0-1 0,11 0-1 0,0-10-8 0,-12 10-23 0,12 0 17 0,-22-11 11 0</inkml:trace>
  <inkml:trace contextRef="#ctx0" brushRef="#br1" timeOffset="16">3957 14146 4 0,'0'0'2'0,"0"0"-2"0,10-11 3 0,2 11 4 0,-1 0-3 0,-1-10 0 0,13 20 0 0,-23 1 1 0,0 11 2 0,0 0 2 0,0-1-3 0,-11 23 1 0,-11-11-5 0,22-12-1 0,0-10-1 0,0 0 0 0,22-11 0 0,0-11 1 0,10 0-2 0,1-21-6 0,-1 21-22 0,-11 0 5 0,-9 11 19 0</inkml:trace>
  <inkml:trace contextRef="#ctx0" brushRef="#br1" timeOffset="17">18093 16941 255 0,'0'0'0'0</inkml:trace>
  <inkml:trace contextRef="#ctx0" brushRef="#br1" timeOffset="18">21561 18452 255 0</inkml:trace>
  <inkml:trace contextRef="#ctx0" brushRef="#br1" timeOffset="19">13178 12657 10 0,'0'-11'0'0,"0"-11"0"0,-11 11 0 0,11-11 1 0,0 1-1 0,11-1 2 0,0 11 7 0,-1 0 7 0,-10-1 6 0,12 12-6 0,-12 0-3 0,0 23-1 0,0 10-6 0,-12 10-4 0,12 11-2 0,-10-10-2 0,-1 10-4 0,11-10-13 0,-11-12-18 0,11-10 4 0,-23 0 31 0,13 0-8 0</inkml:trace>
  <inkml:trace contextRef="#ctx0" brushRef="#br1" timeOffset="20">13069 12852 11 0,'0'0'0'0,"-11"-11"5"0,0 11 9 0,11-11 12 0,0 11-15 0,11 0-8 0,10-10-3 0,2 10-1 0,9-11-3 0,1 0-11 0,-1 0-19 0,1 0 27 0,-1-11-2 0</inkml:trace>
  <inkml:trace contextRef="#ctx0" brushRef="#br1" timeOffset="21">13341 12689 11 0,'0'0'18'0,"-22"11"1"0,12 22 2 0,-2-1 5 0,2 1-13 0,-1-11-9 0,11 10-3 0,0-10-3 0,11-11-7 0,-1 0-50 0,2-11 22 0,-2 0 31 0</inkml:trace>
  <inkml:trace contextRef="#ctx0" brushRef="#br1" timeOffset="22">13723 12152 9 0,'0'-11'0'0,"0"11"0"0,-10-10 1 0,10 0 1 0,0 10 8 0,0-11 7 0,0 11-7 0,0 11-3 0,10 9-3 0,-10 3-4 0,0 20 1 0,0 0-1 0,0-11 0 0,0 0 0 0,-10 12-1 0,10-23 0 0,-11 0 1 0,0-10-1 0,1-11-2 0,10 11-1 0,-12-33-2 0,12 1-1 0,0-23 2 0,0 3 2 0,0-3 0 0,0 1 2 0,0 0 1 0,12 0 2 0,-12 21-1 0,21-10 1 0,-10 9 0 0,11 3-1 0,-2 8 0 0,3 2 0 0,-2 10 0 0,-21 10 1 0,11 22 1 0,-22 1-2 0,0 11 0 0,-11 20 1 0,1-21-1 0,-1-10-1 0,12 0 2 0,-1-13 0 0,0 1 0 0,11-9 1 0,0-12-1 0,0 11 1 0,11-11-1 0,10 10 0 0,1-10 2 0,11-10-2 0,-12-1-1 0,1 11-1 0,-12-12-5 0,1 12-26 0,-1-10 4 0,1-1 26 0,-11 11-7 0</inkml:trace>
  <inkml:trace contextRef="#ctx0" brushRef="#br1" timeOffset="23">13896 12088 10 0,'0'0'1'0,"-11"0"15"0,1 0 2 0,10 0 4 0,-12 22-11 0,1-1-8 0,11 22-1 0,-10 11-2 0,10-11 0 0,0 0-1 0,10-10-1 0,1-1-3 0,-11 0-10 0,12-21-12 0,-12-1 4 0,0-20 21 0,0-1-6 0</inkml:trace>
  <inkml:trace contextRef="#ctx0" brushRef="#br1" timeOffset="24">13735 12099 10 0,'0'0'0'0,"0"0"2"0,10 0 2 0,11 0 8 0,12 0-4 0,10-11-6 0,0 0-1 0,0 1-2 0,-10 10-2 0,-1-12-16 0,-11 12 11 0,-10 0 0 0</inkml:trace>
  <inkml:trace contextRef="#ctx0" brushRef="#br1" timeOffset="25">14089 12035 9 0,'0'0'2'0,"0"0"1"0,0 9 3 0,-11 14 6 0,11 20-3 0,0-1-6 0,0 2-3 0,0-12 0 0,11 11-2 0,-1-11-1 0,-10 0-4 0,0-20-8 0,0 9 6 0,0-10 8 0,-10-11-6 0</inkml:trace>
  <inkml:trace contextRef="#ctx0" brushRef="#br1" timeOffset="26">13971 12077 15 0,'-10'0'25'0,"-2"-10"-10"0,12 10 10 0,0 0 1 0,22-12-14 0,0 12-8 0,20-11-3 0,1 2-2 0,11-2-6 0,0-1-30 0,-11 12-25 0,12 0 46 0</inkml:trace>
  <inkml:trace contextRef="#ctx0" brushRef="#br1" timeOffset="27">14422 12207 25 0,'0'0'0'0,"-10"0"48"0,0 0-50 0,-1 0 1 0,11 0-9 0,0 10-33 0,0-10 33 0</inkml:trace>
  <inkml:trace contextRef="#ctx0" brushRef="#br1" timeOffset="28">14391 12325 38 0,'0'0'17'0,"-10"0"6"0,10 0-10 0,0 0 10 0,10 10-33 0,1-10-35 0,-11 0-5 0,10 0 41 0</inkml:trace>
  <inkml:trace contextRef="#ctx0" brushRef="#br1" timeOffset="29">14628 12174 6 0,'0'0'1'0,"-11"0"-1"0,11 0 10 0,11 0 9 0,-11 0-4 0,0 0-3 0,10 11-3 0,-10 21-5 0,11-21-2 0,1 22-1 0,-2 0-1 0,-10-13 0 0,10-9 1 0,-10 11 0 0,0-22 0 0,0 0 1 0,0 0 2 0,0-22 1 0,-10 0-2 0,10-20-1 0,0 9-1 0,0-10-1 0,0 10-2 0,10 12-4 0,-10 0-4 0,11 10-5 0,-1 11-10 0,-10 0-5 0,12 0 26 0,-1 11 3 0,-11 0-5 0</inkml:trace>
  <inkml:trace contextRef="#ctx0" brushRef="#br1" timeOffset="30">14811 12185 7 0,'0'0'0'0,"-11"11"5"0,0-11 7 0,0 21 10 0,11-10-7 0,-11 11-9 0,11-1-4 0,11 2-1 0,0-14-1 0,0 2 1 0,11-11 0 0,0 0 1 0,9-20-1 0,-19-3 0 0,-2 13 1 0,-10-23-1 0,0 12 0 0,0-12-1 0,0 11 1 0,-22 11-1 0,-9 1-1 0,9 10-3 0,0 10-3 0,0 13-8 0,11-13-16 0,2 23 14 0,9-23 17 0,0 11-6 0</inkml:trace>
  <inkml:trace contextRef="#ctx0" brushRef="#br1" timeOffset="31">14940 12152 5 0,'0'0'7'0,"-12"0"11"0,2 0-7 0,0 0 9 0,-1 22-12 0,11 0-7 0,0-11-1 0,0 10-1 0,11 1 0 0,-1-1 1 0,12-10 0 0,-12 1 0 0,12-12 0 0,0 0 1 0,-11-12-1 0,-2-9 1 0,2 10-1 0,1-22 0 0,-12 12 1 0,0-11-1 0,0 9 0 0,-12 3-4 0,1 9-12 0,11 11-11 0,-9 0 11 0,9 0 15 0,0 21-6 0</inkml:trace>
  <inkml:trace contextRef="#ctx0" brushRef="#br1" timeOffset="32">15091 12131 7 0,'0'0'0'0,"-11"-10"4"0,11 10-2 0,-11-11 15 0,11 11 0 0,0 11-7 0,0 9-8 0,0 3-1 0,11 9-2 0,-11-11 1 0,11 12 0 0,-11-22-1 0,0-1 1 0,10 1 0 0,-10-11 0 0,10 0-1 0,2-11 1 0,-1-10-3 0,-1-1-2 0,13-21-5 0,-3 10 0 0,-9 2 8 0,-1 20 3 0,-10 0 4 0,0 11 4 0,-10 0-2 0,10 22-4 0,-11-2-2 0,1 3-1 0,10 9-2 0,10-21-3 0,1-1-10 0,-1 1-7 0,13-1 19 0,-2-10 2 0,-21-10-4 0</inkml:trace>
  <inkml:trace contextRef="#ctx0" brushRef="#br1" timeOffset="33">15414 12077 8 0,'0'0'10'0,"-33"0"4"0,22 11-4 0,-21 11 9 0,21-1-12 0,-11 12-5 0,22-12 0 0,-10 11-2 0,10-11-1 0,10-9 1 0,12-12-1 0,-11 0 1 0,21-22 0 0,1 1 2 0,-1-22-1 0,-11-11 1 0,-10-1 1 0,0-9 0 0,-11 0-1 0,10-12-3 0,-10 12-1 0,0-2-6 0,-10 35-15 0,10-2-15 0,0 23 34 0,0 10-3 0</inkml:trace>
  <inkml:trace contextRef="#ctx0" brushRef="#br1" timeOffset="34">20300 16695 255 0</inkml:trace>
  <inkml:trace contextRef="#ctx0" brushRef="#br1" timeOffset="35">15628 12217 4 0,'0'0'1'0,"-11"0"-1"0,2 11 4 0,-2-11 17 0,11 0-7 0,11-11-7 0,9 1-5 0,13-1-2 0,-1 0 0 0,1-10 0 0,-1 21-3 0,-11 0-17 0,-10 0-5 0,-11 0 20 0</inkml:trace>
  <inkml:trace contextRef="#ctx0" brushRef="#br1" timeOffset="36">15855 11711 8 0,'0'0'0'0,"0"-21"1"0,0 11 2 0,0 10 14 0,0 0 1 0,-11 0-10 0,11 21-2 0,0 22-4 0,0 10-2 0,11 1-1 0,0 0 0 0,-1 11-2 0,1-11-8 0,-1 10-15 0,1-11 10 0,-11 2 15 0,0-23 0 0,0-22-2 0</inkml:trace>
  <inkml:trace contextRef="#ctx0" brushRef="#br1" timeOffset="37">15768 12152 4 0,'0'-11'1'0,"-10"1"-1"0,10 10 0 0,0-10 0 0,10 10 1 0,23-11 2 0,-11 0-1 0,10 0 3 0,-11 0 1 0,11 1-3 0,-20-2-1 0,9 12-2 0,-11-11 0 0,1 11 0 0,11 0 0 0,-12 0 0 0,2 0-1 0,-1 11 1 0,-11 1-1 0,0 9 1 0,0 12-1 0,0-2 2 0,0-9 0 0,-11 0 1 0,11 10 2 0,0-22 0 0,0-10 2 0,0 12 0 0,0-12 2 0,0-12-1 0,0-19-1 0,0-2-4 0,11-10-2 0,-1 0-2 0,12-1-7 0,-1 12-16 0,0 11-3 0,-21 10 26 0,23 1-3 0</inkml:trace>
  <inkml:trace contextRef="#ctx0" brushRef="#br1" timeOffset="38">16146 12024 5 0,'0'0'3'0,"0"11"7"0,0 9 12 0,10 2 2 0,-10 0-15 0,0-11-7 0,11 10-2 0,-11-11-1 0,11 1-4 0,0-11-18 0,-11 0-15 0,11 0 33 0,-11-11 2 0</inkml:trace>
  <inkml:trace contextRef="#ctx0" brushRef="#br1" timeOffset="39">16210 11905 11 0,'0'0'6'0,"-21"-11"11"0,21 11-8 0,-11-11 15 0,0 11-14 0,11 11-9 0,0-11-5 0,0 11-16 0,11 11-22 0,0-11 35 0,10-1 2 0</inkml:trace>
  <inkml:trace contextRef="#ctx0" brushRef="#br1" timeOffset="40">16317 11991 6 0,'-11'0'2'0,"11"0"7"0,-10 0-6 0,10 11 9 0,-10 11-3 0,10 9-6 0,10 2-2 0,-10 10-2 0,10 0 0 0,1 0 0 0,1 1-1 0,-2-2 1 0,1-10 0 0,-11-20 0 0,0 9 1 0,0-10-1 0,0 0 0 0,0-11-4 0,0-22-13 0,-11 1 15 0,1-12 2 0,10-10 2 0,-23-11-1 0,13 1 1 0,0-12 0 0,10 21 2 0,0 1 2 0,0 11 1 0,0 11-2 0,20 0-2 0,13-2 0 0,-22 13 3 0,21-1 1 0,0 11 2 0,-10 11 0 0,-11 11 0 0,-11 10-1 0,0 0-2 0,-21 1-3 0,-2-13-3 0,2 3-1 0,0-13-7 0,10 1-19 0,0 0-7 0,11-11 32 0,0 0-1 0</inkml:trace>
  <inkml:trace contextRef="#ctx0" brushRef="#br1" timeOffset="41">16812 11711 7 0,'0'-21'1'0,"-10"11"1"0,0-13 5 0,10 13 12 0,10 10-1 0,-10-12-5 0,10 12-3 0,-10 12 0 0,11 21-4 0,-11 20-4 0,0 11-3 0,11 13-1 0,0-13 0 0,0-11-8 0,0 0-14 0,-1 2-18 0,-10-23 32 0,0 1 10 0,-10-23-4 0</inkml:trace>
  <inkml:trace contextRef="#ctx0" brushRef="#br1" timeOffset="42">16726 12110 5 0,'0'-11'3'0,"-10"11"2"0,10 0 9 0,0-11 9 0,10 11-10 0,1-11-5 0,11 1-3 0,-1-2-3 0,11 1-1 0,1-9 0 0,-11 8-1 0,-12 2 1 0,-10-1-1 0,11 0 0 0,-11 11 0 0,0 0 1 0,-11 11-2 0,11 10 0 0,0 11-2 0,0-9-3 0,11 9-7 0,10-10-18 0,-10-2 8 0,1-9 23 0,-2-11-4 0</inkml:trace>
  <inkml:trace contextRef="#ctx0" brushRef="#br1" timeOffset="43">16996 11948 8 0,'-11'-10'16'0,"-10"-13"-4"0,10 13 9 0,0-1 0 0,1 11-16 0,10 0-5 0,10 0-18 0,1 0-24 0,0 11 25 0,-2-1 11 0</inkml:trace>
  <inkml:trace contextRef="#ctx0" brushRef="#br1" timeOffset="44">17006 11970 13 0,'0'0'16'0,"-10"0"-4"0,10 0-6 0,-11 0 11 0,11 10-9 0,0 12-6 0,11 11-1 0,-11-13-1 0,10 13 0 0,-10-22 0 0,0 11-1 0,0-12 1 0,0 0 0 0,0-10 0 0,11-10-1 0,-11 0-2 0,22-12-3 0,-1-22-4 0,1 13 4 0,-1-2 6 0,-10 1 2 0,0 11 2 0,-11 10 7 0,0 11 1 0,0 0-5 0,-11 11-4 0,0 10 0 0,1 11 0 0,10-21-1 0,0 22-1 0,0-13 1 0,0 2 0 0,10-11-1 0,1 0 1 0,0-11-2 0,-11 11 0 0,11-22 0 0,10 11-1 0,-10-22-4 0,10 0-4 0,2-9 1 0,-13 9 3 0,0-10 2 0,1 10 3 0,-11 12 1 0,0-1-2 0,0-1 1 0,-11 12-2 0,11 0 1 0,0 12 0 0,0-12 1 0,0 11 0 0,0-1 0 0,11 12 0 0,-11-12 1 0,22 12 0 0,-11-12-1 0,10 13 1 0,-10-14 1 0,10-9-1 0,1 0 0 0,10 0-1 0,-10 0 1 0,-1-9 0 0,1-14 0 0,0 2 0 0,-13 0 0 0,3-11 0 0,-1-1 0 0,-11 2 1 0,0 8 1 0,-11 2 1 0,-1 21 5 0,3 0-1 0,-13 21-4 0,11 11 4 0,0 0 3 0,11 12-3 0,0-1-3 0,22-10-4 0,-11-1-2 0,21-11-2 0,-11 1-11 0,23-22-29 0,-12 0-25 0,-11-22 57 0,-10 22 6 0</inkml:trace>
  <inkml:trace contextRef="#ctx0" brushRef="#br1" timeOffset="45">14014 13100 5 0,'-11'0'1'0,"11"0"6"0,11 0 20 0,0 11-21 0,22-11-4 0,-2 0 0 0,2 0-1 0,9 0 0 0,-20 0-1 0,0 11 0 0,-11-11 0 0,-11 0-3 0,0 10-16 0,-11-10-6 0,0 12 23 0,0-12-1 0</inkml:trace>
  <inkml:trace contextRef="#ctx0" brushRef="#br1" timeOffset="46">14068 13229 4 0,'0'0'1'0,"0"0"14"0,0 0 17 0,10 0 2 0,1 0-13 0,-1 0-10 0,13 0-8 0,-1-11-3 0,-11 11-4 0,-2 0-27 0,2 0-37 0,-11 0 52 0,0 0 14 0</inkml:trace>
  <inkml:trace contextRef="#ctx0" brushRef="#br1" timeOffset="47">19171 17405 255 0</inkml:trace>
  <inkml:trace contextRef="#ctx0" brushRef="#br1" timeOffset="48">14552 12864 4 0,'0'-23'0'0,"12"2"1"0,-12 0 2 0,10-1 9 0,1 12 6 0,9-13 3 0,-8 13 1 0,-1 10-3 0,-11 0-6 0,10 10-3 0,-10 23-5 0,0 10-4 0,-10 11-1 0,-1 0-1 0,-1-1 0 0,12 12-1 0,-10-22 2 0,10 0-2 0,0-31 1 0,10 8-1 0,13-9 1 0,10 0-2 0,-2-11 3 0,12 0-2 0,-11-22 1 0,1 12 0 0,-11 0-1 0,-12-2-4 0,-10 12-7 0,0-10-8 0,0-1-21 0,-21 0 16 0,-1 0 26 0,-9-11-2 0</inkml:trace>
  <inkml:trace contextRef="#ctx0" brushRef="#br1" timeOffset="49">14477 13046 4 0,'0'0'0'0,"0"0"2"0,0 0 8 0,0 0 9 0,22 0-5 0,10-11-9 0,1 11-5 0,-2 0-2 0,12-10-11 0,0-1-18 0,11-1 25 0,-22 2 4 0</inkml:trace>
  <inkml:trace contextRef="#ctx0" brushRef="#br1" timeOffset="50">14918 12949 2 0,'0'0'0'0,"0"0"0"0,0 0 0 0,0 0 0 0,0 0 4 0,10-11 7 0,2 11 2 0,9 0-4 0,1 0-2 0,0 11-1 0,-2-11-2 0,-8 12 0 0,-2-2 1 0,-10 11 0 0,0 12 2 0,-22-12-2 0,11 11-2 0,-9-10 1 0,-2-11-1 0,11 10-1 0,11-9-1 0,0-12 0 0,0 0-1 0,22 10 0 0,0-10 0 0,10-10 0 0,-11 10-1 0,12-12 0 0,-13 12-1 0,-8 0-7 0,-1 0-17 0,-1 0-14 0,1 0 23 0,-11 0 17 0,0 0 0 0</inkml:trace>
  <inkml:trace contextRef="#ctx0" brushRef="#br1" timeOffset="51">15273 13122 1 0,'0'0'0'0,"11"0"3"0,0 0 10 0,-11 0 4 0,22 0-2 0,-1 0-8 0,11 0-4 0,-11 0-2 0,2 0-1 0,-13 0-2 0,12 10-13 0,-12-10-20 0,1 0 27 0,-11-10 8 0</inkml:trace>
  <inkml:trace contextRef="#ctx0" brushRef="#br1" timeOffset="52">15628 12734 1 0,'0'-10'0'0,"12"-23"0"0,-2 11 1 0,1-9 4 0,0 8 8 0,0 2 3 0,-1 21-1 0,-10-11-2 0,11 22-2 0,-1 22-3 0,-10 9-6 0,0 23-4 0,12 0-1 0,-12 10-1 0,11 0-2 0,-1-10-2 0,1-12-10 0,-11-20-6 0,0-1 5 0,0-10 18 0,0-22 1 0</inkml:trace>
  <inkml:trace contextRef="#ctx0" brushRef="#br1" timeOffset="53">15608 13025 0 0,'-11'0'6'0,"11"0"-2"0,0 0 1 0,11 0 3 0,9 0-6 0,13-11-1 0,10-1 0 0,11 2 0 0,-1-1 1 0,-9 1 1 0,-12 0-2 0,1-2 0 0,-23 1 0 0,1 1 0 0,-1-1-1 0,1 11 1 0,-11 0 2 0,-11 11-2 0,11 10-1 0,-10 11-1 0,20 1-1 0,1-1 0 0,21-20 1 0,1-3 0 0,-1-9 1 0,-10 0 3 0,11-9-1 0,-24-3 2 0,2-9 3 0,-11 10-2 0,0-22 1 0,-11 1-3 0,2 11-1 0,-24 10-4 0,1-1-15 0,0 12-17 0,-1 0 20 0,11 12 14 0</inkml:trace>
  <inkml:trace contextRef="#ctx0" brushRef="#br1" timeOffset="54">13218 14176 5 0,'0'0'2'0,"0"0"-2"0,0 0 0 0,0-10 0 0,11 10 2 0,-11-11 5 0,0 11 7 0,0-11 2 0,0 0-3 0,0 11-2 0,0-11 0 0,0 1 0 0,-11 10 0 0,0 0-1 0,-21 0-5 0,10 21-2 0,-11 1-2 0,23-1-1 0,-1 11 1 0,1-9-3 0,10-2-1 0,10-11-2 0,11 12 0 0,2-11-3 0,9-11-3 0,-11 0-7 0,1-11-18 0,-1-1 10 0,0-8 24 0,-9-1 1 0,-12-12 1 0,0 22-6 0</inkml:trace>
  <inkml:trace contextRef="#ctx0" brushRef="#br1" timeOffset="55">13239 13799 7 0,'-10'0'0'0,"-1"12"1"0,0 8 0 0,11 13 2 0,-11 11 1 0,11 9 4 0,0 11 0 0,11-10-3 0,-11 11-2 0,11-22-3 0,0 11 0 0,-1-11-4 0,0-22-16 0,1 2 10 0,11-13 10 0,-22-10-6 0</inkml:trace>
  <inkml:trace contextRef="#ctx0" brushRef="#br1" timeOffset="56">13346 14187 5 0,'0'-11'0'0,"12"1"0"0,-12-12 1 0,11 0-1 0,-1 1 0 0,-10-11 3 0,0 21 9 0,-10 1 4 0,10 10-3 0,-11 0-4 0,-11 0-2 0,11 21-4 0,-10-11-1 0,10 23-2 0,0-1 0 0,11 11 0 0,11-11-1 0,10-10 0 0,-10-1-1 0,22-11-6 0,-1 2-9 0,0-24-13 0,1 2 23 0,-22 0 2 0</inkml:trace>
  <inkml:trace contextRef="#ctx0" brushRef="#br1" timeOffset="57">13486 13702 7 0,'0'0'0'0,"-10"0"9"0,0 0 2 0,10 12 7 0,0-1-7 0,-11 42-8 0,11 0-2 0,0 24-2 0,11-13 0 0,-11 22 0 0,10-22-1 0,0 1-2 0,2-11-4 0,-12-23-10 0,10 2-1 0,1-22 17 0,0 1-2 0</inkml:trace>
  <inkml:trace contextRef="#ctx0" brushRef="#br1" timeOffset="58">13723 14036 5 0,'0'0'1'0,"-10"0"7"0,-12 0 4 0,12 0 12 0,-2 12-9 0,-8 9-10 0,9-1-3 0,-1 3-1 0,2-2-1 0,-1 12 0 0,11-1-1 0,0-11 0 0,11 12-1 0,11-23-1 0,-2 0-2 0,3 2-4 0,-13-24-1 0,22 2-1 0,-20-11 2 0,8-1 1 0,-9 1 7 0,-11-11 0 0,0 10 3 0,0 0 0 0,-11 12 4 0,11-1 1 0,-10 11-3 0,10 0-2 0,-10 0-1 0,10 21 0 0,0 1-1 0,0 0 0 0,10 10-2 0,0-11-2 0,1 12-10 0,1-13 1 0,-2-8 12 0,12 9-2 0</inkml:trace>
  <inkml:trace contextRef="#ctx0" brushRef="#br1" timeOffset="59">13908 14122 3 0,'0'0'0'0,"0"11"3"0,-12 0-3 0,12 0 2 0,12 0 1 0,-3-1-2 0,13-10-1 0,-12 0 0 0,12 0 1 0,0-10 0 0,-12-1 0 0,1-11 0 0,10 11 1 0,-21-10 1 0,11-1 0 0,-11 1 0 0,0 11 2 0,0-2 0 0,-11 12 0 0,11 0-4 0,0 12-1 0,0 19 0 0,0 12-1 0,11 22 0 0,1 10 0 0,8 1 1 0,1 20-2 0,-9-21-1 0,-1 11-2 0,-1-20-2 0,-10-2 2 0,0 0 3 0,0-31 3 0,-10-22 7 0,-13 1 0 0,2-12-3 0,11 0 2 0,-23-23-3 0,23-10-3 0,-12 2-4 0,1-23-4 0,10 11-9 0,1-12-2 0,-2 2 15 0,12-1 2 0,0 44-1 0</inkml:trace>
  <inkml:trace contextRef="#ctx0" brushRef="#br1" timeOffset="60">14391 14048 14 0,'0'0'12'0,"-10"-12"24"0,-2 12-28 0,12 0 13 0,0-11-10 0,-11 11-11 0,22 11-6 0,-11-11-20 0,12 12-30 0,-2-12 43 0,-10 0 12 0</inkml:trace>
  <inkml:trace contextRef="#ctx0" brushRef="#br1" timeOffset="61">14381 14155 13 0,'0'0'43'0,"0"0"-24"0,0 0 23 0,10 0-39 0,1 0-9 0,-11 0-40 0,10 0-21 0,-10 0 66 0</inkml:trace>
  <inkml:trace contextRef="#ctx0" brushRef="#br1" timeOffset="62">14767 13745 0 0,'0'0'1'0,"-9"-10"4"0,9 0 1 0,0 10-1 0,9 0-2 0,-9 20-3 0,11 24 0 0,-11-2-1 0,0 13 1 0,11-2 0 0,-11-9 0 0,11-12 0 0,-11-22-1 0,0 1 1 0,11 1 0 0,0-12-1 0,-11-12 0 0,10 1 0 0,2-10-1 0,-2-22 1 0,0 10 0 0,1 1 1 0,11 11 0 0,-11 0 0 0,-11 21 1 0,0 0-1 0,0 0 0 0,0 21 0 0,0 12 0 0,0-13 0 0,0 13 0 0,10-11 0 0,-10-1 0 0,10 0 0 0,2-10 0 0,-12 1-5 0,10-12-2 0</inkml:trace>
  <inkml:trace contextRef="#ctx0" brushRef="#br1" timeOffset="63">15091 13908 0 0,'0'0'0'0,"-11"0"0"0,11 0 0 0,0-12 4 0,-11 12 10 0,11 0 3 0,-11 0 1 0,11 0-3 0,-11 12-4 0,-11 8-1 0,11-9-8 0,11 22-1 0,-9-11-2 0,9-12 0 0,0 11-2 0,9-21-1 0,14 11-1 0,-13-11-1 0,12-11 1 0,0 1-1 0,-12-1 1 0,12-10 0 0,-22-1 1 0,11-11 2 0,-11 23 2 0,0-12 1 0,0 12 0 0,0 10 0 0,-11 0 0 0,11 0 0 0,-12 0 0 0,12 10-1 0,0 12 0 0,0 11-1 0,12-12-1 0,-1 11-1 0,-1-11-3 0,1-10-9 0,1 11-4 0,-2-22 14 0,0 0 5 0,1 0 0 0,-11-10 0 0</inkml:trace>
  <inkml:trace contextRef="#ctx0" brushRef="#br1" timeOffset="64">15252 13541 0 0,'0'0'0'0,"0"-10"2"0,0 10 7 0,-11 10 5 0,11 21-4 0,0 13-7 0,0 10-1 0,-10 11-3 0,10-1-1 0,0 1 1 0,10-1-1 0,-10-9 0 0,11-2-5 0,-11-20-8 0,0-1 5 0</inkml:trace>
  <inkml:trace contextRef="#ctx0" brushRef="#br1" timeOffset="65">15414 13670 0 0,'0'0'0'0,"0"-11"2"0,-11 1 1 0,11 10 2 0,0 0 0 0,0 0-3 0,0 0-2 0,0 0 0 0,0 10-1 0,0 1-1 0,0 0-1 0,11-11 0 0,-11 11 1 0,0-11 1 0,0 0 1 0,10 0 0 0,-10 0 0 0,0 0 0 0,0-11 0 0,0 11 0 0,0-11 1 0,0 0-1 0,0 1 1 0,0-1 1 0,0-11 0 0,0 11 2 0,11 1 1 0,-11-1 2 0,0-1 1 0,0 12-1 0,0 12-2 0,0-1-2 0,-11 22-2 0,1 9-2 0,-1 23-1 0,-1 22-1 0,2-1 0 0,10 21 0 0,-11 0 0 0,1-10-5 0,10 0-3 0,0-21 2 0,0-23 2 0,10-20 6 0</inkml:trace>
  <inkml:trace contextRef="#ctx0" brushRef="#br1" timeOffset="66">15424 13928 0 0,'-10'23'0'0,"-34"30"0"0,24 1 0 0,-3-23 1 0,13 13-2 0,10-33 1 0</inkml:trace>
  <inkml:trace contextRef="#ctx0" brushRef="#br1" timeOffset="67">15790 13822 0 0,'-11'9'0'0,"11"14"0"0,-11 9 0 0,11 0 0 0,0-11 0 0,0 1 0 0,11-11 0 0,11 0 0 0,-12-11 0 0,12 0 0 0,0-11 0 0,10-10 0 0,1-2 0 0,-12 3 0 0,0-2 0 0,-10-10 0 0,0 0 0 0,-11 9 0 0,0 23 0 0,-11-10 0 0,0 20 0 0,-10 13 0 0,10-14 0 0,11 2 0 0</inkml:trace>
  <inkml:trace contextRef="#ctx0" brushRef="#br1" timeOffset="68">16049 13928 0 0,'0'0'0'0,"32"-20"0"0,-22 8 0 0,2-9 0 0,-12 0 0 0,11-2 0 0,-11 3 0 0,0-13 0 0,0 22 0 0,0 0 0 0</inkml:trace>
  <inkml:trace contextRef="#ctx0" brushRef="#br1" timeOffset="69">16231 13767 0 0,'-11'0'1'0,"1"0"2"0,-11 0 0 0,-1 11 0 0,11 10-2 0,1 2 0 0,-2-3-2 0,1 2 1 0,11 0-1 0,11 10 0 0,1-11 1 0,9 1 0 0,1-22 0 0,-1 0 0 0,0 0 2 0,-9-10-2 0,9-2 1 0,-11-9-1 0,2-1 0 0,-12 1 0 0,10 0 0 0,-10-11 1 0,0 32-1 0,-10-11 1 0,10 11 0 0,0 0-1 0,-12 11 1 0,12-2 1 0,0 14-1 0,0-13-1 0,0 22 1 0,12-20-1 0,-12 8 0 0,10 3 0 0,0-13-1 0,1-10 1 0,1 11-2 0,-2-11-6 0,1 0-1 0</inkml:trace>
  <inkml:trace contextRef="#ctx0" brushRef="#br1" timeOffset="70">16403 13778 0 0,'0'0'0'0,"0"0"1"0,-10 0 5 0,10 11-2 0,-11-1-1 0,11 2 0 0,11 19-3 0,-11-19 0 0,10 9 0 0,1 0 0 0,11 1 0 0,-11-12 1 0,9-10 0 0,-8 0 0 0,-1 0 0 0,10-10 0 0,-9-12-1 0,-2 1 1 0,0 0-1 0,1-2 1 0,0-9 1 0,-11 11 0 0,-11 10 0 0,11 0 2 0,-11 0 0 0,11 11-2 0,0 0 0 0,0 0-2 0,11 11 0 0,-11 11 0 0,0 22 0 0,11-24-1 0,-11 24 0 0,11 9 0 0,-11-9-1 0,0 9 1 0,0 0 0 0,11-9 1 0,-11-1-1 0,0-11 3 0,-11-9 0 0,-11-2 1 0,11-11 1 0,1 0-1 0,-12-10-2 0,11 12 0 0,1-24-4 0,10-8-15 0,10-13-6 0,-10 33 19 0</inkml:trace>
  <inkml:trace contextRef="#ctx0" brushRef="#br1" timeOffset="71">14241 14995 6 0,'0'0'5'0,"-12"0"23"0,2 0-15 0,10 0 19 0,0 0-10 0,22 0-18 0,9 0 0 0,-9 0-3 0,10 0 0 0,-10 0-1 0,-1 10 0 0,-9-10 0 0,-12 11-3 0,10-11-10 0,1 0-23 0,-1 0-17 0,-10 0 45 0</inkml:trace>
  <inkml:trace contextRef="#ctx0" brushRef="#br1" timeOffset="72">14272 15102 9 0,'0'0'0'0,"-11"0"41"0,11 0-21 0,0 0 27 0,23 0-41 0,-2 0-3 0,11-10-2 0,12-1-2 0,-13-1-1 0,2 12-9 0,-23 0-57 0,1 12 26 0,-11-12 39 0</inkml:trace>
  <inkml:trace contextRef="#ctx0" brushRef="#br1" timeOffset="73">19730 19030 255 0,'0'-31'0'0,"0"9"0"0,0-22 0 0,0 12 0 0</inkml:trace>
  <inkml:trace contextRef="#ctx0" brushRef="#br1" timeOffset="74">14844 14542 1 0,'0'0'1'0,"0"-21"7"0,0 9 8 0,-12 12 7 0,12 0-6 0,0 12-9 0,0 20-4 0,0 1 0 0,0 9-2 0,12 12 0 0,-12 0 0 0,0-1 0 0,0 3 0 0,0-3 0 0,-12 0 0 0,2-9-2 0,10-13-7 0,-11-9-8 0,0-11-7 0,0-1-5 0,11-10 6 0,-11 0 19 0,0-21 2 0,11 11-2 0</inkml:trace>
  <inkml:trace contextRef="#ctx0" brushRef="#br1" timeOffset="75">14692 14941 2 0,'0'0'0'0,"-11"-11"1"0,1 11 4 0,0 0 15 0,10 0 4 0,0 11-5 0,0-11-6 0,20 10-5 0,1-10-2 0,12 0-3 0,10 0-1 0,1-10-2 0,-12-1 0 0,1 0 0 0,-12-10-1 0,11 9 0 0,-22-9 0 0,12 1 0 0,-22 8 0 0,11 1 1 0,-11 1 0 0,0 10 0 0,0 0 1 0,-11 0 0 0,11 10 0 0,-11 22 0 0,11 0-1 0,0-9 0 0,0 9-2 0,0 0-10 0,11-10-23 0,11-12-10 0,-2 1 38 0,-20-11 6 0</inkml:trace>
  <inkml:trace contextRef="#ctx0" brushRef="#br1" timeOffset="76">14983 14909 1 0,'-11'-11'0'0,"22"-1"0"0,-11 12-1 0,0-10 2 0,11-1-2 0,-11 11 1 0,0-11 0 0,0 11 0 0,0-9 0 0,11 9 0 0,-11-12 0 0,0 12 0 0,9-11 0 0,-9 11 0 0,0 0 0 0,0-10 0 0,0 10 0 0,0 0 0 0,0-11 0 0,0 11 1 0,0 0 1 0,-9 0 4 0,9-12 4 0,0 12 2 0,0 0 1 0,0-10-2 0,0 10 0 0,0 0 6 0,0 0-6 0,0 22-5 0,-11 10 1 0,11 11-1 0,-11 0-1 0,0 0 0 0,11 0-1 0,0-22-1 0,0 12-2 0,0-23 0 0,0 2-1 0,0-1-1 0,0-11-4 0,0 0-9 0,11 0-12 0,-11-11-11 0,11-1-4 0,-11-9 34 0,0-1 6 0</inkml:trace>
  <inkml:trace contextRef="#ctx0" brushRef="#br1" timeOffset="77">15155 14909 0 0,'0'0'0'0,"0"0"0"0,0 0 57 0,12 0-43 0,-2 10-1 0,11-10-8 0,1 0-1 0,-1-10-3 0,-10 10-2 0,10 0-1 0,1 0-13 0,-12 0-34 0,2 0 22 0,-12-11 27 0</inkml:trace>
  <inkml:trace contextRef="#ctx0" brushRef="#br1" timeOffset="78">15597 14575 0 0,'0'31'0'0,"0"45"0"0,11-22 0 0,-11-1 0 0,0 3 0 0</inkml:trace>
  <inkml:trace contextRef="#ctx0" brushRef="#br1" timeOffset="79">15478 14919 0 0,'0'0'2'0,"-22"0"5"0,22-10-1 0,0 10 9 0,0-11-2 0,22-1-9 0,0 2-6 0,9 10 0 0,2-11 0 0,11-9 0 0,-12 8 0 0,0-9 0 0,0 10 0 0,-10-1 2 0,-11 2-1 0,-1-1 0 0,-10 11 1 0,0 0-1 0,0 11 1 0,-10-1 0 0,10 2 1 0,0 20 1 0,0-11 0 0,10 1 0 0,1 0-1 0,-1-1 1 0,12-10-1 0,11 0 0 0,-12-11 0 0,1-11 0 0,-1 11 0 0,-11-11-1 0,1-10 3 0,1-1-1 0,-12 0-1 0,-12 1-1 0,1-11-1 0,-10 20-1 0,11 2 1 0,-12-1-8 0,1 11-14 0,21 0 8 0</inkml:trace>
  <inkml:trace contextRef="#ctx0" brushRef="#br1" timeOffset="80">15553 14445 0 0,'0'0'0'0,"0"0"2"0,0 0 1 0,11 33-1 0,0 10 1 0,0 11 1 0,0 10 1 0,0 1 5 0,-11-1-2 0,0-10 0 0,0 0 0 0,0 0-2 0,0-11 0 0,0-11-3 0,9 1 0 0,-9-12-2 0,11-21-2 0,-11 10-1 0,12-10-6 0,-2-10-8 0,1 10-12 0,-11-21 11 0</inkml:trace>
  <inkml:trace contextRef="#ctx0" brushRef="#br1" timeOffset="81">14208 15769 0 0,'0'0'2'0,"0"0"5"0,0 0 17 0,11 0-12 0,11 0-1 0,-2-10-1 0,13 10-2 0,-1 0-1 0,11-11-2 0,-10 11-2 0,-13-11-3 0,3 11 0 0,-13 0 0 0,-10-11-3 0,0 11-6 0,-10 0-9 0,-1 0-13 0,-11 11 3 0</inkml:trace>
  <inkml:trace contextRef="#ctx0" brushRef="#br1" timeOffset="82">14219 15856 0 0,'0'0'0'0,"0"-11"7"0,0 11 9 0,10-12 5 0,12 12-3 0,-1-10-4 0,12-1-4 0,-12 11-5 0,1-10-4 0,-12 10 1 0,1 0-3 0,1 0-8 0,9 0-21 0,-11 10-19 0</inkml:trace>
  <inkml:trace contextRef="#ctx0" brushRef="#br1" timeOffset="83">14854 15425 0 0,'0'0'1'0,"10"-10"7"0,-10-2 7 0,0 12 6 0,0 22-14 0,0-11 1 0,0 32-3 0,0-10 0 0,0-2-1 0,0 12-1 0,0-11 0 0,0 1-1 0,0-1 0 0,0-20-1 0,0 8-1 0,0-9 0 0,-10-11-3 0,10 0-6 0,0 0-9 0,0-11-10 0,0 1 1 0</inkml:trace>
  <inkml:trace contextRef="#ctx0" brushRef="#br1" timeOffset="84">14628 15845 0 0,'-11'0'3'0,"11"0"6"0,11 0 7 0,-11 0-2 0,10-12-3 0,1 12-3 0,11 0-2 0,9 0-1 0,2 0-1 0,10 0-1 0,11 0 1 0,-11 0-2 0,0-10-1 0,0 10-2 0,1-11 1 0,-2 11-3 0,12-10-8 0,-11 10-22 0,-10 0 0 0,-33 0 28 0</inkml:trace>
  <inkml:trace contextRef="#ctx0" brushRef="#br1" timeOffset="85">14822 15973 0 0,'0'0'0'0,"0"0"2"0,0-10 4 0,0-1 3 0,0 11-1 0,22-10 1 0,-12 10-3 0,11-12 0 0,1 12 0 0,-11 12-1 0,-1 9-2 0,0 1-1 0,-10 10 0 0,-10 0 0 0,-11 1-1 0,-12-1 1 0,13 0 0 0,8-10-1 0,2-11-1 0,-12 10 0 0,22-11 1 0,0 1 1 0,0-11 2 0,22 0 0 0,0 0 0 0,-2 0-1 0,24-11-3 0,-12 1 0 0,11-1 0 0,-12 11-7 0,2-10-22 0,-11 10-19 0</inkml:trace>
  <inkml:trace contextRef="#ctx0" brushRef="#br1" timeOffset="86">15478 15468 0 0,'0'0'0'0,"0"0"1"0,0 11 7 0,0 32-3 0,-11 11-2 0,11 10-1 0,-11 1 1 0,11-11-1 0,0 20 0 0,0-31-1 0,0-10 0 0,0-12 0 0,0-9 0 0,0-2 0 0,0-10 0 0,0 0 0 0,0-10-1 0,0-12-1 0,0-10-1 0,0-11-3 0,0 0 1 0,-10-11-2 0,-1 11 3 0,11-11 1 0,-11 21 2 0,11 1-1 0,-10-1 1 0,10 23 0 0,0-1 0 0,10 1 0 0,12 10 1 0,-12 0 2 0,22 0 1 0,1 0 1 0,-1 21 1 0,-10 1 2 0,11-1-1 0,-24 11-1 0,-9 1-1 0,0-1 1 0,-20 11-1 0,-2-10-1 0,-22-1-3 0,13-11 1 0,19-10-2 0,2 11 1 0,10-22-1 0,0 11 0 0,10-11 0 0,33 0 1 0,-10-11 0 0,11-1 0 0,-2 2 0 0,-9-1 0 0,-2 11-1 0,-8 0-1 0,-13 0-7 0,1 0-13 0,-1 0-13 0,1 0 20 0</inkml:trace>
  <inkml:trace contextRef="#ctx0" brushRef="#br1" timeOffset="87">15908 15512 0 0,'0'0'1'0,"0"0"8"0,0-12 3 0,-11 24-3 0,11-2-2 0,0 11 1 0,0 12-2 0,11 9-1 0,1 2-1 0,-2 9-1 0,1-20-1 0,-11 10-2 0,10-22 2 0,1 0-2 0,-11-9 0 0,11-1-3 0,-11-11-5 0,0-11-24 0,-11-11 10 0,11 22 19 0</inkml:trace>
  <inkml:trace contextRef="#ctx0" brushRef="#br1" timeOffset="88">15726 15489 0 0,'0'0'1'0,"0"-10"8"0,21-1 3 0,11-1 0 0,12 2-2 0,9 0-4 0,1 10-1 0,-11-11-3 0,-10 11 0 0,-12 0-2 0,1 0-6 0,-1 11-15 0,-10-1-11 0</inkml:trace>
  <inkml:trace contextRef="#ctx0" brushRef="#br1" timeOffset="89">16200 15436 0 0,'0'-11'1'0,"10"11"8"0,0 0 1 0,1 11-1 0,1 9-1 0,-2 24-2 0,-10-1-1 0,0 12-2 0,0-2 0 0,0-9-1 0,11-2 1 0,-11-10-2 0,0-21 1 0,10 0-1 0,-10 0 0 0,0-11-1 0,0-11-8 0,0-11-9 0,-10 1-7 0,10-1 9 0</inkml:trace>
  <inkml:trace contextRef="#ctx0" brushRef="#br1" timeOffset="90">16049 15436 1 0,'0'0'0'0,"0"-11"10"0,10 1 8 0,1-2 0 0,33 1-6 0,-12 1-6 0,22-1-2 0,-11 11-2 0,10 0 1 0,-32 0-2 0,12 0-2 0,-22 0-7 0,-1 11-20 0,-10 10-10 0</inkml:trace>
  <inkml:trace contextRef="#ctx0" brushRef="#br1" timeOffset="91">25855 13325 92 0,'0'0'0'0,"-12"-20"26"0,-20-1-21 0,11-12-13 0,-11 11-11 0,-1 11 6 0,23 11 7 0,-2 0-1 0,12 11-21 0,0-11-8 0</inkml:trace>
  <inkml:trace contextRef="#ctx0" brushRef="#br1" timeOffset="92">25208 15145 255 0,'0'0'0'0,"-65"-11"0"0,-52 0 0 0,-88-53 0 0,-20 21 0 0,-24 10 0 0,23 23 0 0,226 10 0 0</inkml:trace>
  <inkml:trace contextRef="#ctx0" brushRef="#br1" timeOffset="93">26866 15629 255 0,'0'0'0'0,"-44"0"0"0,-31 0 0 0,-128 0 0 0,-67 0 0 0,-42 11 0 0,312-11 0 0</inkml:trace>
  <inkml:trace contextRef="#ctx0" brushRef="#br1" timeOffset="94">27038 13670 255 0,'54'32'0'0,"1"1"0"0,-14-1 0 0</inkml:trace>
  <inkml:trace contextRef="#ctx0" brushRef="#br1" timeOffset="95">4436 14396 6 0,'0'-11'11'0,"0"11"12"0,0 0 18 0,11 0-29 0,20 0-7 0,14 0-2 0,9 0 1 0,11-11 1 0,12 1 0 0,-23-1-1 0,-21 11-3 0,-1 0-1 0,-32 0-1 0,0 0-10 0,-22 0-17 0,-21 11-10 0,-11-1 5 0,-12 1 30 0,23 0-3 0</inkml:trace>
</inkml:ink>
</file>

<file path=ppt/ink/ink2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290"/>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20952 7513 10 0,'0'0'0'0,"0"-21"1"0,0-1 1 0,0 11 8 0,0 0 7 0,0 0-2 0,0 11-3 0,11 0-1 0,-11 11 3 0,0 22-1 0,0 21-5 0,0 22-2 0,-11 33-1 0,0 22-1 0,11 22-2 0,-10 20 0 0,-1 22 2 0,0 12-2 0,-12 10 0 0,2 1 0 0,0-2-1 0,10 14-1 0,-1-2 0 0,2-10-1 0,-1-23 0 0,-1-21 1 0,12-31 0 0,-10-14 1 0,10-9-1 0,0-11 0 0,-10-13 0 0,10-8 1 0,-12-1-1 0,2 11 1 0,-1-33-1 0,11-21-1 0,0 10 1 0,0-9-1 0,0-3 1 0,11-9-1 0,-1-1-1 0,2-9-1 0,-2 8 0 0,0 3 2 0,13 9-1 0,-13-10-1 0,2-1-3 0,-1 1-11 0,-11-11-30 0,11-22-3 0,-11-22 43 0</inkml:trace>
  <inkml:trace contextRef="#ctx0" brushRef="#br0" timeOffset="1">27225 13449 255 0</inkml:trace>
  <inkml:trace contextRef="#ctx0" brushRef="#br0" timeOffset="2">23725 7285 7 0,'11'-21'1'0,"-11"9"-1"0,10-10 1 0,2 1 6 0,-1 11 6 0,-2-2 0 0,3 1-1 0,-12 0-3 0,11 1-1 0,-1 10-2 0,2 0 0 0,-1 0-2 0,-1 10 0 0,-10 12 0 0,12 11 2 0,-2 32 1 0,-10 33-3 0,0 32 0 0,-10 44-2 0,-2 22-3 0,12 11-1 0,0 10 3 0,0 12-2 0,12-12 1 0,-2 77-1 0,0-77 0 0,13-21 0 0,-13-1 0 0,2-31 0 0,-1 10 0 0,-1-22-1 0,-10-11 0 0,0-9-2 0,-10-25 1 0,10 2 2 0,0-22 1 0,-11-11-2 0,11-11-3 0,-12-10-3 0,12-1-5 0,-10-21-11 0,10-11-10 0,0-22 29 0,0 10 4 0,0-10-3 0</inkml:trace>
  <inkml:trace contextRef="#ctx0" brushRef="#br0" timeOffset="3">27259 16886 255 0,'0'0'0'0</inkml:trace>
  <inkml:trace contextRef="#ctx0" brushRef="#br0" timeOffset="4">20170 6992 7 0,'0'0'3'0,"0"-11"-2"0,-11 0 7 0,11 11 15 0,0 0 1 0,0 11-4 0,0 0-9 0,0 21-2 0,0 1-1 0,0 10-2 0,-12 1-2 0,12-1-2 0,0 0-2 0,0 1 0 0,0-11-1 0,0-11-3 0,12-1-7 0,-12-21-19 0,0 10-19 0,11-20 27 0,-11-1 19 0,0 11-3 0</inkml:trace>
  <inkml:trace contextRef="#ctx0" brushRef="#br0" timeOffset="5">20344 6872 11 0,'-11'11'13'0,"11"11"2"0,0 21 4 0,-11 1 7 0,11 10-9 0,0-11-8 0,0 12-5 0,0-12-3 0,0 0-1 0,0-9-3 0,0-3-16 0,0-19-29 0,-12-1 13 0,2-11 33 0,10 0-6 0</inkml:trace>
  <inkml:trace contextRef="#ctx0" brushRef="#br0" timeOffset="6">20126 7230 13 0,'0'0'6'0,"0"0"26"0,-12 0-14 0,24 0 5 0,-1 0-10 0,22 0-10 0,-1-10-3 0,11-1-25 0,-11-11-16 0,24 11 8 0,-24 0 24 0</inkml:trace>
  <inkml:trace contextRef="#ctx0" brushRef="#br0" timeOffset="7">20528 7111 46 0,'0'0'0'0,"-11"23"43"0,1 8-33 0,10-9 23 0,-12 21-1 0,12-9-11 0,0 9-13 0,0-21-8 0,12-1-4 0,9-11-22 0,1 2-70 0,0-24 29 0</inkml:trace>
  <inkml:trace contextRef="#ctx0" brushRef="#br0" timeOffset="8">24204 6785 7 0,'0'-11'0'0,"0"0"0"0,10 0 5 0,-10 0 15 0,0 11 4 0,10-10-7 0,-10 20-4 0,0-10-6 0,0 33 0 0,-10 11-3 0,10-1-3 0,0 1-1 0,0 10 0 0,0-11 0 0,0-10-2 0,0 1-4 0,-10-14-9 0,10 2-8 0,0-11-10 0,-12-11 15 0,12 0 17 0,0 0-6 0</inkml:trace>
  <inkml:trace contextRef="#ctx0" brushRef="#br0" timeOffset="9">24355 6600 7 0,'0'0'1'0,"0"11"6"0,0 22 10 0,0 10 12 0,0 1-7 0,0 43-7 0,0-44-10 0,0 44-2 0,0-33-2 0,-10 1-1 0,10-12-4 0,-11-9-17 0,11-13-22 0,0-11 11 0,-12-10 31 0,12 0-5 0</inkml:trace>
  <inkml:trace contextRef="#ctx0" brushRef="#br0" timeOffset="10">24149 6926 7 0,'0'0'0'0,"10"11"0"0,13-11 0 0,-1 0 0 0,-2 0 0 0,25 0-1 0,-13 0 1 0,-21-11-5 0</inkml:trace>
  <inkml:trace contextRef="#ctx0" brushRef="#br0" timeOffset="11">24420 6872 6 0,'12'-11'0'0,"-12"11"7"0,11-11 10 0,11 11 3 0,-2 0-4 0,-8 11-4 0,-1 0-3 0,0 11 0 0,-11 10 1 0,-11 12 3 0,-12-12 0 0,13 1-1 0,0 1-5 0,10-14-3 0,0 2 0 0,10-11-2 0,12 1-2 0,11-12-3 0,10-12-34 0,1-21-40 0,-12 23 39 0,-11 0 32 0</inkml:trace>
  <inkml:trace contextRef="#ctx0" brushRef="#br0" timeOffset="12">25780 18517 255 0,'33'-32'0'0,"-1"21"0"0,12-33 0 0,-11 23 0 0,-12 10 0 0,11-12 0 0,1 2 0 0,11-12 0 0,9-21 0 0,3-11 0 0,9-11 0 0</inkml:trace>
  <inkml:trace contextRef="#ctx0" brushRef="#br0" timeOffset="13">21290 7644 10 0,'0'0'0'0,"-11"-11"0"0,-11 11 1 0,11 0-1 0,-11 0 1 0,11 0 3 0,0 0 3 0,1 0 3 0,10 0-1 0,0 0 7 0,10 0-6 0,22 11-3 0,1-11-1 0,22 11-3 0,21-11-1 0,10 0-3 0,24 11 2 0,10-11 0 0,31 0-1 0,2 11-1 0,20-11-1 0,-9 10 2 0,10 1 0 0,0 0-1 0,-23 11 0 0,12-11 0 0,-20 11 1 0,-3-12 0 0,2 1-1 0,-11 0 0 0,-12 11 1 0,0-22-3 0,2 22 0 0,-46-11 2 0,-9-1 0 0,-22-10 0 0,-23 11-4 0,-21-11-18 0,-21-11-3 0,-12 11 19 0,-12-10 5 0,36 10-5 0</inkml:trace>
  <inkml:trace contextRef="#ctx0" brushRef="#br0" timeOffset="14">23561 7677 9 0,'0'0'0'0,"0"-11"0"0,-10 11 1 0,10 0 3 0,10 0 6 0,2 0 1 0,10 0-2 0,9 11 3 0,-8-1-5 0,-1 12 0 0,10 0-2 0,-22 11-2 0,2-12-1 0,-12 12 2 0,-22-11 1 0,-21-11 0 0,9 10-3 0,-31-10 0 0,32 0-2 0,13 0-30 0,20 0-27 0</inkml:trace>
  <inkml:trace contextRef="#ctx0" brushRef="#br0" timeOffset="15">26944 18093 255 0</inkml:trace>
  <inkml:trace contextRef="#ctx0" brushRef="#br0" timeOffset="16">21627 7057 9 0,'0'0'0'0,"0"-22"0"0,10 11 2 0,-10 0 9 0,0 0 7 0,10 11-3 0,-10 0-6 0,0 11-2 0,0 11 0 0,0 32 0 0,0 1-4 0,-10 10-2 0,10 0-1 0,0 0 0 0,0 1-1 0,0-23-1 0,0-21-7 0,0 0-9 0,0-22-18 0,10 0 22 0,-10-22 5 0</inkml:trace>
  <inkml:trace contextRef="#ctx0" brushRef="#br0" timeOffset="17">21647 6959 9 0,'0'0'1'0,"-10"11"3"0,10-11 25 0,10 0-14 0,2 11-6 0,21 0 2 0,-1-1-4 0,23 1-1 0,10-11-2 0,21 11 0 0,2-11-2 0,10 0-2 0,0 0 0 0,-1 0 0 0,12 11-2 0,-11-11-5 0,0 0-14 0,0 11-3 0,-33-11 15 0,-10 11 7 0,-23-11 1 0,-11 12 1 0,-9-12 2 0,-12 10 0 0,0-10-1 0,-12 0-4 0,2 0-14 0,-1 0 5 0,-11 0 4 0</inkml:trace>
  <inkml:trace contextRef="#ctx0" brushRef="#br0" timeOffset="18">21670 7481 9 0,'0'0'0'0,"0"0"5"0,0 11 5 0,0-11 6 0,10 11 1 0,2-1-6 0,10 1-4 0,21 0-2 0,0-11-3 0,12 11 1 0,10-11-1 0,0 0 1 0,22 11-1 0,-1-11-1 0,35 0 0 0,-45 11-1 0,43-11 0 0,-42 11-2 0,-24-11-8 0,-20 11-11 0,-21-11-4 0,-1 10 2 0,-11-10 18 0,-23 11-3 0</inkml:trace>
  <inkml:trace contextRef="#ctx0" brushRef="#br0" timeOffset="19">22844 6981 13 0,'0'0'0'0,"0"0"18"0,0 11-15 0,10 10 25 0,-10 1 5 0,-10 22-12 0,0 21-11 0,-2 0-5 0,2 0-4 0,10 0-1 0,0 1 0 0,0-12 0 0,0 11-3 0,0 1-7 0,0-12-6 0,-11 0-3 0,11-10-8 0,-12-12-10 0,12 1 25 0,-10-22 4 0</inkml:trace>
  <inkml:trace contextRef="#ctx0" brushRef="#br0" timeOffset="20">21844 6588 9 0,'0'0'0'0,"0"0"1"0,0 0 5 0,0 0 2 0,11-10-4 0,-1 10-1 0,2 0 0 0,20 0-1 0,-11 0 0 0,2 0 1 0,-13 10-1 0,2 13 2 0,-12-12 0 0,-12 20-1 0,-9-8-1 0,-1 10 0 0,0-11 0 0,1-12-1 0,9 12 0 0,2-11-1 0,10 0 0 0,10 0-1 0,2-11-1 0,9 0-3 0,11-11-7 0,-9 0-13 0,-1 0 17 0,10-11-1 0</inkml:trace>
  <inkml:trace contextRef="#ctx0" brushRef="#br0" timeOffset="21">22083 6557 7 0,'0'0'0'0,"10"0"2"0,13 0-1 0,-13 0 3 0,22 0 1 0,-9 0 1 0,-1 0-1 0,-11 10-1 0,-11-10 1 0,0 11 0 0,-11 11-1 0,-11 0-2 0,-21 9 0 0,10-8 0 0,-11 10 1 0,23-11-1 0,9 10-1 0,12-10 0 0,0-11 1 0,23 0 1 0,-13 0 1 0,22-11 2 0,13 0-1 0,-25-11-2 0,3 0 0 0,-13 0 0 0,-10 0 0 0,-10 0-1 0,-1-11-2 0,-21 1-2 0,20-1-8 0,-9 11-12 0,-1 0-7 0,11 0 7 0,11 11 20 0,0 0-6 0</inkml:trace>
  <inkml:trace contextRef="#ctx0" brushRef="#br0" timeOffset="22">22301 6622 8 0,'0'0'0'0,"-11"11"3"0,-11-11 9 0,10 11-1 0,2 10-5 0,-1 12-1 0,1-11 0 0,10-1 0 0,10 1-1 0,1 0 1 0,11-22 2 0,11 11-1 0,-12-11-2 0,0-11-1 0,-9-11 0 0,-12 0 0 0,0 1 0 0,0-12-2 0,-22 11-2 0,0-10-4 0,1 10-1 0,-1 11-14 0,0 11-11 0,11 0 10 0,1 22 19 0,10 0 1 0,0-22-6 0</inkml:trace>
  <inkml:trace contextRef="#ctx0" brushRef="#br0" timeOffset="23">22583 6480 8 0,'0'0'0'0,"0"-10"3"0,0 10 21 0,11 10-9 0,-11 12-3 0,10 11 0 0,-10 10-5 0,0 1-4 0,-10 21-1 0,-1-21-1 0,0-12 0 0,-10 1-1 0,9-11 0 0,12-12 0 0,0 1 0 0,12-22-1 0,-1-10-1 0,10-12-2 0,12 0-3 0,-12 1-1 0,2-1 1 0,9 22 3 0,-21-10 3 0,0 21 1 0,-11 0 1 0,-11 0 0 0,-11 9 1 0,1 14-1 0,-12 10 0 0,10-11-1 0,2 10 3 0,10-10 0 0,1 0 1 0,20-11-1 0,1-11 0 0,0 10 0 0,22-10 1 0,9-10-2 0,-8 10-1 0,-1-11-1 0,-22 11-1 0,10-11-20 0,-10 11-18 0,-11 0 21 0,0-11 17 0,0 11-5 0</inkml:trace>
  <inkml:trace contextRef="#ctx0" brushRef="#br0" timeOffset="24">22877 6588 7 0,'0'0'0'0,"0"0"43"0,0 23-27 0,-11-1-7 0,11 10-6 0,0-10-1 0,0 22-1 0,0-12-1 0,11-10 0 0,-11 0-1 0,0-11 2 0,0-1-2 0,0-10-1 0,0-10-16 0,0-12 9 0,-11-11 0 0,-1 1-1 0,2-1 3 0,10 0 5 0,0 1 0 0,0-1 3 0,0 11 2 0,10 11 1 0,2 1-3 0,-1-1-1 0,22 0 3 0,-12 11 1 0,12 0 1 0,-12 11-1 0,-9-11-1 0,-2 11 0 0,0-1 0 0,-20 11 1 0,0-9-2 0,-23-1-2 0,11 11-1 0,-10-11-1 0,21-2-3 0,-1-9-1 0,12 12 1 0,0-12 2 0,23 11 2 0,-2 0 0 0,12-11 1 0,-12 11 0 0,11 0 0 0,-9 11 3 0,-13-12 4 0,-10 12 6 0,0 0 1 0,-10 0 0 0,-13-11 0 0,-9 10-2 0,-1-10-2 0,-9 0-6 0,9 0-1 0,10-11-2 0,3 0-1 0,8 0-13 0,2-11-37 0,10 0-7 0,0 0 45 0</inkml:trace>
  <inkml:trace contextRef="#ctx0" brushRef="#br0" timeOffset="25">23626 7872 10 0,'23'-11'0'0,"-1"1"0"0,-12-1 1 0,12 11 4 0,-12-11 4 0,2 11 3 0,-1 0-2 0,-11 0-2 0,-11 0-1 0,-1 11-1 0,-9 0-2 0,-33 10-2 0,-11 23-1 0,-22-12 0 0,-22 24 0 0,-10-3-3 0,-34 1-4 0,-10 12-5 0,-22-1 2 0,-10 11 4 0,9 0 1 0,1-11-2 0,12 1 5 0,-12-12 1 0,66-32 1 0,20 10 0 0,13-21 0 0,9 0 0 0,12 0 1 0,0 0-1 0,10 0-1 0,12 0 0 0,21-11 0 0,12 0-2 0,-1 0-10 0,32-11-1 0,23-22 12 0,-23 22-11 0</inkml:trace>
  <inkml:trace contextRef="#ctx0" brushRef="#br0" timeOffset="26">21344 8557 10 0,'0'0'0'0,"10"-11"1"0,2 11-1 0,9 0 4 0,-10-10 3 0,10 10 1 0,-9 0-1 0,-1 21-1 0,-11-10 1 0,-23 22-1 0,-30-11-3 0,-14 21-1 0,2-10-1 0,-10 10-1 0,10-9 0 0,9-3 0 0,24-20 1 0,22 0 0 0,20-11 0 0,13 0 3 0,19-11-1 0,23 0 0 0,-9 0 1 0,9 11-1 0,-32-10-3 0,-1 10-7 0,-21 0-23 0,-11 0-3 0,0 10 21 0</inkml:trace>
  <inkml:trace contextRef="#ctx0" brushRef="#br0" timeOffset="27">21898 8764 9 0,'0'0'1'0,"0"-11"-1"0,0 0 0 0,0 11 1 0,0-11 1 0,0 0 4 0,0 11 3 0,0 0 4 0,0 0 6 0,0 11-11 0,0 11-2 0,0 11-2 0,0-12-2 0,0 13 0 0,0-3-1 0,-10 3-1 0,10-13 0 0,0 1-9 0,0-11-15 0,0 0-3 0,10-11 14 0,-10 0 3 0</inkml:trace>
  <inkml:trace contextRef="#ctx0" brushRef="#br0" timeOffset="28">22028 8829 9 0,'0'0'1'0,"12"0"-1"0,-12-11 0 0,0 11 0 0,0 0 0 0,0 0 0 0,0-11 1 0,11 11 0 0,-11 0 3 0,0-11 4 0,-11 11-1 0,11 0-1 0,-12-10-2 0,2 10-2 0,-13 0-1 0,13 10-1 0,0-10-1 0,-2 11 0 0,12-11 1 0,12 11-1 0,-2-11 1 0,0 11 0 0,13-11 0 0,-1 12 0 0,-1-12 0 0,-10 10 0 0,0 1 1 0,-11-11 3 0,-11 10 1 0,-21 1-1 0,-13 0-2 0,13 1 0 0,-1-2 0 0,23-10-2 0,-12 0 0 0,22 0-4 0,0-10-10 0,0-2-10 0,32 1 15 0,-9-10-1 0</inkml:trace>
  <inkml:trace contextRef="#ctx0" brushRef="#br0" timeOffset="29">22116 8579 11 0,'0'0'1'0,"0"-11"5"0,0 11 0 0,0 0 17 0,10 11-14 0,2 22-5 0,8 10-3 0,-8-10-2 0,-12 10 1 0,11-10-5 0,-11-1-14 0,0 1-3 0,-11-11 17 0,-11-11 5 0,22-11-9 0</inkml:trace>
  <inkml:trace contextRef="#ctx0" brushRef="#br0" timeOffset="30">22083 8796 10 0,'0'0'3'0,"0"-10"5"0,10 10 4 0,-10 0 4 0,12-10-4 0,9 10-8 0,1 0-3 0,0 0-2 0,11 0-3 0,-1 0-17 0,-11 0-6 0,2 0 23 0,-12 0-5 0</inkml:trace>
  <inkml:trace contextRef="#ctx0" brushRef="#br0" timeOffset="31">22464 8514 10 0,'-11'0'0'0,"11"-11"1"0,0 0 4 0,0 0 5 0,-12-11 3 0,12 22-1 0,0-10-5 0,0 10-2 0,12 0-1 0,-12 10-2 0,0 12 1 0,11 0-2 0,-11 11 0 0,0-1-1 0,0 1 1 0,0-1-1 0,-11-10 0 0,11 0-1 0,0-11 1 0,-12 0 1 0,12-11 0 0,0-11-1 0,0 0-1 0,23-22 1 0,-13 12 0 0,12-1-2 0,0-11-1 0,11 22 1 0,-12 0 1 0,11 11 0 0,-20 0 1 0,-1 11 0 0,-1 11 0 0,-10 0 0 0,0 0 2 0,-21-12-1 0,-12 12 1 0,1-11-2 0,-1 0 1 0,1 0-1 0,10 0 0 0,11-11 0 0,-1 0-6 0,12-11-11 0,0 0-9 0,12 11 13 0,9-22 12 0,-9 22-8 0</inkml:trace>
  <inkml:trace contextRef="#ctx0" brushRef="#br0" timeOffset="32">22681 8536 10 0,'0'0'0'0,"0"0"1"0,-12 0 1 0,12 0 4 0,-9 10 1 0,9 12-4 0,0 0-2 0,0 0-1 0,9-11 1 0,3 21-2 0,-1-21 0 0,0 0-4 0,-11 0-6 0,0-11 8 0,11-11 2 0,-11-11-8 0</inkml:trace>
  <inkml:trace contextRef="#ctx0" brushRef="#br0" timeOffset="33">22736 8459 10 0,'0'0'0'0,"0"-21"3"0,0-1 8 0,-12 22-2 0,12-11-1 0,0 11-3 0,0 0-13 0,12 11-13 0,-1 0 13 0,-11-11-1 0</inkml:trace>
  <inkml:trace contextRef="#ctx0" brushRef="#br0" timeOffset="34">22919 8220 14 0,'0'0'0'0,"0"-11"14"0,0 11-8 0,-9 0 0 0,9 11 3 0,-11 22-1 0,11-1-5 0,0 23-2 0,0 10-2 0,0-11 1 0,0 1 0 0,11-1-4 0,-11-21-14 0,0 10-1 0,0-32 9 0,-11 11 9 0,11-22-7 0</inkml:trace>
  <inkml:trace contextRef="#ctx0" brushRef="#br0" timeOffset="35">22724 8536 11 0,'0'0'3'0,"12"-11"8"0,-1 0-2 0,21 0 1 0,11 11-2 0,12-11-6 0,-13 0-3 0,14 11-13 0,-24 0-13 0,-10 0 15 0</inkml:trace>
  <inkml:trace contextRef="#ctx0" brushRef="#br0" timeOffset="36">23778 8644 5 0,'0'-11'2'0,"0"11"-2"0,0-10 1 0,12 10-1 0,-12 0 0 0,0 0 1 0,11-11 5 0,-11 11 4 0,0 0 0 0,0 0 10 0,-11 0-10 0,-1 11-4 0,-20-1 1 0,-11 12-1 0,-11 11-2 0,-11-1 1 0,-11 12-1 0,-11 10 0 0,-11 0-1 0,-11 11-1 0,-11 2-1 0,1-2 0 0,-12 21 1 0,-21-11-1 0,-1 13 0 0,-31-11-1 0,-1 20 0 0,-32 1 1 0,-22 0 0 0,-1 0-2 0,0 11 2 0,12-2-1 0,10-19 0 0,34-1 2 0,20-10-1 0,24-1 1 0,19-22-1 0,46-11 0 0,10-21-1 0,32-11-1 0,33-11-7 0,33-22-9 0,32-10-11 0,43-12-27 0,-20 1 43 0</inkml:trace>
  <inkml:trace contextRef="#ctx0" brushRef="#br0" timeOffset="37">20973 9906 8 0,'12'0'0'0,"9"-11"0"0,-9 0 3 0,-1-1 17 0,-2 12 3 0,-9 0-3 0,-9 12-4 0,-2-1-5 0,-11 21-4 0,-11 1-3 0,-21 9 0 0,10 14 0 0,-21-2 0 0,11-10 0 0,21-12 0 0,22-10-3 0,11 0-2 0,11-11 0 0,22 0-1 0,21-11 1 0,11 0-1 0,11-11 0 0,-11 0 0 0,-10 0-3 0,-12 0-21 0,-21 11-33 0,-12 0 35 0,2 0 16 0</inkml:trace>
  <inkml:trace contextRef="#ctx0" brushRef="#br0" timeOffset="38">21659 9395 9 0,'0'-11'0'0,"0"0"0"0,11-22 1 0,-1 22 2 0,-10 11 0 0,12-11 0 0,-12 22 0 0,11 11 1 0,-11 11-2 0,0 10-2 0,0-10-1 0,0-1-4 0,11 1-5 0,-1-11 7 0,-10-11 2 0,11-11-7 0</inkml:trace>
  <inkml:trace contextRef="#ctx0" brushRef="#br0" timeOffset="39">21810 9318 9 0,'0'0'0'0,"0"0"0"0,0 0 0 0,-10 11 1 0,10 11 0 0,0 11-1 0,10-12 0 0,2 1 0 0,-1 0 0 0,11-11-1 0,0 0 1 0,-11-11 1 0,-1-11-1 0,-10 0 2 0,0-22 0 0,0 12-1 0,0-12 0 0,-10 0-1 0,-1 12 0 0,-1-1 0 0,2 11 0 0,-1 0-1 0,0 11-2 0,11 0 0 0,0 11 2 0,0 11 0 0,11-1-7 0</inkml:trace>
  <inkml:trace contextRef="#ctx0" brushRef="#br0" timeOffset="40">22040 9275 9 0,'-12'0'0'0,"-9"0"5"0,-1 0 11 0,12 0-2 0,-2 11-5 0,2 0-5 0,10 10-2 0,0 1-1 0,10 0-1 0,2-11 0 0,20 11 0 0,-11-12-1 0,12-10 1 0,-11 0 1 0,11-10 0 0,-23-12 3 0,-10-11 0 0,0 11 1 0,-21-10-1 0,-1-12-1 0,0 23-1 0,1-1 0 0,-1 22-2 0,-1 0-3 0,13 11-3 0,0 9-9 0,10 14-24 0,10 10 26 0,0-12 4 0</inkml:trace>
  <inkml:trace contextRef="#ctx0" brushRef="#br0" timeOffset="41">22290 9210 8 0,'-11'0'0'0,"0"0"1"0,-11 11 2 0,1-2 12 0,10 14-9 0,0-1-4 0,11 0 1 0,0-1-2 0,22-10 0 0,-12 0 0 0,11-11 0 0,13 0 1 0,-13-11-1 0,-10-10 2 0,0 10 1 0,-11-11 1 0,-11-11 0 0,-10 12-2 0,-1-1-1 0,-11 11-1 0,22 11-3 0,-21 0-5 0,20 0-15 0,2 11-5 0,10 11 25 0,0-13-6 0</inkml:trace>
  <inkml:trace contextRef="#ctx0" brushRef="#br0" timeOffset="42">22420 8906 9 0,'0'-12'0'0,"-12"1"0"0,3 0 4 0,9 1 13 0,0-1-3 0,9 11-7 0,3 0-3 0,-12 21 0 0,11 13-1 0,-11 9-1 0,0 12-2 0,0 10-1 0,10 0-1 0,-10 0-7 0,0-22-17 0,12-10 9 0,-12-11 16 0,-12-11 0 0,12-11-6 0</inkml:trace>
  <inkml:trace contextRef="#ctx0" brushRef="#br0" timeOffset="43">22366 9112 8 0,'0'0'0'0,"0"0"0"0,0-12 1 0,10 12 8 0,-10 12-7 0,23-1-2 0,-2 10 0 0,0-10 0 0,12-1 0 0,-11-10 0 0,-12 0 0 0,13 0 0 0,-13-10 0 0,2-1 0 0,-12-10 0 0,0 10 0 0,-12-22 1 0,12 1-1 0,-10 10 0 0,10-11 2 0,-11 22-1 0,11-10-1 0,0 10 0 0,11 11 1 0,-11-12-1 0,10 24 0 0,-10-1 2 0,12 0 3 0,-1 22-1 0,-1-12 1 0,-10 1 0 0,11 10-2 0,-11-11-2 0,11-9 0 0,-1-1 0 0,-10-11 0 0,12 0 1 0,-12-11-2 0,11-1-1 0,-1 2-3 0,-10-11-16 0,0 9-1 0,12 2 20 0,-1 10-7 0</inkml:trace>
  <inkml:trace contextRef="#ctx0" brushRef="#br0" timeOffset="44">22975 8753 8 0,'0'0'0'0,"0"-11"0"0,-11-11 0 0,11 22 1 0,0-9-1 0,0 9 1 0,0-12 3 0,0 12-1 0,0 0 1 0,11 12-2 0,-1 19-1 0,-10-9 0 0,0 21-1 0,0-9 1 0,0-3-1 0,0 3 1 0,0-13 1 0,0-11 1 0,-10 2 2 0,10-1 1 0,-11-11 1 0,11-11-3 0,0-11 0 0,0 11-2 0,11-33-1 0,-1 13-1 0,12 8 0 0,0 1 0 0,-11 12 0 0,11-12-1 0,10 22 1 0,-11 0-1 0,2 0 1 0,-12 12-1 0,0 8 1 0,-11 2 0 0,0-11 0 0,-11 1 2 0,0 9-1 0,-12-11 1 0,13-10-1 0,-11 11 0 0,10-11-1 0,0 11-3 0,11-11-8 0,-12 0-22 0,24-11 24 0,-1 0 8 0,0 1-7 0</inkml:trace>
  <inkml:trace contextRef="#ctx0" brushRef="#br0" timeOffset="45">23258 8711 7 0,'-11'0'3'0,"11"0"6"0,-12 0 14 0,2 9-5 0,10 13-9 0,0-11-6 0,0 0-2 0,0 1-1 0,0 8-1 0,10-9 0 0,-10-11-3 0,12 11-11 0,-1-11-20 0,-1 0 27 0,-10-11 1 0</inkml:trace>
  <inkml:trace contextRef="#ctx0" brushRef="#br0" timeOffset="46">23300 8557 9 0,'0'0'0'0,"0"-11"1"0,-10 1 3 0,10 10 0 0,0 0-4 0,10 10-5 0,-10-10 1 0,23 0 3 0,-23 11-7 0</inkml:trace>
  <inkml:trace contextRef="#ctx0" brushRef="#br0" timeOffset="47">23410 8340 9 0,'0'-11'0'0,"0"0"5"0,0 0 17 0,0 11-3 0,0 22-4 0,11 11-11 0,-11 21-3 0,0 0-1 0,10-10 0 0,1 10 0 0,-11-10-1 0,0-12-2 0,11 12-17 0,-11-33-8 0,-11 1 14 0,11-12 13 0,-11 0-7 0</inkml:trace>
  <inkml:trace contextRef="#ctx0" brushRef="#br0" timeOffset="48">23345 8601 9 0,'0'0'0'0,"0"-11"3"0,0 11 19 0,0-11 7 0,20 11-9 0,3-11-8 0,-1 0-8 0,10 0-4 0,12 1-1 0,-11 10-5 0,-1-11-36 0,-10 11 0 0,-22 0 34 0</inkml:trace>
  <inkml:trace contextRef="#ctx0" brushRef="#br0" timeOffset="49">5012 12504 7 0,'0'0'0'0,"0"-11"0"0,0-10 1 0,0-2 13 0,0 2 12 0,11-1-5 0,-11 0-3 0,11 12-3 0,-11-1-3 0,0 11-4 0,10 0-3 0,-10 21 1 0,12 23-3 0,-12 0-1 0,11 10 0 0,-11-1-2 0,9 3 0 0,-9-13 0 0,0 1-2 0,12-12-4 0,-12-10-8 0,11-11-12 0,-11 0-17 0,10 0 3 0,-10-22 38 0,0-22 1 0,12 22-5 0</inkml:trace>
  <inkml:trace contextRef="#ctx0" brushRef="#br0" timeOffset="50">5219 12156 8 0,'0'-11'3'0,"0"1"6"0,-12 10 19 0,12 21-7 0,-10 23-6 0,10 10-5 0,0 11-1 0,10 0-5 0,2 12-3 0,-1-12 0 0,-1-12-1 0,-10 3-1 0,11-24-3 0,-11 1-14 0,0-11-27 0,0-11 11 0,-11-11 27 0</inkml:trace>
  <inkml:trace contextRef="#ctx0" brushRef="#br0" timeOffset="51">5067 12635 10 0,'0'0'6'0,"-11"0"16"0,22 0-2 0,-2 0-12 0,24 0-7 0,22-11-6 0,-12-11-18 0,1-1-7 0,0 3 27 0,-34 9-3 0</inkml:trace>
  <inkml:trace contextRef="#ctx0" brushRef="#br0" timeOffset="52">5370 12461 18 0,'-10'0'20'0,"-1"11"-5"0,11 10 4 0,0 12 15 0,0-11-14 0,0 0-11 0,11 21-6 0,-11-10-2 0,10 10-3 0,2-10-5 0,-1-12-40 0,0 1-24 0,-11-11 59 0</inkml:trace>
  <inkml:trace contextRef="#ctx0" brushRef="#br0" timeOffset="53">19593 12232 8 0,'0'0'0'0,"10"-9"1"0,-10-3 8 0,0 1 16 0,-10 0 1 0,10 11-8 0,0 0-9 0,-11 22-3 0,11 10-1 0,-11 23-2 0,1 10-1 0,10 0-3 0,0-10 1 0,0-12 1 0,0-10-2 0,0-1 1 0,0-10-2 0,0 0-5 0,10-11-12 0,-10-11-16 0,0 0-2 0,0-11 33 0,11-11 4 0,0-12-7 0</inkml:trace>
  <inkml:trace contextRef="#ctx0" brushRef="#br0" timeOffset="54">19799 12091 8 0,'0'-11'1'0,"0"11"4"0,0 0 1 0,0 22 16 0,0 0 3 0,-21 21-9 0,21 13-6 0,-12-3-3 0,12 12-3 0,-10 0-2 0,10 12-2 0,10-23 0 0,-10-21-1 0,0-1-2 0,0-10-21 0,0 0-19 0,0-11 15 0,-10-11 27 0,-1 0-5 0</inkml:trace>
  <inkml:trace contextRef="#ctx0" brushRef="#br0" timeOffset="55">19550 12559 9 0,'0'0'6'0,"-11"-11"4"0,11 11-2 0,0 0 13 0,11 0-11 0,21 0-8 0,12-11-1 0,-2 0-2 0,3-1-1 0,-2 12-8 0,-10-10-23 0,0-1 19 0,-12 1 13 0,-10 10-5 0</inkml:trace>
  <inkml:trace contextRef="#ctx0" brushRef="#br0" timeOffset="56">19822 12472 8 0,'0'0'0'0,"9"-11"2"0,14 11 8 0,-13 0 16 0,13-12-4 0,-1 12-8 0,-2 12-3 0,3-1-1 0,-12 0 0 0,0 10 2 0,-11 1-1 0,-11 0-2 0,-11 9-2 0,10-8-1 0,2-1-1 0,10 0-2 0,0-11-2 0,0-1-1 0,22 1 0 0,11-11 0 0,-1-11-7 0,1 11-9 0,-23-10-10 0,13-1-17 0,-13 11-17 0,1 0 51 0</inkml:trace>
  <inkml:trace contextRef="#ctx0" brushRef="#br0" timeOffset="57">4392 14353 7 0,'0'0'0'0,"0"-11"0"0,0 11 4 0,21 0 4 0,2 0-1 0,9-11-2 0,12 11-1 0,0 0-2 0,-2 0 1 0,2 0-2 0,-11 0-1 0,-12 0-1 0,2 0-8 0,-14 0-10 0,-18 0 15 0,-2 0-4 0</inkml:trace>
  <inkml:trace contextRef="#ctx0" brushRef="#br0" timeOffset="58">4371 14451 7 0,'0'0'1'0,"10"0"9"0,1 0 14 0,22 0 0 0,10-11-7 0,12 0-7 0,-1 11-3 0,0-11-2 0,1 0-3 0,-13 11-2 0,-19 0-16 0,-1 0-49 0,-11 11 39 0</inkml:trace>
  <inkml:trace contextRef="#ctx0" brushRef="#br0" timeOffset="59">5295 14353 9 0,'0'-11'1'0,"10"-11"-1"0,2 11 7 0,-12 0 14 0,11-10-3 0,-2 21-6 0,-9-11-4 0,0 11-5 0,12 11 1 0,-12 10 0 0,0 12-1 0,0 10 0 0,-12-10-1 0,-8 32 1 0,-2 1-2 0,-1-12 0 0,2 11-1 0,0-10 1 0,10-23 0 0,11 1-1 0,-12-10-2 0,2-14-7 0,10 2-23 0,0-11-5 0,0 0 25 0,-11-32 11 0,11 21-8 0</inkml:trace>
  <inkml:trace contextRef="#ctx0" brushRef="#br0" timeOffset="60">5132 14679 9 0,'0'0'0'0,"0"-11"1"0,10 0 3 0,-10 0 11 0,12 0 2 0,-2 11-3 0,-10-10-2 0,10 10-5 0,2 10-1 0,-12 12 1 0,11 11-4 0,-11-1 1 0,10 1-2 0,2 0-1 0,-12-1-1 0,0 1 0 0,0-11 1 0,11-11-1 0,-11-1 0 0,10-10 1 0,-10 0 0 0,22-31 1 0,-12-3 0 0,23 3-2 0,-21 8 0 0,8-10 0 0,-8 11-1 0,-1 12-2 0,-11 10-11 0,0 0-67 0,0 10 71 0</inkml:trace>
  <inkml:trace contextRef="#ctx0" brushRef="#br0" timeOffset="61">4642 15299 7 0,'0'-22'0'0,"11"11"1"0,-11 0 0 0,10 11 0 0,-10-22 14 0,-10 22-4 0,10 0-2 0,-22 0-4 0,1 0-1 0,-12 0 0 0,12 11-1 0,-2 0-1 0,2 0-1 0,10 0-1 0,11-11-1 0,0 11 1 0,11-11-1 0,10 11 1 0,12 0 0 0,-1-11 0 0,12 10-1 0,-11 1 2 0,-12 0 0 0,2 11 0 0,-23 0 2 0,0-1 2 0,0 1 0 0,-23 0-2 0,-10-11 0 0,1 11-1 0,-11-12 3 0,11 1-1 0,-1-11 0 0,11 0-3 0,11 0 0 0,-1-11-1 0,2 1-2 0,10-1-7 0,10 0-15 0,2-11-17 0,10 0 25 0,11 1 16 0,-22-1-8 0</inkml:trace>
  <inkml:trace contextRef="#ctx0" brushRef="#br0" timeOffset="62">4663 15060 8 0,'0'0'0'0,"-10"-11"2"0,10 0 17 0,0 11 9 0,0 22-1 0,0 9-17 0,-22 24-3 0,1 22-1 0,-1-1-5 0,0 0 2 0,1 0-2 0,9-11-2 0,-9 0-6 0,10-9-17 0,0-14-23 0,22-19 22 0,0-13 17 0</inkml:trace>
  <inkml:trace contextRef="#ctx0" brushRef="#br0" timeOffset="63">4936 15223 9 0,'11'-11'0'0,"-11"11"0"0,0-11 5 0,0 0 12 0,-11 11-1 0,-1 0-4 0,-9 0-3 0,-11 11-4 0,-13 11-3 0,25-12-1 0,-2 12-2 0,11 0 1 0,-1-11-1 0,24 0 0 0,-1-11-1 0,21 11 1 0,11-1 1 0,-9-10 0 0,9 11 1 0,-10 0-1 0,-23 0 1 0,0 11 1 0,2-11 0 0,-12 10 1 0,-12-10 0 0,2 11 0 0,-11-11 0 0,-1 0 0 0,-11-11 1 0,12 11-3 0,-12-11 0 0,22 0-1 0,-11-11 0 0,12 0-7 0,10 0-16 0,0 0-18 0,0-21 24 0,10 10 16 0,0-11-7 0</inkml:trace>
  <inkml:trace contextRef="#ctx0" brushRef="#br0" timeOffset="64">4947 15026 9 0,'0'-10'0'0,"0"-1"2"0,0 1 12 0,0-2 11 0,0 12 2 0,0 0-6 0,0 33-2 0,0 11-5 0,-11 32-5 0,-11 0-5 0,1 11-2 0,-1 11 0 0,0-22-6 0,11 11-28 0,-11-22-44 0,22 12 47 0,0-67 22 0</inkml:trace>
  <inkml:trace contextRef="#ctx0" brushRef="#br0" timeOffset="65">21561 12624 3 0,'0'-11'0'0,"0"0"0"0,-12 0 3 0,12-1 9 0,-9 3-1 0,-2 9-2 0,-11 0-3 0,-1 0-3 0,2 9-1 0,-11 14-1 0,10-1 0 0,0 0-1 0,1 10-1 0,21 1-1 0,0-11-1 0,10-1-3 0,12-10 0 0,11-11 0 0,-1-11 1 0,-11-10 0 0,12-1-1 0,-33 11-2 0,12-11 7 0,-1-10 1 0,-11 10-2 0</inkml:trace>
  <inkml:trace contextRef="#ctx0" brushRef="#br0" timeOffset="66">21540 12265 5 0,'0'0'0'0,"0"-11"1"0,0 22 15 0,0 0-2 0,0 11-6 0,-11 10-4 0,-1 22-3 0,12 11-2 0,-10-10 0 0,10 11 0 0,0-1 0 0,10-22-1 0,2 1 0 0,-1-12-1 0,-2-10-3 0,14-11-1 0,-13-11 2 0,2 0 2 0,9-22 2 0,-9-10 0 0,8-1 2 0,-8-10 1 0,-1-1 0 0,-11 1 2 0,0 21 2 0,-11 0 0 0,-1 10 1 0,2 12-1 0,-12 12-3 0,22 10-4 0,-10 0 1 0,10-1-1 0,0 1 0 0,10 0 0 0,2 0 0 0,8-12 0 0,-8 1-9 0,9 0-14 0,-9-11 14 0,10 0 10 0,-1-11-2 0</inkml:trace>
  <inkml:trace contextRef="#ctx0" brushRef="#br0" timeOffset="67">21833 12124 5 0,'0'0'0'0,"-11"0"2"0,11 0 8 0,-12 21 2 0,12 12-1 0,-10 12-5 0,10 8-3 0,0 12-2 0,0 12-2 0,0 9-1 0,0-20 0 0,10-12 0 0,-10 0-5 0,12-21-15 0,-1-1 9 0,-11-21 12 0</inkml:trace>
  <inkml:trace contextRef="#ctx0" brushRef="#br0" timeOffset="68">21953 12504 2 0,'-11'0'0'0,"11"-11"6"0,-12 11 10 0,12 0 2 0,-10 0-9 0,-1 11-3 0,11 11-2 0,-11 0-2 0,1 9-2 0,-1-8-1 0,11-1 0 0,11 0 0 0,-11-11 0 0,21-1 0 0,0-10 1 0,-9-10-2 0,21-12 1 0,-13 11 0 0,-8-11 0 0,9-10 1 0,-9 10 1 0,-12 0-1 0,0 0 1 0,0 11 0 0,-12 1 0 0,2 10 0 0,-1 10-1 0,11 1 0 0,0-1 1 0,0 13-2 0,0-1 0 0,11-2 0 0,-11-8 0 0,22 10-1 0,-11-11-8 0,10 0-16 0,-21 0 10 0,21-11 15 0,-9 0 1 0</inkml:trace>
  <inkml:trace contextRef="#ctx0" brushRef="#br0" timeOffset="69">22191 12472 2 0,'0'0'0'0,"-10"0"0"0,10 11 2 0,-11 10 3 0,-1 1 3 0,12 11-2 0,0-13-4 0,0 3-1 0,23-12-2 0,-13 0 2 0,24 0 0 0,-13-22-1 0,1 0 0 0,11 0 0 0,-12-12 0 0,0-8 1 0,-9 9-1 0,-1-11 0 0,-1 12 1 0,-10-12 0 0,0 22 1 0,0 1-1 0,0 10 0 0,0 0-1 0,0 31-1 0,12 3 0 0,-12-3 1 0,11 25 0 0,-11-2-1 0,0 22-1 0,0 0 0 0,0 0-1 0,0 0 1 0,-11-9-1 0,-11-14 2 0,-1 1 0 0,2-21 3 0,0-12 2 0,-12 1 4 0,11-22 0 0,-10 0-1 0,9-10-2 0,2-12-1 0,-1 1-3 0,12-23-6 0,10 0-7 0,0 2-13 0,0-3 11 0,20 2 14 0,-8 10 0 0</inkml:trace>
  <inkml:trace contextRef="#ctx0" brushRef="#br0" timeOffset="70">22789 12428 1 0,'0'0'0'0,"0"-10"0"0,0 10 0 0,0-12 4 0,0 12 12 0,0-10 8 0,0 10-2 0,0 0-8 0,12 0-6 0,-12 10-3 0,11 12-3 0,11-1-3 0,-2 2-1 0,3 9 0 0,-1 1 2 0,-11-11 0 0,10 10-12 0,-10-21-10 0,-1 0-12 0,2-11 12 0,-1 0 21 0,-11-22 1 0</inkml:trace>
  <inkml:trace contextRef="#ctx0" brushRef="#br0" timeOffset="71">23029 12353 1 0,'0'0'1'0,"-22"0"10"0,12 21 8 0,-23 1 3 0,0 21-6 0,1-10-11 0,-13 9-3 0,13 3-3 0,-1-13-2 0,23 1-9 0,-1-11-28 0,0-1 19 0,11-10 21 0</inkml:trace>
  <inkml:trace contextRef="#ctx0" brushRef="#br0" timeOffset="72">23365 12309 2 0,'0'0'0'0,"0"-11"0"0,0 11 7 0,0 0 10 0,0 0 12 0,0 11-20 0,12 21 0 0,-12 1 0 0,11-1-1 0,-11 11-4 0,-11 1-2 0,11 0-2 0,-12-11 0 0,12-12-2 0,0 1 0 0,-10 0-4 0,10-11-7 0,-10-11-13 0,10 0-10 0,0-22 25 0,0-23 11 0,0 36 0 0</inkml:trace>
  <inkml:trace contextRef="#ctx0" brushRef="#br0" timeOffset="73">23312 12232 2 0,'0'0'0'0,"11"-9"1"0,-1 9 2 0,2-12 7 0,8 1 4 0,13 0-3 0,11 0 0 0,0 0-1 0,-2 0-1 0,3 11-1 0,-23 0-3 0,-11 0-2 0,-11 11-1 0,0 11 0 0,-11-11-2 0,-23 12-1 0,13-3-1 0,0 2 0 0,-12 1-3 0,22-2-1 0,11-11 0 0,0 1 1 0,11 12 0 0,11-13 3 0,-2 1 1 0,3 11 0 0,-1 0 1 0,0-1 3 0,-11-11 0 0,-11 13 3 0,0-2 1 0,-11-10-1 0,-23 11-4 0,13-11-1 0,-11 0 1 0,10 0-1 0,-11-11-1 0,11 0 0 0,1 0-1 0,9 0-1 0,12-22-6 0,0 11-8 0,0-11-12 0,12 1 0 0,-1-1 26 0,10 10 1 0</inkml:trace>
  <inkml:trace contextRef="#ctx0" brushRef="#br0" timeOffset="74">23681 12288 1 0,'0'0'0'0,"0"-12"4"0,0 1 7 0,-10 11 14 0,10 0-2 0,0 0-13 0,-11 0-6 0,11 33-2 0,-11-12-2 0,11 13-1 0,-11-3 1 0,11 3-1 0,11-13 0 0,0-11 0 0,0 13 2 0,-1-23 0 0,12 11 0 0,-12-22 1 0,13 0 0 0,-13-11 0 0,2 1-1 0,8-1 1 0,-8-11-2 0,-12 0 2 0,0 12-2 0,11 10 1 0,-11 11-3 0,-11 0-1 0,11 0 0 0,0 32-1 0,0-9 1 0,0-2 0 0,11 11 1 0,-1-20 1 0,13-2 0 0,-1 1 1 0,-2-11 0 0,13 0 2 0,-21-11 0 0,-1-11 2 0,-1 0 0 0,-10-9 0 0,-10-3-2 0,-1 3-1 0,-1-3-1 0,2 23-10 0,10-9-21 0,-11 20-8 0,11 0 33 0,0 9 4 0</inkml:trace>
  <inkml:trace contextRef="#ctx0" brushRef="#br0" timeOffset="75">24039 12449 2 0,'0'0'0'0,"0"0"7"0,0 0 6 0,12-10 8 0,-1 10-8 0,11 0-9 0,0 0-4 0,10 0 1 0,1 0-6 0,-22 0-19 0,-1 0-4 0,-10 0 26 0</inkml:trace>
  <inkml:trace contextRef="#ctx0" brushRef="#br0" timeOffset="76">24106 12504 2 0,'0'0'1'0,"0"0"9"0,21-11 11 0,1 11 1 0,-12-10-13 0,13 10-8 0,-13 0-5 0,12-11-26 0,-12 11 0 0,13 0 30 0,-13 0-2 0</inkml:trace>
  <inkml:trace contextRef="#ctx0" brushRef="#br0" timeOffset="77">24387 11993 4 0,'12'-11'0'0,"-12"11"5"0,11-11 10 0,-11 22 5 0,10 0-7 0,2 33-4 0,-12-1-5 0,0 1-2 0,0-1-2 0,0 13 0 0,0-14 0 0,-12-9-1 0,12-1 0 0,-10-9 1 0,-1-2 1 0,-1-21-1 0,12 0 0 0,-9-11-1 0,9 1-1 0,21-24-1 0,-10 3 0 0,22 8-2 0,-11 1-3 0,10 11 3 0,-10 11 1 0,-1 0 3 0,1 11 0 0,-22 11 0 0,0 1 0 0,0 8 1 0,0-9 0 0,-12 0 2 0,-8-1 1 0,-2-9 3 0,11-12 1 0,-11 10 0 0,1-10 0 0,10-10-4 0,0 10-1 0,-1-22-2 0,12 11-5 0,0-11-9 0,12 11-22 0,-1-10 20 0,11 10 14 0</inkml:trace>
  <inkml:trace contextRef="#ctx0" brushRef="#br0" timeOffset="78">24682 12211 4 0,'0'0'2'0,"0"0"6"0,-12 12 4 0,2 8 14 0,-1 2-12 0,11 1-12 0,0-2-3 0,0 0-1 0,0-10-10 0,0 11-17 0,0-11 8 0,0-11 20 0,0 0-1 0</inkml:trace>
  <inkml:trace contextRef="#ctx0" brushRef="#br0" timeOffset="79">24693 12113 4 0,'0'0'0'0,"0"-22"5"0,0 0 9 0,0 11 1 0,0 1-6 0,0 10-8 0,0 0-5 0,0 0-14 0,10 10-3 0,2 1 20 0,-2-11-3 0</inkml:trace>
  <inkml:trace contextRef="#ctx0" brushRef="#br0" timeOffset="80">24954 11776 11 0,'0'0'0'0,"-11"-11"24"0,11 11-12 0,0 22 4 0,-12-2-3 0,12 25-9 0,12-2-3 0,-12 12-2 0,11 10 0 0,-11 0 1 0,0 0-1 0,0-10-1 0,-11-1-8 0,-1-10-20 0,2-23-1 0,-1 1 29 0,11-22-1 0</inkml:trace>
  <inkml:trace contextRef="#ctx0" brushRef="#br0" timeOffset="81">24812 12167 4 0,'0'0'2'0,"11"-11"8"0,-1 0-3 0,13 1 12 0,-1 10-6 0,10-11-8 0,-11 11-4 0,13 0-3 0,-3 0-8 0,3 0-19 0,-13 0 13 0,11 0 16 0,-32 0-4 0</inkml:trace>
  <inkml:trace contextRef="#ctx0" brushRef="#br0" timeOffset="82">25181 12124 5 0,'0'0'0'0,"0"-11"2"0,-10 11 7 0,-1-11 10 0,-10 11 2 0,-12-11-6 0,10 11-4 0,3 0-3 0,8 11-2 0,2-11-3 0,10 0-2 0,0 11-1 0,10-11 0 0,22 11 0 0,-9-11 1 0,-1 11 0 0,-1 10-1 0,-10 1-1 0,0-11 4 0,-11 11-1 0,0-1 3 0,-22 1 3 0,1-11-1 0,-1 0-5 0,-1-11-3 0,13 0 0 0,10 0-8 0,0 0-28 0,0-22-26 0,10 11 49 0,-10 0 11 0</inkml:trace>
  <inkml:trace contextRef="#ctx0" brushRef="#br0" timeOffset="83">21724 13624 0 0,'0'-11'0'0,"11"0"0"0,-11 1 3 0,0-1 8 0,0 0 1 0,0 11-4 0,-11-11-1 0,1 11-3 0,-12 0-2 0,-11 11 0 0,11 0-1 0,12 0-1 0,-2-11 0 0,12 0 0 0,0 10-2 0,12 1 1 0,-2 0-2 0,12 0 1 0,-1 11 0 0,2 0 0 0,-12-12 1 0,-1 12 1 0,-10 0 0 0,11 0 1 0,-22-1 0 0,1 1 0 0,-12-11 1 0,10 0 0 0,-9-11-1 0,-1 0 1 0,12 0 0 0,-12 0-1 0,11-11-2 0,-1-11 1 0,12 11-1 0,0 11-2 0,12-10 0 0,-1 10 1 0,-1 0 2 0,2 0-1 0,8 0 0 0,3 10 1 0,-1-10-1 0,10 0 0 0,1-10 1 0,0-12-1 0,-13 11 0 0,3-11 0 0,-1-10 1 0,-12 10-1 0,-10 0 0 0,0-11 1 0,0 12 1 0,0-1 0 0,-10 11 1 0,-1 11 0 0,0 11 0 0,0 0 0 0,-1 11-1 0,12 10 0 0,0-10-1 0,0 0 0 0,12-1-1 0,-1 1 1 0,0 0-4 0,10-11-15 0,-9 0 0 0,9-11 19 0,-10 0 0 0</inkml:trace>
  <inkml:trace contextRef="#ctx0" brushRef="#br0" timeOffset="84">22072 13548 0 0,'0'0'0'0,"0"-34"2"0,11 25 5 0,-11-2 5 0,0 0-2 0,-11 11-3 0,0 0-2 0,-10 22-1 0,-12 10-2 0,11 12 0 0,12-12-2 0,-2 1 0 0,12-11-1 0,0-1 0 0,12-10-1 0,20 0 1 0,1-11-2 0,-12 0 1 0,1-11 0 0,0 11-2 0,-11-11-4 0,-1 11-3 0,2-10 0 0,-12 10 6 0</inkml:trace>
  <inkml:trace contextRef="#ctx0" brushRef="#br0" timeOffset="85">22649 13581 0 0,'-87'32'3'0,"43"-10"-2"0,0 11-1 0,11-12 0 0,23 1-4 0</inkml:trace>
  <inkml:trace contextRef="#ctx0" brushRef="#br0" timeOffset="86">26551 18930 255 0,'0'0'0'0,"65"-152"0"0,-32 42 0 0,0 24 0 0</inkml:trace>
  <inkml:trace contextRef="#ctx0" brushRef="#br0" timeOffset="87">22333 13472 0 0,'10'0'1'0,"2"0"3"0,9 0 1 0,-9 11 0 0,8 20-1 0,-8-8-4 0,-1 32 0 0,11-34-1 0,-11 23 0 0,11-22-1 0,-2 10 1 0,-8-21-1 0,9 0-2 0,2 0-2 0,-23-11 4 0</inkml:trace>
  <inkml:trace contextRef="#ctx0" brushRef="#br0" timeOffset="88">22572 13526 0 0,'-10'0'0'0,"-13"22"1"0,-20 0 1 0,-12 10 1 0,2-10-1 0,-2 22-1 0,12-12-1 0,9-10 1 0,13 0-2 0,21 0-4 0,0-22 1 0</inkml:trace>
  <inkml:trace contextRef="#ctx0" brushRef="#br0" timeOffset="89">22757 13374 0 0,'0'0'0'0,"0"22"0"0,0 21 0 0,-10 1 0 0,-1 10 0 0,-11-21 0 0,11 10 0 0,0-21 0 0,0 0 0 0,-1-11 0 0,12-11 0 0,12-11 1 0,-1 0-1 0,21-22 0 0,1 1 1 0,11 10 0 0,-1-11-1 0,-10 21 1 0,0 3-1 0,-1 9 1 0,-10 9-1 0,-11 3 0 0,-1 21 0 0,-10-11 0 0,-21-1-1 0,-1 12 1 0,-10-11-1 0,-1-11 1 0,0 0 1 0,1-1 0 0,-12 1 1 0,12-11 0 0,10 0-1 0,11-11-1 0,11 1 1 0,0-1-2 0,11 0-1 0,11 0-4 0,-11 0 4 0</inkml:trace>
  <inkml:trace contextRef="#ctx0" brushRef="#br0" timeOffset="90">23007 13505 0 0,'0'0'3'0,"0"9"2"0,0 3-1 0,10 21-1 0,-10-11-1 0,0-1-2 0,12 12 0 0,-12-11 0 0,11-11 0 0,-11 0-2 0,0-1-4 0,10-10-3 0</inkml:trace>
  <inkml:trace contextRef="#ctx0" brushRef="#br0" timeOffset="91">23084 13342 1 0,'0'0'6'0,"-11"-23"10"0,0 13 5 0,11-1 2 0,0 11-13 0,11 0-9 0,-11 0-3 0,11 11-7 0,10-1-21 0,-11 2-4 0,-10-1 31 0</inkml:trace>
  <inkml:trace contextRef="#ctx0" brushRef="#br0" timeOffset="92">23235 13200 0 0,'0'-10'0'0,"-10"10"11"0,-1-12 10 0,11 12 2 0,0 12-9 0,0 9-8 0,0 22-5 0,0 1-3 0,0 11 1 0,11-12-2 0,-11 22 2 0,0-12-2 0,0 14 2 0,0-24-2 0,0-10 1 0,-11-11-4 0,0-1-5 0,11-10-6 0,0 0-2 0,-11-11 12 0</inkml:trace>
  <inkml:trace contextRef="#ctx0" brushRef="#br0" timeOffset="93">23094 13581 0 0,'0'0'0'0,"0"0"2"0,11 0 0 0,22-11-2 0,-1 11 1 0,12-11 0 0,0 0-1 0,10 0 1 0,-11 0-1 0,-21-1 0 0,-1 12 0 0,-9 0 0 0,-1-9 0 0,-11 9 0 0,0-11 0 0,0 11 1 0,-11-11 0 0,-11 11 2 0,11 0-1 0,-1 0 0 0,2 11-2 0,10-11 0 0,0 0 0 0,10 11 0 0,2-2-1 0,9 3 1 0,-9-1 0 0,9 11-1 0,-10 0 0 0,-11-11 2 0,0 10 1 0,-11-10 2 0,-10 11 0 0,-1-11 0 0,-1 0-1 0,3-11-1 0,-2 11-2 0,11-11 0 0,-1 0-7 0,12 0-10 0,0 0 8 0</inkml:trace>
  <inkml:trace contextRef="#ctx0" brushRef="#br0" timeOffset="94">22594 13842 0 0,'0'0'0'0,"0"0"2"0,10 0 3 0,23 0 1 0,11 0 1 0,11 11-1 0,10-11-1 0,21 10 2 0,12-10 6 0,11 0 0 0,0-10-2 0,-22 10-6 0,-32-11-6 0,-2 0-1 0,-30 11-2 0,-2 0-1 0,-10 0 1 0,-11 0-5 0,-22 11-1 0,12-11-5 0,-13 11-4 0,13-11 8 0</inkml:trace>
  <inkml:trace contextRef="#ctx0" brushRef="#br0" timeOffset="95">22801 14070 0 0,'0'0'0'0,"0"0"2"0,-12 0 3 0,-9 0-1 0,-11 0 1 0,-12 0-3 0,1 11 2 0,-2-1-2 0,3 2-1 0,31-1 0 0,-1 0-1 0,2-11 0 0,20 0 0 0,2 10 0 0,20-10 0 0,1 11-1 0,11-11 2 0,-12 10-1 0,12 13 1 0,-12-1 0 0,-11-2 0 0,-9-8 1 0,-1 10-1 0,-11 0-1 0,0-11 1 0,-11-1 0 0,-1-10-1 0,-9 11 0 0,-11 0 0 0,-12-11 0 0,12 0 0 0,9 0 0 0,-20-11 0 0,32 0-1 0,0-10 1 0,11 10-2 0,0 0 2 0,11-11-2 0,0 10 0 0,-1 12 0 0,13 0 1 0,-1 0 0 0,-2 0 0 0,14 12 1 0,-13-12 0 0,12 11 0 0,-1 0 2 0,1 0-1 0,-1-11 0 0,13-11 1 0,-2 0 1 0,-10-12-2 0,-1 13 2 0,-10-11-2 0,-1-1-1 0,2-11 0 0,-23 12 0 0,0-12 0 0,0 22 0 0,0-11-1 0,-23 11 1 0,13 11-1 0,-23 11-1 0,11 11 2 0,12-1-1 0,-1 2 1 0,-1 9 0 0,12-10 0 0,12 0 1 0,-12-1 0 0,11-11 0 0,-1 2 0 0,12-1-1 0,-22-11-1 0,10 11-8 0,2-11-4 0,-1 0 1 0</inkml:trace>
  <inkml:trace contextRef="#ctx0" brushRef="#br0" timeOffset="96">23203 14091 0 0,'0'0'2'0,"11"-10"5"0,0-1 2 0,-11 11 0 0,-11 0-1 0,0 0-3 0,0 11-1 0,-11-1 0 0,1 13-1 0,-1-2-1 0,10 12-1 0,2 0 0 0,10-1 1 0,10-10 0 0,2 0 0 0,21-1 0 0,-13-10 1 0,25 0-3 0,-23-11 1 0,10 0-1 0,-11-11-4 0,2 0-8 0,-1 11-7 0,-12-10-3 0,-10-1 12 0</inkml:trace>
  <inkml:trace contextRef="#ctx0" brushRef="#br0" timeOffset="97">23758 13787 0 0,'0'0'2'0,"0"0"2"0,20 0 0 0,13 0-2 0,12 0 1 0,8 0 0 0,2 0-1 0,-22 0 0 0,-11 0 0 0,-11 0-2 0,-11 0-1 0,0 0-7 0,-11 0-3 0,-1 0 7 0</inkml:trace>
  <inkml:trace contextRef="#ctx0" brushRef="#br0" timeOffset="98">23790 13863 0 0,'0'0'0'0,"33"0"0"0,10 0 2 0,0 0-1 0,-10 0 0 0,-1 0-1 0,-32 0-1 0,23 0-2 0</inkml:trace>
  <inkml:trace contextRef="#ctx0" brushRef="#br0" timeOffset="99">24214 13449 0 0,'0'-10'0'0,"0"10"2"0,0 0 7 0,0 0 22 0,0 22-21 0,0 0-1 0,0 9-1 0,-10 14-2 0,-2 9-3 0,2 1-2 0,-1-12-3 0,11 12 0 0,-12-12 0 0,2-10 1 0,10-22 1 0,10 10 1 0,-10-21-1 0,12 0 2 0,-12 0 0 0,21-11 1 0,1-10 0 0,11-12 1 0,0 11-1 0,9-10 1 0,3 21 0 0,-13-11 0 0,-11 22 0 0,13 0-2 0,-23 11 0 0,-1 0-2 0,-10 11 0 0,0-1 0 0,-10 1-1 0,-12 0 0 0,-1-11 0 0,-19 0-1 0,9 10-1 0,0-21 3 0,11 0 1 0,1 0-3 0,9-11 2 0,12 1-1 0,-10-1-3 0,32 0-12 0,-1-11-10 0,1 11-10 0,11-11 18 0,-11 12 18 0,10-1 0 0</inkml:trace>
  <inkml:trace contextRef="#ctx0" brushRef="#br0" timeOffset="100">24562 13646 3 0,'-12'0'8'0,"2"0"2"0,0 11 4 0,10 11 13 0,-11-1-10 0,11 1-10 0,0 0-2 0,0 0-2 0,11-12 0 0,-11 12-2 0,10-11-1 0,-10 0-5 0,0 0-30 0,0-11-17 0,-10 0 46 0,10 0 6 0</inkml:trace>
  <inkml:trace contextRef="#ctx0" brushRef="#br0" timeOffset="101">24605 13494 5 0,'0'-11'5'0,"0"0"9"0,0 11-10 0,-10 0 1 0,20 0-5 0,2 0-8 0,9 11-13 0,-10 0 17 0,10 0 4 0</inkml:trace>
  <inkml:trace contextRef="#ctx0" brushRef="#br0" timeOffset="102">24856 13276 4 0,'0'-11'19'0,"-11"0"10"0,11 11-2 0,0 11 0 0,0 22-11 0,11 0-9 0,-11 20-3 0,0 2-2 0,-11 20 1 0,-11-8-1 0,11-2-1 0,-10 0-2 0,-2-21 1 0,13 10-1 0,-13-32-8 0,13 0-12 0,10-1-17 0,0-21-14 0,0 0 34 0,0-11 17 0</inkml:trace>
  <inkml:trace contextRef="#ctx0" brushRef="#br0" timeOffset="103">24682 13744 12 0,'-12'-11'25'0,"12"11"-10"0,12-11 20 0,-1 11-7 0,-1 0-16 0,22-11-6 0,-9 11-1 0,20-11-3 0,1 11 0 0,-11-11-7 0,-13 11-25 0,3 0-37 0,-13 0 29 0,2 11 36 0</inkml:trace>
  <inkml:trace contextRef="#ctx0" brushRef="#br0" timeOffset="104">25041 13689 11 0,'0'0'0'0,"0"-10"29"0,0 10-12 0,0-11 22 0,0 11-12 0,0 0-16 0,-11 0-6 0,-11 0-2 0,0 11-3 0,1-1 0 0,10 1-1 0,0 0-2 0,11-11 0 0,0 11-1 0,11 0-1 0,11 0 1 0,-2 0 3 0,14 10 0 0,-13-10 2 0,-9 11 0 0,-12 0 2 0,0-11 5 0,-12 0 5 0,-20 10 0 0,-1-10-6 0,12 0-7 0,-13-11-4 0,13 0-25 0,0 0-55 0,-2 0 36 0,13-22 47 0</inkml:trace>
  <inkml:trace contextRef="#ctx0" brushRef="#br0" timeOffset="105">18887 15353 5 0,'0'0'0'0,"-12"-11"1"0,12 0 8 0,12 0 20 0,-2-10 0 0,-10 10-1 0,10 0-2 0,2 11-5 0,-1 0-7 0,-1 0-6 0,13 22-2 0,-14-1-4 0,14 1-1 0,-1 0 1 0,-11 0-3 0,0-1 1 0,0-10-2 0,-1 0-9 0,-10-11-17 0,0 0-23 0,0 0-18 0,-10-22 55 0,10-10 9 0</inkml:trace>
  <inkml:trace contextRef="#ctx0" brushRef="#br0" timeOffset="106">19104 15223 7 0,'0'0'5'0,"-11"-11"48"0,11 11-20 0,-11 11 4 0,-11-1-12 0,-10 12-10 0,-1 0-6 0,1 11-5 0,-1-1-3 0,0-10-1 0,23 0-7 0,-2-11-23 0,12-1-42 0,12 1-1 0,-2-11 66 0</inkml:trace>
  <inkml:trace contextRef="#ctx0" brushRef="#br0" timeOffset="107">18789 15440 5 0,'0'0'0'0,"-12"0"2"0,2 0 16 0,10-11 15 0,-11 11-1 0,11 0-10 0,11-11-11 0,11 11-5 0,10 11-5 0,12 0 0 0,21-11-2 0,0 0-1 0,0 0-30 0,-10 0-50 0,-12 0 68 0</inkml:trace>
  <inkml:trace contextRef="#ctx0" brushRef="#br0" timeOffset="108">19376 15397 4 0,'0'0'2'0,"-11"-11"-2"0,11 11 0 0,-12-11 0 0,12 0 6 0,0 0 8 0,0 0 4 0,0 0 0 0,0 0-3 0,0 11-4 0,12 0-5 0,-12 0-3 0,0 11-1 0,0 0-1 0,11 22-1 0,-11-1 0 0,0-10 0 0,0 0 0 0,0-11 0 0,0 0 0 0,10-11-1 0,2 0-4 0,-2-11-5 0,12 0-5 0,-1-22 2 0,-9 12 10 0,-1-12 4 0,0 0 0 0,-1 12-1 0,-10-1 1 0,0 11 1 0,0 11 0 0,0 0-1 0,11 11 0 0,-11 11-1 0,0-1 1 0,0 1 0 0,10-11 0 0,-10 11 1 0,12-11 1 0,-12-1 0 0,11-10-2 0,-11 11 1 0,11-11-3 0,0 0 2 0,-1-11-3 0,1-10-3 0,0 10-4 0,-1-22 0 0,13 11 0 0,-13-10 5 0,2-1 4 0,-12 22 4 0,0 0 3 0,0 11 1 0,0 11 3 0,0 0-7 0,11 11 0 0,-11 0-1 0,9 10-1 0,3-10-2 0,-1 0-3 0,-11 0-9 0,10-12-24 0,2 1 13 0,-1-11 22 0,-1 0-5 0</inkml:trace>
  <inkml:trace contextRef="#ctx0" brushRef="#br0" timeOffset="109">19854 15266 7 0,'-11'-11'0'0,"11"0"11"0,0 0 19 0,-12 11-1 0,3 0-14 0,-2 0-7 0,-1 11-3 0,-9 11-3 0,9 0-1 0,2 21-2 0,10-10-1 0,0-11-1 0,10-1-1 0,2-10-1 0,-1-11 0 0,11 0 2 0,-2 0-2 0,-8-11-1 0,9-10 1 0,-9-1 2 0,-1-11 1 0,-11 12 1 0,10-1 1 0,-10 11 1 0,0 0 3 0,-10 0 1 0,10 11-2 0,-11 11 1 0,11 0 1 0,0 0-2 0,11 11-1 0,-11-1-1 0,22 1-1 0,-12-11-2 0,0 11 2 0,2-11 0 0,-1 10-7 0,-11-21-22 0,11 11-14 0,0-11 38 0,-11 0 0 0</inkml:trace>
  <inkml:trace contextRef="#ctx0" brushRef="#br0" timeOffset="110">19996 15266 7 0,'0'0'0'0,"0"11"3"0,10 11 6 0,1 10 1 0,11-21-6 0,0 11-2 0,10-11-2 0,-11 0 0 0,-9 0-7 0,9-11-11 0,-9 10 15 0,-1-10 2 0</inkml:trace>
  <inkml:trace contextRef="#ctx0" brushRef="#br0" timeOffset="111">20191 15223 7 0,'-12'0'0'0,"3"0"22"0,9 0 10 0,-23 10-2 0,13 12-12 0,-13 11-10 0,2-1-6 0,0 1-3 0,10-11-28 0,-1 10-44 0,2-21 57 0</inkml:trace>
  <inkml:trace contextRef="#ctx0" brushRef="#br0" timeOffset="112">20637 15320 6 0,'0'-10'0'0,"11"-1"0"0,-11 0 2 0,0 0 8 0,0 0 5 0,0 0 2 0,-11 0 4 0,-1 11-7 0,12-11-4 0,-10 11-3 0,-1 0-2 0,-10 11-3 0,-2 0-2 0,13 11 0 0,-12 0 0 0,11-1-1 0,11 12-1 0,11-11-1 0,11 0 1 0,0-12-3 0,-1 1-4 0,1-11-10 0,0 11-10 0,11-11 0 0,-22-11 24 0,10 0 5 0,-21 11-5 0</inkml:trace>
  <inkml:trace contextRef="#ctx0" brushRef="#br0" timeOffset="113">20844 15223 5 0,'0'0'0'0,"-11"-11"6"0,11 11 13 0,-12-11 6 0,2 22-5 0,-13-11-6 0,3 11-5 0,8 21-4 0,-9-21-1 0,-1 22-1 0,11-1-3 0,11-10 0 0,0-11-3 0,11 0-1 0,11-11-2 0,11 0-4 0,-23-11 1 0,23 0 2 0,-23 0 4 0,2-11-2 0,10 1 1 0,-12-1 2 0,-10 0 2 0,0 0 0 0,0 22 0 0,0-10 2 0,0 10 1 0,0 0 0 0,0 0 0 0,-10 10 2 0,10 12 0 0,0 11 1 0,10-11-4 0,1-1-1 0,-11 1-1 0,10-11 0 0,2 11-10 0,-12-22-26 0,11 11 1 0,0-11 34 0,0 0-4 0</inkml:trace>
  <inkml:trace contextRef="#ctx0" brushRef="#br0" timeOffset="114">20952 15168 4 0,'0'0'2'0,"0"0"8"0,0 0 8 0,0 11 1 0,-11 0-11 0,11 22-4 0,0-12-2 0,0 1-1 0,11 0 1 0,-11-11 0 0,11 0-1 0,-11-1 1 0,10-10 0 0,-10 0 0 0,12-10-1 0,-1-12-1 0,-11 0-2 0,10 0-1 0,2 1-1 0,-1-12 2 0,-2 22 1 0,3 0 1 0,-12 11 0 0,0 0 0 0,0 22 1 0,0 0 1 0,0-1-1 0,11 12 0 0,-1 0 0 0,-10-22-2 0,23 10-2 0,-13-10-12 0,12 0-23 0,11-22 25 0,-11 0 13 0,-22 11-4 0</inkml:trace>
  <inkml:trace contextRef="#ctx0" brushRef="#br0" timeOffset="115">21333 14800 2 0,'0'0'0'0,"0"0"0"0,0 0 5 0,11 9 6 0,-11 24 1 0,10 11-6 0,-10 10-3 0,0 11-1 0,0 11-1 0,-10-11-1 0,-1 12-10 0,0-12-13 0,0-11 18 0,-10-21 5 0,10-11-4 0</inkml:trace>
  <inkml:trace contextRef="#ctx0" brushRef="#br0" timeOffset="116">21159 15418 5 0,'0'0'0'0,"0"-11"3"0,0 1 8 0,10-1 12 0,2 11-9 0,9-11-12 0,11-11-4 0,-9 0 2 0,-1 11-1 0,10-10 0 0,-10-1 1 0,-1 0 0 0,-9 0 1 0,-12 12 3 0,0 10 3 0,0 0 1 0,0 21-4 0,-12 1-2 0,12 11-1 0,0-1 0 0,12-10-1 0,-2 0-1 0,1 0-8 0,0-12-25 0,10-10 1 0,-9 0 31 0,-1 0-1 0</inkml:trace>
  <inkml:trace contextRef="#ctx0" brushRef="#br0" timeOffset="117">21484 15070 3 0,'0'0'2'0,"0"0"5"0,0 0-7 0,0-10 1 0,0 20-5 0,12 1-3 0,9 11 5 0</inkml:trace>
  <inkml:trace contextRef="#ctx0" brushRef="#br0" timeOffset="118">21670 15299 3 0,'0'0'0'0,"0"-22"3"0,0 11 7 0,0-11 14 0,0 1 3 0,0 10-10 0,-11 0-5 0,11 0-1 0,-22 11-3 0,12 0-1 0,-2 22-4 0,-9-11-2 0,9 21-1 0,2-10 0 0,10 11-1 0,0-12-1 0,10-10-2 0,13 11-5 0,-13-22-6 0,22 0-3 0,1 0-6 0,-10-11-9 0,9-11 16 0,-10-10 16 0,-11-1 1 0,-11 22-2 0</inkml:trace>
  <inkml:trace contextRef="#ctx0" brushRef="#br0" timeOffset="119">21790 14853 1 0,'0'0'0'0,"-11"-11"5"0,11 0 7 0,-11 11 12 0,0 0-4 0,11 11-12 0,0 22-4 0,0 22-1 0,0-2-1 0,11 2 2 0,-11 10-1 0,0-12-1 0,0 14-6 0,-11-13-26 0,11-11-16 0,0 1 41 0,0-33 2 0</inkml:trace>
  <inkml:trace contextRef="#ctx0" brushRef="#br0" timeOffset="120">21920 15277 3 0,'-11'-22'12'0,"0"0"-3"0,1 12 10 0,-1-1 6 0,-11 11-12 0,11 0-9 0,0 11 0 0,0-1-1 0,-1 12 0 0,2 0-1 0,0 11-1 0,10-12-1 0,0 1-1 0,10-11-1 0,12 0-2 0,-11-11-4 0,11-11-2 0,0 0 0 0,-11-11 3 0,10 1 2 0,-21-1 4 0,11 0 0 0,-11 0 1 0,10 1 1 0,-10 10 1 0,0 0 0 0,0 11-1 0,0 0-1 0,0 11 1 0,0 10-1 0,12 1-1 0,-1 0-4 0,-1 0-22 0,2-1 6 0,-12-10 21 0,10-11-2 0</inkml:trace>
  <inkml:trace contextRef="#ctx0" brushRef="#br0" timeOffset="121">22170 15179 1 0,'-22'0'2'0,"0"0"6"0,1 11 3 0,-12 0 6 0,22 11-7 0,-10 10-7 0,21-10-1 0,-12 0 0 0,12-1 1 0,12-10 4 0,-1 0 1 0,10-11 2 0,0-11-4 0,2-10-2 0,9-12-2 0,-10 0 2 0,-11-10-2 0,11-12-2 0,-11 0-3 0,0 2-1 0,-11-12-4 0,10-12-4 0,-10 23-3 0,0 0-6 0,0 21-1 0,0 22 8 0,0 0 11 0,0 11 3 0,0 11 0 0</inkml:trace>
  <inkml:trace contextRef="#ctx0" brushRef="#br0" timeOffset="122">22572 15233 1 0,'0'0'0'0,"11"-10"0"0,-11-1 1 0,0 0 2 0,-11 0 1 0,11 11 1 0,-10 0 2 0,-1 0 0 0,-11 0-2 0,-1 33-1 0,3-12-2 0,-2 12 0 0,11-11-1 0,11-1 0 0,0-10-1 0,11-11 0 0,11 11 0 0,-2-22 0 0,3-10-1 0,-1-1 1 0,10-11 0 0,-21 1 0 0,-1 10-1 0,13-11 0 0,-1-10-1 0,-11 9 0 0,-2-19-1 0,14-34-4 0,-12 32 3 0,-11 24 2 0,11 19 1 0,-11 1 0 0,-11 11 0 0,11 11 1 0,-11 32 2 0,-12 1 1 0,23 11 0 0,-9-12 0 0,9 10 1 0,0 2-1 0,9 0-1 0,3-23-1 0,10 1 0 0,-1-22-1 0,12 0 0 0,11-22 0 0,-23-22 1 0,11 12-2 0,-20-12 0 0,-1-1 0 0,-11 3-1 0,0-3 1 0,-11 3 0 0,-1 20 1 0,-8 11 0 0,8 21 2 0,-9 0 4 0,9 13 1 0,12 9 3 0,0-10 0 0,12-1-3 0,21 12 1 0,-1-22-6 0,12-1-2 0,10-10-10 0,-1-11-39 0,-8 0 24 0,-13 0 24 0</inkml:trace>
  <inkml:trace contextRef="#ctx0" brushRef="#br0" timeOffset="123">23388 15190 0 0,'0'0'0'0,"0"-11"0"0,0 0 2 0,0 11 1 0,0-12 2 0,0 2 2 0,0 10 0 0,0-10 2 0,-11-12 1 0,-1 22-2 0,2-11-1 0,-12-1-2 0,1 12-3 0,-1 0 0 0,0 12-1 0,1 10 0 0,9-1 0 0,2 12 0 0,10 0 0 0,0-12 0 0,22 1 0 0,-1 0-5 0,11-22-9 0,1 11-10 0,-1-22 0 0,-9 0 13 0,-1-11 10 0,-11 1-1 0</inkml:trace>
  <inkml:trace contextRef="#ctx0" brushRef="#br0" timeOffset="124">23442 14820 0 0,'0'0'0'0,"-11"0"2"0,11 0 4 0,0 0 5 0,0 22 4 0,-10 11-6 0,10-1-3 0,-11 22-2 0,11-10 0 0,-12 11 0 0,12-12-1 0,0 0 0 0,0 1-1 0,0-11-1 0,12-12-5 0,-1 1-17 0,10-11-14 0,0-11 26 0,2 0 8 0</inkml:trace>
  <inkml:trace contextRef="#ctx0" brushRef="#br0" timeOffset="125">23595 15114 0 0,'0'-11'0'0,"-22"-1"5"0,10 12 5 0,2 0 4 0,-1 0-1 0,-1 0-4 0,3 12-4 0,-2 10-2 0,-1-11-1 0,12 9-1 0,-10 3 0 0,10-12 0 0,10 0 0 0,-10 0-1 0,12-11 1 0,8 0-2 0,-8-11 1 0,9 0-1 0,2 0 0 0,-12-12 0 0,0 3 0 0,-1-2 0 0,-10 11 1 0,0-1-1 0,0 12 1 0,-10 12 2 0,10 10 1 0,0-1 1 0,0 12-1 0,0 0 0 0,10-12-1 0,12 1-1 0,-11-11-1 0,11 0-10 0,-12 0-18 0,22-22-1 0,-20 0 20 0,9-11 9 0,2-10-1 0</inkml:trace>
  <inkml:trace contextRef="#ctx0" brushRef="#br0" timeOffset="126">23909 14733 0 0,'0'0'0'0,"0"-21"0"0,-10 21 2 0,10 0 2 0,0 32 4 0,-11 12 0 0,-1 21-2 0,12 0-2 0,0 0 0 0,12-10-1 0,-1 10-7 0,-11-12-9 0,0 3-1 0,0-24 8 0,-11 1 6 0,-1-22 0 0,2 0 0 0,0-11 0 0,-12 0 0 0,-1 0 0 0,13 0 0 0,-13 0 0 0,3-11 5 0,8 11 5 0,2-11 1 0,-1 11-2 0,22 0-5 0,-1 0 1 0,13 0 2 0,-2-11-1 0,12 11-2 0,0-22-1 0,-1 11 0 0,12-10 1 0,-12-1-1 0,1 0-2 0,-11 0-1 0,-11 1 0 0,-11 10 0 0,9 0 0 0,-9 11-1 0,0 0 1 0,0 0 0 0,-9 11 0 0,9 11 1 0,-11 10 0 0,11-10 1 0,11 11-1 0,-2-12 0 0,3-10 1 0,10 0-1 0,-1 0-1 0,2-11 1 0,-13-11-1 0,-10 0 1 0,11-11-1 0,-11 1 0 0,0-1-1 0,0-12-1 0,-11 14 0 0,-10-2-3 0,9 11-5 0,2-1-9 0,-1 12 0 0,0 0 2 0,11 12 6 0,-11-1 11 0,11 0-1 0</inkml:trace>
  <inkml:trace contextRef="#ctx0" brushRef="#br0" timeOffset="127">24387 15125 3 0,'0'-11'3'0,"0"0"0"0,0-11 3 0,0 11 8 0,-20 1 4 0,-2 10-7 0,-1 0-8 0,2 0-2 0,10 10 0 0,-10 1-1 0,21-1 0 0,0 2 1 0,21-1 0 0,1 0 2 0,0 20 1 0,11-19 1 0,-1 21 1 0,-21-11 1 0,-1-1 3 0,2 1 1 0,-24-11 3 0,2 11-2 0,-22-11-7 0,9-11-8 0,-10 10-7 0,23 1-45 0,-22 0-13 0,9-11 62 0</inkml:trace>
  <inkml:trace contextRef="#ctx0" brushRef="#br0" timeOffset="128">18679 16125 9 0,'0'0'0'0,"-10"-11"12"0,-1 11 6 0,11-11 7 0,-11-1-2 0,11 12-8 0,11 0-5 0,0 0-2 0,11 0-1 0,-1 12 0 0,1 10-3 0,11 0 1 0,-23-11-2 0,13 0-1 0,-2 10-2 0,0 1-1 0,-9-11-2 0,-12 0-17 0,0-11-37 0,-12 11 3 0,2-11 49 0,10 0-3 0</inkml:trace>
  <inkml:trace contextRef="#ctx0" brushRef="#br0" timeOffset="129">18897 16049 12 0,'0'-11'26'0,"0"11"10"0,-10 0 0 0,-2 11-5 0,-9 0-14 0,-1 32-10 0,-10-10-2 0,9-11-3 0,-10 21-2 0,12-10 0 0,0-1-6 0,10-10-13 0,-1 0-16 0,12-11-24 0,-10 0 17 0,10-11 39 0,-11 0-5 0</inkml:trace>
  <inkml:trace contextRef="#ctx0" brushRef="#br0" timeOffset="130">18593 16245 9 0,'0'0'10'0,"0"0"9"0,11 0 5 0,11 0 7 0,10-11-9 0,12 11-6 0,-2-11-8 0,-9 0-6 0,-1 11-4 0,1 0-25 0,-10 0-41 0,-1 0 32 0,-22 11 28 0</inkml:trace>
  <inkml:trace contextRef="#ctx0" brushRef="#br0" timeOffset="131">19202 16321 10 0,'0'0'-1'0,"-12"0"2"0,12 0-1 0,-10 11 4 0,10-11 1 0,10 0 1 0,2 0 0 0,-1 0-1 0,-1 0-1 0,12-11 3 0,0 0 2 0,-1 0-1 0,-9 0-3 0,-1-11-1 0,-2 1-2 0,3-1-1 0,-12 0-1 0,0-21 1 0,-12 32 0 0,-8 11 0 0,-13 0-2 0,0 11-1 0,12 10 3 0,-12 1-1 0,22 0 0 0,0 21-1 0,11-21 0 0,22 11 1 0,11-11-2 0,-1-12 3 0,1 1-1 0,0-11-2 0,-1-11-17 0,-22 1-12 0,13-12 19 0,-13 11 11 0,-10-22-8 0</inkml:trace>
  <inkml:trace contextRef="#ctx0" brushRef="#br0" timeOffset="132">19451 15973 7 0,'0'0'3'0,"0"-22"-2"0,0 1 4 0,0-1 6 0,0-11 8 0,12 11-3 0,-12 1 0 0,0 10-3 0,0 0-3 0,11-1-4 0,-11 24-2 0,-11 10-1 0,11 21 1 0,-12 12-2 0,2 31-1 0,10 12 0 0,0-33-1 0,0 33 0 0,0 11 0 0,0 12-1 0,0-25-1 0,0-19 0 0,0-12 1 0,-11-22 0 0,11-10 1 0,-12-11-5 0,2-22-9 0,0 0-16 0,-12 0-4 0,11-33 11 0,-1-10 22 0,12-1-7 0</inkml:trace>
  <inkml:trace contextRef="#ctx0" brushRef="#br0" timeOffset="133">19539 16266 15 0,'-11'0'17'0,"-1"0"-5"0,12 0 6 0,-10 22 2 0,-11 0-9 0,-1 0-7 0,0-1-2 0,-1 12-2 0,13 0-1 0,-12-12-3 0,12 1-16 0,10-11-19 0,0 0 14 0,10-11 24 0,2-11-8 0</inkml:trace>
  <inkml:trace contextRef="#ctx0" brushRef="#br0" timeOffset="134">19668 16169 12 0,'-9'-11'4'0,"-2"11"17"0,-1 0-7 0,12 11 6 0,-10-1-3 0,10 12-8 0,0 11-5 0,0-11-3 0,10 10 0 0,-10-10-2 0,12-11-6 0,-12 11-18 0,11-22-11 0,-2 0 13 0,-9-11 21 0,12-11-7 0</inkml:trace>
  <inkml:trace contextRef="#ctx0" brushRef="#br0" timeOffset="135">19691 16103 10 0,'0'0'0'0,"0"-21"3"0,0-12 7 0,-11 22 0 0,11-1 3 0,0 2-7 0,11 20-9 0,-1-10-19 0,13 23 5 0,-13-1 7 0</inkml:trace>
  <inkml:trace contextRef="#ctx0" brushRef="#br0" timeOffset="136">19952 16190 9 0,'0'0'0'0,"-11"0"4"0,-1-21 4 0,-20 10 5 0,11 11 2 0,-1 0-3 0,11 11-4 0,-10 10-3 0,-2 1-3 0,13 11-1 0,-1-12 1 0,11 12-2 0,11 0 0 0,11-22 0 0,-2-1 1 0,13 1 1 0,-10-11-1 0,-1-11 0 0,10-10-1 0,-21-1 0 0,11 0 0 0,-12-10-1 0,2 10 0 0,-12-11 1 0,0 22 0 0,0 0 1 0,-12 11-2 0,12 0 1 0,0 0 0 0,0 22 3 0,0 0 0 0,0 0-2 0,12 10-1 0,-2-10-1 0,12 11 0 0,-11-1-9 0,11-21-23 0,-11 0 1 0,10 0 28 0,-21-11-4 0</inkml:trace>
  <inkml:trace contextRef="#ctx0" brushRef="#br0" timeOffset="137">20170 16060 13 0,'0'-11'4'0,"-23"-12"6"0,23 23-10 0,-10 0 3 0,10 0-4 0,10 12-9 0,2-1 0 0,-1 11 1 0</inkml:trace>
  <inkml:trace contextRef="#ctx0" brushRef="#br0" timeOffset="138">20104 16353 9 0,'0'0'0'0,"-11"0"0"0,11 11 3 0,0-11 5 0,11 0 0 0,11-11-3 0,-11 1-1 0,22-12-3 0,-12 11 1 0,0-11 0 0,2 0 1 0,-13 1-2 0,2-12 0 0,-2 11 0 0,-10-21-1 0,-10 21 1 0,-2 22-2 0,-9 0 0 0,-1 11 0 0,11 0 1 0,-1 11 0 0,3 10 0 0,-2 1 0 0,11-1 1 0,0-10-1 0,11 11 0 0,10-11 0 0,0-12 1 0,-9 1 0 0,9-11 0 0,1 0 0 0,-12 0 0 0,2-21 0 0,-1 10 0 0,-1-11-1 0,2-11 0 0,-1 12-2 0,0-12 0 0,-11 11 1 0,0 11 0 0,0 0 0 0,0 11 0 0,0 0 1 0,-11 22 0 0,11-11 2 0,-11 11 0 0,-1 21-1 0,12-21 0 0,12 0-1 0,-12 0 0 0,22-12 0 0,-12-10 1 0,11 11 1 0,-9-22-1 0,10 1 1 0,-11-1-2 0,9-11 2 0,-8 0-2 0,-1-10 1 0,11 10-1 0,-12 0 0 0,-10 0 0 0,12 11 0 0,-12 1 1 0,0 10 5 0,-12 21-3 0,12 1-1 0,-10 0-2 0,10 0 0 0,10 10-1 0,2-10 0 0,9 0-4 0,1-11-13 0,0-1-14 0,10 1 24 0,-11-11 0 0</inkml:trace>
  <inkml:trace contextRef="#ctx0" brushRef="#br0" timeOffset="139">20800 16158 8 0,'0'0'0'0,"0"0"7"0,-12 0 0 0,2-11 6 0,0 11 3 0,-12 11-5 0,11 10-4 0,-11 1-4 0,11 0-2 0,11 11-1 0,0-1 0 0,11-10 0 0,-1-11-1 0,2 11 2 0,9-22 0 0,1 0 0 0,0-11-1 0,-1 0 0 0,2-11 0 0,-12 0-1 0,-1 1 0 0,1-1-1 0,-1-11 1 0,-10 22 2 0,12-10-1 0,-12 21-1 0,0 0 2 0,0 10 1 0,0 12 2 0,0-11-3 0,0 22-1 0,11-12 0 0,0 1-2 0,0 0-10 0,10-11-22 0,-10 0 13 0,11-11 19 0,-11-11-5 0</inkml:trace>
  <inkml:trace contextRef="#ctx0" brushRef="#br0" timeOffset="140">21050 16049 11 0,'0'0'0'0,"-12"-11"13"0,3 11-11 0,9 0 7 0,9 11-10 0,24 0-14 0,-10 11 3 0,-1-13 5 0</inkml:trace>
  <inkml:trace contextRef="#ctx0" brushRef="#br0" timeOffset="141">21257 16179 8 0,'0'0'12'0,"-11"-21"3"0,-11-1 2 0,0 22 5 0,1-11-7 0,9 22-6 0,-9 0-4 0,9 0-3 0,-8 21-1 0,20 1-1 0,0-11 0 0,0-1 0 0,20 1 1 0,3-11 0 0,10-11-1 0,-12 0 0 0,12-11-1 0,0 0 0 0,-1-10 1 0,-21 10 0 0,0-11 4 0,0 11 5 0,-11 0 8 0,0 11-6 0,-11 0-6 0,11 0-2 0,0 22-3 0,0 0 0 0,0-1-1 0,0 12-13 0,11-11-29 0,11 10-19 0,-1-10 34 0,-10-11 21 0</inkml:trace>
  <inkml:trace contextRef="#ctx0" brushRef="#br0" timeOffset="142">26802 14288 255 0,'0'0'0'0</inkml:trace>
</inkml:ink>
</file>

<file path=ppt/ink/ink2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433"/>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16157 12135 5 0,'0'-22'1'0,"-11"-33"0"0,11 1-1 0,0 11 0 0,0-1 3 0,11 12 7 0,-11-1 7 0,0 0 6 0,0 12-3 0,0 10-2 0,0 11-4 0,-11 0-6 0,11 11-7 0,-11 32 0 0,1 11-2 0,10 44-1 0,0 22-1 0,0 21-2 0,10 44-3 0,-10 22-2 0,11 32-2 0,-11 22-2 0,-11 11-1 0,11-11 0 0,-10 21 2 0,10 110 7 0,10-88 15 0,1-31 9 0,0-2 2 0,11 1-5 0,-11 10 0 0,-1-76-4 0,2-42-4 0,-1 32-1 0,21-10-3 0,-22-56 0 0,2-55-4 0,10 11 1 0,-11-9 0 0,-1 10 0 0,0-11-1 0,2-21 0 0,-1-12 0 0,-11-10-1 0,11-11-1 0,-11-11 0 0,11-11 0 0,-11 0 0 0</inkml:trace>
  <inkml:trace contextRef="#ctx0" brushRef="#br0" timeOffset="1">20768 11678 8 0,'0'-11'0'0,"0"0"1"0,0-1 2 0,0 2 8 0,0 10 3 0,0 0 2 0,0 0 1 0,10 0-5 0,-10 10 0 0,10 24-1 0,-10 42-3 0,0 22 0 0,-10 54 1 0,0 55-2 0,-12 75-2 0,22-97-4 0,0 132-4 0,10-47-1 0,12 2-2 0,11 11 0 0,11 22 2 0,-1 10 2 0,-10 11 5 0,-12-11-2 0,0-32 0 0,-9-44 0 0,-12-10-4 0,11-56-8 0,-11-53 2 0,0 32 2 0,0-10 0 0,0-1 1 0,0-33-1 0,0-43 4 0,0-10 3 0,0 20-1 0,0-8 0 0,0-2 0 0,0-11-1 0,0 1 0 0,0-12 0 0,10-10 1 0,-10-1-1 0,0-32 1 0</inkml:trace>
  <inkml:trace contextRef="#ctx0" brushRef="#br0" timeOffset="2">22616 18767 255 0,'21'-119'0'0,"66"-77"0"0,-22 11 0 0,12 120 0 0</inkml:trace>
  <inkml:trace contextRef="#ctx0" brushRef="#br0" timeOffset="3">14188 11644 8 0,'0'-10'0'0,"0"0"1"0,0-1 6 0,0 11 3 0,0 0-1 0,12 0 0 0,-12 11 1 0,0 21 0 0,11 1-3 0,-11-1-3 0,0 12-1 0,0-2-1 0,0-8-2 0,-11-1 0 0,11-1 0 0,0-10-1 0,-12-11-8 0,12 0-16 0,0-11-4 0,0-11 21 0,12-22 7 0,-1 12-6 0</inkml:trace>
  <inkml:trace contextRef="#ctx0" brushRef="#br0" timeOffset="4">14211 11537 8 0,'0'0'1'0,"0"11"-1"0,-11 10 4 0,11 1 6 0,11 11 4 0,-11-1-5 0,22-10-4 0,-2 11-2 0,13-23-2 0,-10 11 2 0,9 2-1 0,-10-1-2 0,-1-11 0 0,-9-2-2 0,-1-9-10 0,-1 0-11 0,-20 0 8 0,10-9 14 0,-11-13-6 0</inkml:trace>
  <inkml:trace contextRef="#ctx0" brushRef="#br0" timeOffset="5">14341 11418 9 0,'0'0'4'0,"0"-12"-2"0,0 1 6 0,0 11 6 0,0 0 12 0,0 23-6 0,0 19-9 0,0 2-5 0,0 10-4 0,0 12-2 0,10 10 0 0,-10-11-2 0,12-11 1 0,-1-10-4 0,-1-22-10 0,13-1-22 0,-13-21 6 0,1 0 27 0,0-21-3 0</inkml:trace>
  <inkml:trace contextRef="#ctx0" brushRef="#br0" timeOffset="6">14449 11765 8 0,'-10'11'3'0,"-1"0"3"0,11 0 4 0,0-11 6 0,11 9-6 0,-1-9-4 0,2 0-1 0,10-9-2 0,-11-13 0 0,9 0 0 0,-8-11 0 0,-12 12 0 0,0-12-1 0,0 22 0 0,-12-11 1 0,2 12 2 0,0 10-1 0,-1 10 0 0,0 12-4 0,0 11 1 0,11-1-3 0,0 1 2 0,11 0 0 0,11-22 0 0,-2 10-1 0,-8-21 0 0,10 11-2 0,-11-22-5 0,11-1-12 0,-11 3-10 0,10-24 9 0,0-11 14 0,-9 1 7 0,-1-11 0 0,-11 9-7 0</inkml:trace>
  <inkml:trace contextRef="#ctx0" brushRef="#br0" timeOffset="7">14667 11373 9 0,'0'0'0'0,"0"0"9"0,-10 0 4 0,-1 22 4 0,11 22 0 0,0-12-4 0,0 23-4 0,0-12-5 0,11 22-2 0,-1-21-3 0,2 10 0 0,-2-10 0 0,0-13-6 0,2 3-16 0,-1-23-13 0,-11 0 20 0,10-22 14 0,-10-11 2 0,0 11-6 0</inkml:trace>
  <inkml:trace contextRef="#ctx0" brushRef="#br0" timeOffset="8">14624 11656 8 0,'-11'0'7'0,"0"11"-1"0,11 0 4 0,0 0 12 0,11 0-6 0,10 0-7 0,2-11-6 0,19 0-2 0,-9-11-1 0,11 0-4 0,-11 0-15 0,0-11-20 0,-13 0 26 0,-8 1 13 0,-1 10-7 0</inkml:trace>
  <inkml:trace contextRef="#ctx0" brushRef="#br0" timeOffset="9">14895 11439 8 0,'0'0'0'0,"-10"-11"1"0,10 1 5 0,-11-2 6 0,11 12 29 0,0 22-28 0,0 10-5 0,0 22-4 0,11 1 1 0,-11 10 1 0,10 12-2 0,2 10-2 0,-1 10-2 0,0-10-1 0,0 11 0 0,-1-11-1 0,-10-11-1 0,10-10-5 0,-10-12-5 0,-10-11 2 0,0-21-2 0,10-11-10 0,0-11-2 0,0-21 19 0,0-23 6 0,0-21-4 0</inkml:trace>
  <inkml:trace contextRef="#ctx0" brushRef="#br0" timeOffset="10">15005 11807 8 0,'-11'0'9'0,"0"-9"4"0,0 9 6 0,-11 21 5 0,1-10-7 0,10 22-9 0,-12-11-6 0,13 10-3 0,-1-21-2 0,11 22-7 0,0-23-20 0,0 1-5 0,11-11 20 0,11-21 15 0,-11 10-6 0</inkml:trace>
  <inkml:trace contextRef="#ctx0" brushRef="#br0" timeOffset="11">15145 11449 11 0,'0'0'0'0,"-10"-10"23"0,10-1-13 0,-11 11 8 0,11 0 3 0,0 32-12 0,-12 12-4 0,12 10-1 0,0 12-3 0,0 10-1 0,0-11-1 0,0-11 1 0,12-10-3 0,-1-12-4 0,-11-10-11 0,10-11-23 0,2-11 17 0,-1-11 22 0,-1-11-4 0</inkml:trace>
  <inkml:trace contextRef="#ctx0" brushRef="#br0" timeOffset="12">15243 11634 7 0,'0'0'0'0,"-10"0"8"0,10 0 5 0,-11 10 8 0,11 13 2 0,-12 10-7 0,12-12-6 0,0 12-8 0,0-11-2 0,12 0 0 0,-12-1-2 0,11-10-3 0,-11-11-6 0,22 11-10 0,-11-11-10 0,-1 0 8 0,1 0 22 0,0-11-5 0</inkml:trace>
  <inkml:trace contextRef="#ctx0" brushRef="#br0" timeOffset="13">15298 11526 8 0,'0'0'2'0,"-11"0"8"0,11 0 8 0,0-12 2 0,0 12-10 0,11 0-8 0,-1 0-2 0,-10 0-3 0,12 0-30 0,-1 0 8 0,-1 0 23 0,-10 0-5 0</inkml:trace>
  <inkml:trace contextRef="#ctx0" brushRef="#br0" timeOffset="14">15440 11656 7 0,'0'0'0'0,"0"0"3"0,-12 0 7 0,12 0 5 0,0 0-2 0,0 0-3 0,12 22-4 0,9-11-3 0,1 11 0 0,11-1 0 0,-23-11-3 0,12 13 0 0,-12-12-2 0,2 0-5 0,-1 0-17 0,-11-11-3 0,10 0 20 0,-10 0 6 0,0 0-4 0</inkml:trace>
  <inkml:trace contextRef="#ctx0" brushRef="#br0" timeOffset="15">15646 11579 10 0,'0'12'25'0,"-22"-12"-8"0,1 22 3 0,-12 9 5 0,1 14-10 0,-1-2-10 0,0 12-4 0,12-12-3 0,10-10-9 0,11-1-40 0,-12-21 3 0,12-11 42 0</inkml:trace>
  <inkml:trace contextRef="#ctx0" brushRef="#br0" timeOffset="16">26846 16082 255 0,'0'0'0'0,"-65"0"0"0</inkml:trace>
  <inkml:trace contextRef="#ctx0" brushRef="#br0" timeOffset="17">21311 11418 9 0,'0'-12'8'0,"0"1"0"0,0 0 11 0,0 11 7 0,0 11-7 0,0 22-12 0,0-1-2 0,0 12 3 0,11 10 0 0,-11 1-3 0,11-1 0 0,-11-10-4 0,0-1 1 0,0 1 0 0,0-23-2 0,0 1-1 0,0 0 1 0,0-22-2 0,0 11-11 0,11-11-14 0,-1-11-16 0,2-22 10 0,9 1 27 0,-10-24 5 0,0 14-5 0</inkml:trace>
  <inkml:trace contextRef="#ctx0" brushRef="#br0" timeOffset="18">21561 11308 10 0,'0'0'3'0,"0"0"8"0,0 11-4 0,0 11 18 0,-12 10 0 0,12 23-10 0,-9 0-3 0,9-1-5 0,0 0 1 0,0-1-3 0,0-8-3 0,0-2 0 0,0-10-2 0,0-11 0 0,0-11-4 0,0-11-18 0,-11 0-22 0,-1 0-5 0,2-22 42 0,-13-12 1 0</inkml:trace>
  <inkml:trace contextRef="#ctx0" brushRef="#br0" timeOffset="19">21354 11613 8 0,'-10'0'19'0,"-1"0"-8"0,11 0 20 0,0 11 0 0,11-11-10 0,11 10-7 0,21-10-3 0,11 0 0 0,-10 0-6 0,10-10-5 0,-21-1-4 0,-12 11-29 0,11-11-42 0,1 0 32 0,-10-11 36 0</inkml:trace>
  <inkml:trace contextRef="#ctx0" brushRef="#br0" timeOffset="20">21855 11471 25 0,'0'12'37'0,"0"19"-22"0,0 3 20 0,0 9 9 0,0 10-19 0,0 3-13 0,-11-14-8 0,0 3-2 0,11-13-8 0,11-21-31 0,10 0-93 0,2-11 104 0</inkml:trace>
  <inkml:trace contextRef="#ctx0" brushRef="#br0" timeOffset="21">16255 11852 8 0,'-11'-11'0'0,"11"11"0"0,0 0 0 0,0-11 0 0,0 0 1 0,0 11-1 0,11 0 0 0,-11 0 0 0,22 0 1 0,11 0 0 0,10 0 0 0,1 0 0 0,32 0 0 0,11 0 2 0,43 11 2 0,11-11 2 0,12 11 0 0,20 11-4 0,12 0 0 0,22-12-1 0,11 12-1 0,10 11 1 0,10 10 0 0,2-10 0 0,10-1 0 0,-10 1 1 0,-13 0-2 0,-9-1 1 0,-23-10-2 0,-32 0-8 0,-65 1-14 0,-10-14 9 0,-44 2 12 0,-23-11 1 0,-21-11 0 0,-21 2 0 0,-1-3 0 0,11 1 0 0,22 11 0 0,21 0 0 0,23 11 0 0,-2-11 0 0,3 12 0 0,-14-3 0 0,-9 2 0 0,-1-11 0 0,-32 0 0 0,0 11 0 0</inkml:trace>
  <inkml:trace contextRef="#ctx0" brushRef="#br0" timeOffset="22">20049 12135 16 0,'0'0'0'0,"0"-11"0"0,12 0 0 0,-1 11 0 0,10 0 1 0,12 11-1 0,0 10 1 0,10-10 1 0,0 0-1 0,-21 11 1 0,-12-11 0 0,-10 12 1 0,0-23 4 0,-42 9 1 0,-14-9-5 0,3 0-3 0,-12 11 0 0,21-11-1 0,11 0-2 0,12 11-17 0,-1 11 13 0,22-22-8 0</inkml:trace>
  <inkml:trace contextRef="#ctx0" brushRef="#br0" timeOffset="23">16288 12135 3 0,'0'0'0'0,"0"0"0"0,22 0 0 0,-12-11 0 0,12 11 0 0,0 0 0 0,11 0 1 0,-1 0-1 0,22 0 3 0,1 11 1 0,32-11 2 0,54 10 2 0,-11 12-3 0,45 0-1 0,20 0-1 0,34 10 0 0,10 1 0 0,10 0 1 0,24-1 1 0,20 1-2 0,12-1-1 0,10 1-16 0,-21 11 1 0,-23-1 11 0,-42 1-1 0,-55-1-5 0,-66-10 6 0,-31-22 2 0,-34-11 0 0,-21 0 1 0,-22-11 3 0,11 0 1 0,-11 0-5 0,0 11-2 0,0 0-1 0,0 0-2 0,0 0 4 0,-11 11 1 0,-1 0-14 0</inkml:trace>
  <inkml:trace contextRef="#ctx0" brushRef="#br0" timeOffset="24">20191 12461 15 0,'0'0'-1'0,"0"-12"1"0,11 24 0 0,11-1 0 0,11 0 1 0,-1 10 0 0,12-11 3 0,10 24 0 0,-21-12-1 0,-1-1 2 0,-10 1 3 0,-11-11 1 0,-22-11 1 0,0 11 1 0,-43-11-8 0,-11 0-2 0,-2 0-7 0,14 0-32 0,-1 11 22 0,43-11 2 0</inkml:trace>
  <inkml:trace contextRef="#ctx0" brushRef="#br0" timeOffset="25">16734 12493 0 0,'217'11'0'0,"-11"11"1"0,44 0 1 0,1 9-1 0,9 3 2 0,13 10 0 0,9-12 1 0,22 12 0 0,-11-12 0 0,2-10-2 0,-24 11-4 0,-20 10-5 0,-66-21-3 0,-66 0 7 0,-33-12 3 0,-30-10 0 0,-35 0 0 0,-10 0 0 0,-22-10 1 0,1 10-1 0,-12 0-2 0,10 0 2 0,2 10 0 0,10 1-1 0</inkml:trace>
  <inkml:trace contextRef="#ctx0" brushRef="#br0" timeOffset="26">20159 12852 1 0,'0'0'0'0,"11"0"0"0,-2 0 0 0,24 11 0 0,-10-11 3 0,19 22 0 0,3-11-1 0,-13 0 0 0,1-1 0 0,-11 12 2 0,-11-22 0 0,-11 11 0 0,-11 0 2 0,0-11-1 0,-33 0-3 0,-10 0-1 0,-1 0 0 0,1 11-1 0,22 0-1 0,10 1-1 0,11 8-15 0,11 2-2 0,11 1 18 0</inkml:trace>
  <inkml:trace contextRef="#ctx0" brushRef="#br0" timeOffset="27">16265 12896 0 0,'0'0'0'0,"12"0"0"0,10 11 0 0,21-11 0 0,22 10 0 0,22 1 1 0,44-11 1 0,32 11 1 0,43-11-1 0,109 11 3 0,-31 11-1 0,-24 1 5 0,-20 8 3 0,-12 3 0 0,22-13-2 0,11 0 0 0,-11 2-3 0,-12-2 0 0,-30 1-2 0,-35-12-3 0,-31 2-1 0,-44-2-1 0,-43-10 0 0,-45 0 0 0,-10 0 1 0,-10-10-1 0,-34-2-5 0,11 12-18 0,-10 12-19 0,21-2 35 0,22 1-9 0</inkml:trace>
  <inkml:trace contextRef="#ctx0" brushRef="#br0" timeOffset="28">19941 13146 15 0,'-12'0'0'0,"2"0"1"0,0-11-1 0,-2 11 1 0,12 0 3 0,0 0 2 0,0 0 0 0,22 11 1 0,11-11 1 0,11 10-2 0,9 2-2 0,2-2-1 0,0 2-2 0,-23-2-1 0,-21 1 0 0,11 1 2 0,-22-2 7 0,-22 1 7 0,-10-1-5 0,-1 1-4 0,10-11-4 0,2 11-2 0,0 1-2 0,21-2-3 0,0 1-26 0,10 11-27 0,1-11 38 0</inkml:trace>
  <inkml:trace contextRef="#ctx0" brushRef="#br0" timeOffset="29">17745 13961 0 0,'43'0'1'0,"175"22"10"0,-33 0 0 0,43-1-5 0,22 1 0 0,11 0 2 0,-11 11-1 0,-32-11-2 0,-34 9-1 0,-42-19-2 0,-23 10-2 0,-43-22 0 0,-21 11 0 0,-23-11 0 0,1 0 0 0,-11 0 0 0,10 10 0 0,1 0-1 0,11 2 1 0,-2 10-1 0,3-11-1 0,8 0-1 0,-9 0 2 0,0-1 0 0,-12 1 1 0,-10-11 0 0,-11 0 0 0,-11 0-3 0,-11-11-27 0,-11 11 23 0,12 0-5 0</inkml:trace>
  <inkml:trace contextRef="#ctx0" brushRef="#br0" timeOffset="30">20452 14190 11 0,'0'0'0'0,"0"0"0"0,0-11 0 0,11 11 0 0,-11 0 1 0,11 11 0 0,22 0 4 0,-1 9 2 0,12 3-2 0,-2 10-2 0,-9-12 0 0,-1 1 1 0,-20-11 1 0,-12 0 0 0,0 11 3 0,-32-22 2 0,-13 10-2 0,-8-10 0 0,-2-10-4 0,1 10-2 0,21 0-2 0,12 0-3 0,-1 10-22 0,10 12-25 0,2-11 38 0</inkml:trace>
  <inkml:trace contextRef="#ctx0" brushRef="#br0" timeOffset="31">18028 14016 0 0,'0'0'0'0,"0"-11"0"0,0 11 0 0,0-10 0 0,10-2 0 0,-10 12 0 0,0-11 0 0,-10 11 0 0,-2-11 0 0,2 11 1 0,-13 0-1 0,-10 0 1 0,-9 0-2 0,-2 0 1 0,-21 11-1 0,0-11 1 0,43 0 0 0</inkml:trace>
  <inkml:trace contextRef="#ctx0" brushRef="#br0" timeOffset="32">16625 13885 0 0,'-110'-11'0'0</inkml:trace>
  <inkml:trace contextRef="#ctx0" brushRef="#br0" timeOffset="33">15614 13809 0 0,'-11'0'0'0,"-22"0"0"0,33 0 0 0</inkml:trace>
  <inkml:trace contextRef="#ctx0" brushRef="#br0" timeOffset="34">16483 13863 0 0,'0'0'0'0,"130"11"0"0,0 0 1 0,23 0-2 0,-44 0 1 0</inkml:trace>
  <inkml:trace contextRef="#ctx0" brushRef="#br0" timeOffset="35">17407 13940 0 0,'175'21'1'0,"-2"-10"5"0,-43 0 6 0,-20 1-2 0,-24-2-3 0,-9 1-3 0,-23-1-2 0,-21-10 0 0,-22 11-1 0,-1-11-1 0,-10 0 0 0,-10 0-3 0,-1 0-3 0,11 0-5 0,-12 0-3 0,12 11 4 0,0-11 9 0</inkml:trace>
  <inkml:trace contextRef="#ctx0" brushRef="#br0" timeOffset="36">16223 14461 0 0,'0'0'0'0,"0"0"3"0,-11 0 1 0,11 0-2 0,11 0 1 0,10 0 0 0,0 0 1 0,13 11 0 0,-3-11 2 0,24 11 1 0,33-11 3 0,-13 11-3 0,23 0-3 0,22 22-4 0,22-12-3 0,41 12 0 0,35-11 8 0,10-1 10 0,-42-10 7 0,-1 0 1 0,0 11-8 0,0 0-5 0,10-1-4 0,23 1 1 0,10 0 0 0,-10 0-3 0,-23 10-1 0,-21-10 1 0,-12 11-3 0,-19-12 0 0,-13 1-2 0,-32 0 0 0,-33-11 1 0,-10-11 0 0,-12 10-1 0,-33-10 0 0,2 0 1 0,-1-10 0 0,-1 10-1 0,-10 0-1 0,12 0-2 0,-2 10-5 0,-10-10-7 0,10 12-5 0,13-2 6 0,-1-10-1 0,-11 12-3 0,0-12-14 0,-1 0 9 0,-10 0 14 0</inkml:trace>
  <inkml:trace contextRef="#ctx0" brushRef="#br0" timeOffset="37">20245 14842 9 0,'0'0'0'0,"0"-11"3"0,0 11 19 0,0-11 6 0,0 11-9 0,12 0-9 0,-2 0-4 0,12 11-1 0,22 11-1 0,-12 0 2 0,12-1 1 0,-13 1-3 0,-8 0 1 0,-12-1 0 0,-11 1 2 0,-11-10 3 0,-32 9-1 0,-2-11-2 0,-8-10-2 0,-2 0-1 0,23 12-3 0,9-1-1 0,13-11-2 0,10 21-7 0,10-10-30 0,23 11-50 0,11-11 52 0</inkml:trace>
  <inkml:trace contextRef="#ctx0" brushRef="#br0" timeOffset="38">16277 16310 8 0,'-12'0'2'0,"12"0"-2"0,-10 0 1 0,-1 0-1 0,11-11 6 0,-12 11 3 0,3 0 3 0,9 0-3 0,0 0 0 0,0 0 1 0,0 11 0 0,21-11 0 0,12 11-2 0,10-11-1 0,22 0 3 0,12 11 2 0,21-11-2 0,20 11-1 0,25 10-3 0,9-10-3 0,22 11 0 0,11-11-1 0,20 11-2 0,13-12 0 0,-11 12 1 0,0 0-2 0,10-11 0 0,-10 21 1 0,0-10 0 0,-2 11-2 0,3-1 2 0,-13 1 0 0,-10 0 0 0,-22-11-1 0,-10-1 2 0,-34-11-3 0,-21 2 2 0,-12-1 1 0,-21-11-2 0,-42 0 2 0,-13 0 0 0,-10-11-1 0,0 11 0 0,0-12 0 0,0 12-1 0,-10 0-1 0,-1 0-3 0,11 0-3 0,0 12-3 0,0-1 0 0,11-11 3 0,-1 11 3 0,2-11 1 0,-1 10 0 0,10-10 3 0,0 0 1 0,-9 11-1 0,-1-11-5 0,0 0-17 0,0 0-16 0,9 10 23 0,3-10 8 0</inkml:trace>
  <inkml:trace contextRef="#ctx0" brushRef="#br0" timeOffset="39">20300 16647 9 0,'0'0'0'0,"10"0"0"0,2 0 0 0,10 0 5 0,-1 0 12 0,12 0 0 0,-1 11-4 0,1-1-4 0,-1 12-6 0,-10 0 0 0,-11 11-1 0,0-11 3 0,-11-1 3 0,-11 1 5 0,-10 11-3 0,-34-22 2 0,33-2-9 0,-10 3-3 0,-1-12 0 0,-10 11 1 0,10-11-1 0,1 11 0 0,20-11-1 0,2 11-1 0,20-11-1 0</inkml:trace>
  <inkml:trace contextRef="#ctx0" brushRef="#br0" timeOffset="40">21267 15179 3 0,'0'-11'0'0,"-10"-11"0"0,10 1 0 0,0-1 2 0,0 10 4 0,0 2 2 0,0-1-2 0,10 1 0 0,-10 10-2 0,12 21 3 0,-1 12 2 0,-11 32-2 0,0 11 0 0,9 22-1 0,3 22 0 0,-12 32-4 0,11-44 0 0,-11-74-2 0,0 107 1 0,11-11-1 0,-11-54 1 0,0 33-1 0,0 21-2 0,-11-10-1 0,11-11 0 0,-11-11 2 0,-1-22-1 0,12-44 2 0,0 12 0 0,0-13 0 0,0-8-1 0,12 10 0 0,-12-22-1 0,11 0 0 0,0-1 0 0</inkml:trace>
  <inkml:trace contextRef="#ctx0" brushRef="#br0" timeOffset="41">21050 16962 7 0,'0'0'0'0,"0"0"0"0,-12 0 0 0,3 0 7 0,-2 0 15 0,11 11-6 0,0-11-4 0,0 11-1 0,20-11-2 0,3 11 0 0,20-11 1 0,12-11 3 0,-1-11-2 0,0 11-8 0,1-10-4 0,-1 10-13 0,-21 0-29 0,0 11-22 0,-23 0 58 0</inkml:trace>
  <inkml:trace contextRef="#ctx0" brushRef="#br0" timeOffset="42">21322 15038 3 0,'-11'-12'0'0,"-1"12"1"0,12 0 4 0,-9 0 10 0,9 0-1 0,9 0-6 0,14 0 0 0,9-10-2 0,23 10-1 0,-1-33-4 0,0 23-2 0,1-12-6 0,-33 22-46 0,-11 32 48 0</inkml:trace>
  <inkml:trace contextRef="#ctx0" brushRef="#br0" timeOffset="43">27062 18833 255 0,'0'0'0'0</inkml:trace>
  <inkml:trace contextRef="#ctx0" brushRef="#br0" timeOffset="44">21234 14374 1 0,'0'-21'0'0,"0"-1"0"0,0 11 0 0,0 0 4 0,12 11 3 0,-12 0-1 0,11 0 4 0,-1 44 1 0,-10-1-5 0,12 12-1 0,-1-1-1 0,-11 11-1 0,9 0 0 0,-9 1 0 0,0-12-2 0,-9 0 0 0,-2-10-7 0,-1-11-18 0,2-1-3 0,10-10 22 0,-11-22 4 0,11 0-1 0</inkml:trace>
  <inkml:trace contextRef="#ctx0" brushRef="#br0" timeOffset="45">21463 14179 0 0,'-11'0'0'0,"11"0"4"0,-10 11 3 0,-23 0-2 0,0 21-2 0,-21 12-1 0,-1-12-1 0,1 12 0 0,0-23-4 0,11 1-8 0,21-22 2 0,11 0 9 0,11-11 0 0</inkml:trace>
  <inkml:trace contextRef="#ctx0" brushRef="#br0" timeOffset="46">21419 14114 0 0,'0'0'0'0,"0"-11"0"0,0-1 0 0,0 12 4 0,0-10 3 0,0 10 4 0,-10 10 0 0,-12 34 1 0,-11 11 0 0,12 10-2 0,-13 11-5 0,-8-11-2 0,9 11-4 0,-10-10-20 0,21-12-21 0,-1-21 33 0,13-23 7 0</inkml:trace>
  <inkml:trace contextRef="#ctx0" brushRef="#br0" timeOffset="47">21442 14875 1 0,'0'0'0'0,"10"-10"0"0,-10 10 0 0,11-12 0 0,-11 1 1 0,0 0 6 0,0 11 3 0,11-11 15 0,-22 11-13 0,0 11 0 0,-10 11 0 0,-1 21-2 0,-21 22-2 0,-1 0-3 0,-11 12-1 0,1-12-3 0,10-10-13 0,23-12-37 0,21-21 7 0,0-11 37 0</inkml:trace>
  <inkml:trace contextRef="#ctx0" brushRef="#br0" timeOffset="48">21474 16723 7 0,'0'0'3'0,"-11"0"16"0,11 10-7 0,-11 13 0 0,-22 19-3 0,12-8-6 0,-1 9-3 0,-10 1 0 0,-1 10-1 0,-11 11 0 0,23-21-1 0</inkml:trace>
  <inkml:trace contextRef="#ctx0" brushRef="#br0" timeOffset="49">21126 13418 2 0,'0'0'0'0,"-10"0"0"0,-2 11 0 0,12-11 0 0,0 10 0 0,0-10 0 0,0 0 0 0,0 0 0 0,12 0 0 0,-12 0 0 0,0-10 0 0,0 10 0 0,0-11 0 0,0 11 0 0,0 0 0 0</inkml:trace>
  <inkml:trace contextRef="#ctx0" brushRef="#br0" timeOffset="50">21148 13244 2 0,'0'-11'0'0,"0"1"1"0,0-2 6 0,0 1 15 0,0 22-6 0,0 11-5 0,0 33-3 0,-12 31-5 0,12 23-1 0,0 10-2 0,12-10 1 0,-1-11-2 0,-1 0-1 0,2 0-1 0,-1-12 2 0,-1-9-2 0,1-12-3 0,0-32-4 0,-11-11-6 0,0-22-8 0,10 0 17 0,-10-44 7 0,0 33 0 0</inkml:trace>
  <inkml:trace contextRef="#ctx0" brushRef="#br0" timeOffset="51">20855 13233 3 0,'-11'0'0'0,"0"11"1"0,11-11 3 0,-12 0 15 0,12 0-3 0,0 0-11 0,12 0 0 0,20 0 2 0,12 0-3 0,10 10 1 0,21-10 2 0,13-10 3 0,-1-1-5 0,-10 1-7 0,-23-2-9 0,0 1-27 0,-10 11-1 0,-34 0 38 0</inkml:trace>
  <inkml:trace contextRef="#ctx0" brushRef="#br0" timeOffset="52">21322 13037 2 0,'-11'0'2'0,"11"0"5"0,-12 44 13 0,-8 10 2 0,-2 11-11 0,-11 0-9 0,1-11-2 0,9 1-12 0,2-11-27 0,-1-23 25 0,12-21 13 0</inkml:trace>
  <inkml:trace contextRef="#ctx0" brushRef="#br0" timeOffset="53">21006 12939 4 0,'0'0'0'0,"0"0"0"0,-10 0 0 0,20 0 24 0,2 0-15 0,8-11 4 0,3 11-3 0,-1-11-3 0,11 1-5 0,-23 10-2 0,12 0-1 0,11 0-7 0,-22 0-22 0,10 0 3 0,-10 0 26 0,-11 0-1 0</inkml:trace>
  <inkml:trace contextRef="#ctx0" brushRef="#br0" timeOffset="54">21104 12907 4 0,'0'-11'0'0,"0"0"0"0,0 0 1 0,0 11 5 0,0 11 22 0,0 21-22 0,0 12-3 0,0 21-3 0,12 0-1 0,-12 0-1 0,10 2 1 0,-10-14-2 0,0 2-2 0,0-12-12 0,0-10 1 0,0-11 14 0,0-12 2 0,0-10-1 0</inkml:trace>
  <inkml:trace contextRef="#ctx0" brushRef="#br0" timeOffset="55">20996 12591 5 0,'0'0'0'0,"-11"0"0"0,11 0 1 0,-12 0 0 0,12 0 5 0,-10 0 8 0,10 0 0 0,-11 0-1 0,11 0-3 0,0 0-4 0,0 0-3 0,11 0 2 0,11 0-3 0,-1 0-1 0,11 0 0 0,1-12-1 0,0 12-2 0,-1 0 2 0,-9 0-5 0,-1 0-17 0,-1 0-21 0,-10 0 37 0,-11 0 2 0</inkml:trace>
  <inkml:trace contextRef="#ctx0" brushRef="#br0" timeOffset="56">21094 12514 5 0,'0'0'0'0,"0"-10"0"0,0 10 1 0,0 0 2 0,0 0 6 0,-11 0-3 0,11 22-1 0,0 11-3 0,0 21 0 0,0 0-1 0,11 12-1 0,-11 21-1 0,10-11-1 0,2 0-2 0,-2-11-7 0,0 0-2 0,-10-21 12 0,0-22-1 0</inkml:trace>
  <inkml:trace contextRef="#ctx0" brushRef="#br0" timeOffset="57">20963 12178 7 0,'0'0'0'0,"-11"0"0"0,11-11 1 0,0 11 2 0,0 0 5 0,0 0-3 0,11 0 0 0,11 0 0 0,11 0 0 0,10 0 1 0,0-11-3 0,1 0-2 0,0 1-1 0,-2-1-10 0,-19 11-18 0,10-11 23 0,-24 0-1 0</inkml:trace>
  <inkml:trace contextRef="#ctx0" brushRef="#br0" timeOffset="58">21094 12091 7 0,'0'0'0'0,"-11"0"0"0,11 0 0 0,0 11 1 0,0 0-1 0,11 21 3 0,-11 23 1 0,0 10-1 0,0 23-1 0,0 20-3 0,0-10-1 0,0 0-5 0,0-1 1 0,0-21 5 0,0-32-2 0</inkml:trace>
  <inkml:trace contextRef="#ctx0" brushRef="#br0" timeOffset="59">21224 11961 7 0,'0'0'1'0,"-11"21"1"0,-10 1 8 0,-12 22 7 0,0-1-8 0,-10-10-8 0,-2 10-6 0,13 1-17 0,-1-12 9 0,23-10 6 0</inkml:trace>
  <inkml:trace contextRef="#ctx0" brushRef="#br0" timeOffset="60">21159 12472 4 0,'0'0'0'0,"0"0"0"0,0 0 0 0,0-11 1 0,0 11 0 0,-11 11 6 0,-1 0 8 0,-8 32 1 0,-13-10-4 0,11 10-5 0,-1 12-6 0,3-12-3 0,-2 0-17 0,11-10-18 0,11-22 31 0</inkml:trace>
  <inkml:trace contextRef="#ctx0" brushRef="#br0" timeOffset="61">21116 12776 4 0,'0'0'0'0,"0"0"1"0,0 0 7 0,-12 0 11 0,2 0-7 0,-1 22-8 0,-11 21-3 0,-1-10-5 0,-19 10-14 0,9 12-4 0,11-1 17 0</inkml:trace>
</inkml:ink>
</file>

<file path=ppt/ink/ink2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495"/>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18800 14722 4 0,'0'-43'0'0,"0"-1"5"0,9 12 1 0,-9 21 1 0,0 0 2 0,0 22 0 0,0 0-1 0,0 43 2 0,12 11 2 0,-12 44-1 0,0 21 1 0,11 23-2 0,-11 10-2 0,0 33-2 0,0 21-2 0,0 23 2 0,-23-45-2 0,14 33-3 0,-14 99-1 0,23-230 0 0,-10 67 0 0,-1-23 0 0,11 11 0 0,-12-9 0 0,-9-25-1 0,10-20 1 0,1-11 0 0,10-22 0 0,-11-21-1 0,22-23-1 0,-1-10 0 0,12-11-2 0,-12-21 1 0,2 10 2 0</inkml:trace>
  <inkml:trace contextRef="#ctx0" brushRef="#br0" timeOffset="1">22256 14483 0 0,'0'-11'0'0,"0"11"1"0,-10 0 0 0,10 0 0 0,-11 55 3 0,1 10 2 0,10 22 3 0,0 34 3 0,0 30 3 0,-11 34 5 0,11 65 1 0,-33 32-5 0,22-10-9 0,-1-109-2 0,12 66-4 0,-10-1-3 0,10-86 3 0,0-46-1 0,0 14 0 0,10-12 0 0,-10 0-1 0,0-11 1 0,0-22-1 0,0 0 0 0,0-21 0 0,-10-1-1 0,10 1 0 0,-10-12-1 0,10 12 1 0,-12-12-1 0,12 1 0 0,0 0-1 0,0-12 1 0,0-10 3 0</inkml:trace>
  <inkml:trace contextRef="#ctx0" brushRef="#br0" timeOffset="2">23094 19028 255 0</inkml:trace>
  <inkml:trace contextRef="#ctx0" brushRef="#br0" timeOffset="3">18256 14527 0 0,'0'0'0'0,"-11"-22"0"0,11 11 0 0,0 11 1 0,0-22 4 0,11 22 2 0,-11-11 1 0,10 1-1 0,-10 10-1 0,12 0-1 0,-2 0-1 0,-10 32 0 0,0 1-1 0,0 10-1 0,0 12-2 0,0-12 2 0,0 1-2 0,0-12-1 0,0 1-5 0,-10-11-5 0,10-1-6 0,0-10 1 0,0-11 13 0,0 0 3 0,0 0 0 0</inkml:trace>
  <inkml:trace contextRef="#ctx0" brushRef="#br0" timeOffset="4">18441 14385 0 0,'0'0'0'0,"0"0"3"0,0 0 0 0,0 11 6 0,0 22 3 0,-12-1-5 0,12 12-4 0,0-1-2 0,0 12 0 0,0-12 0 0,0 1-2 0,0-12-8 0,0 1-10 0,0-22 9 0,-10 11 9 0,-1-22 1 0,-1 0 0 0</inkml:trace>
  <inkml:trace contextRef="#ctx0" brushRef="#br0" timeOffset="5">18256 14657 0 0,'0'-11'1'0,"0"11"2"0,0 0 0 0,10 0 8 0,2-11 0 0,20 11-7 0,1 0-3 0,-1 0-3 0,-11 0-8 0,2 0-5 0,-13 11 8 0,13-11 7 0,-14 0 0 0,-9 0 0 0</inkml:trace>
  <inkml:trace contextRef="#ctx0" brushRef="#br0" timeOffset="6">18494 14614 0 0,'0'0'0'0,"0"-11"0"0,0 11 3 0,12 0 5 0,-1 0 9 0,-11 11 0 0,10 10 0 0,2 1-5 0,-12 11-5 0,10-11-4 0,-10-1-2 0,0 1-6 0,10-11-30 0,-10 11-8 0,12-22 41 0</inkml:trace>
  <inkml:trace contextRef="#ctx0" brushRef="#br0" timeOffset="7">22660 14559 0 0,'0'0'0'0,"0"44"0"0,0-12 0 0,0-21 0 0,-11 0 0 0,11 0 0 0,0-11 0 0</inkml:trace>
  <inkml:trace contextRef="#ctx0" brushRef="#br0" timeOffset="8">23225 14461 0 0,'0'0'0'0,"-22"33"0"0,-1-11 1 0,3 0 0 0,-2-12 0 0,22 1 1 0,0 0-2 0,0 0 1 0,11-11-1 0,10 0 1 0,1 0 0 0,11-11-1 0,-11 0 0 0,10 11 0 0,-21-11-4 0,-1 22 0 0</inkml:trace>
  <inkml:trace contextRef="#ctx0" brushRef="#br0" timeOffset="9">18865 14886 0 0,'32'-11'0'0,"1"22"1"0,9-11 1 0,3 0 2 0,8 10 0 0,2-10-1 0,10 0 0 0,23 11-1 0,42 0-1 0,-22-11 0 0,24 12 0 0,-2 9-1 0,11 1 0 0,12 0-1 0,-1-1 1 0,11 1-1 0,0 0-1 0,-23 9-1 0,3-8 1 0,-24-12 0 0,-10 10 1 0,-1-11 0 0,-10-10 0 0,1 12 0 0,-23-12-2 0,-1 11 1 0,-10-11 1 0,-10 11 0 0,-45-11 1 0</inkml:trace>
  <inkml:trace contextRef="#ctx0" brushRef="#br0" timeOffset="10">21942 15223 0 0,'0'0'0'0,"11"0"1"0,-11-11 1 0,0 11-1 0,0 0-1 0,0 0 0 0,22 0-2 0,-2 11 0 0,-20-11 2 0</inkml:trace>
  <inkml:trace contextRef="#ctx0" brushRef="#br0" timeOffset="11">21735 15114 0 0,'0'0'4'0,"0"0"7"0,10 0-5 0,2 0-2 0,10 0 0 0,-1 0-3 0,12 11 0 0,-1 0 1 0,1-1-2 0,-11 12 0 0,0-11 1 0,-1 11-1 0,-9-11 0 0,-2 10 0 0,0-10 1 0,-10 0-1 0,0 0 1 0,0 0 1 0,-20-11 1 0,-2 11 0 0,-11-11 1 0,11 0 1 0,-11 0-2 0,12 11-1 0,10 0-1 0,11-11-1 0,-11 10 0 0,11 1 0 0,0 11-6 0,11-11-28 0,-11 0 19 0</inkml:trace>
  <inkml:trace contextRef="#ctx0" brushRef="#br0" timeOffset="12">21877 15560 0 0,'-87'43'2'0,"32"-21"3"0,-10 0 0 0,0 10-1 0,-11-9-1 0,-11 8-1 0,-11 13 0 0,-12 0 0 0,2-12-1 0,-22 12-1 0,10-1 0 0,12 1 0 0,-2-2 1 0,12-8-1 0,1 9 0 0,32-21 1 0,-11 0-1 0,-22 10 0 0,0 1 0 0,0-11 1 0,-1-11 0 0,1 21-1 0,1-21 0 0,11 11 1 0,9-11-2 0,1 0 1 0,11 10 0 0,21-10 0 0,11 11 0 0,23-11-1 0,-1 0 0 0,11 0-1 0,11-11-2 0,-1 11-5 0,2-11-3 0,-12 0 11 0</inkml:trace>
  <inkml:trace contextRef="#ctx0" brushRef="#br0" timeOffset="13">19485 16266 0 0,'0'0'0'0,"0"0"3"0,10 0 3 0,-10 0-1 0,0 0 1 0,-10 11 0 0,-12 0-1 0,-11 22-1 0,-21-11-1 0,-2 10-2 0,-19 1 0 0,-1-1-1 0,0 1 1 0,11-11-1 0,21 0 1 0,23-1-1 0,-2 1 0 0,23-10 0 0,32-2 0 0,13-10 0 0,8 0 1 0,24 0-1 0,-1-10 3 0,-11 10 3 0,-21-12-4 0,-11 12-1 0,-22 0-4 0,-1 0-20 0,-10 0 2 0</inkml:trace>
  <inkml:trace contextRef="#ctx0" brushRef="#br0" timeOffset="14">17995 16386 0 0,'0'-11'0'0,"11"0"6"0,-1 11 2 0,-10-11-2 0,12 11-1 0,-12 0-3 0,0 11 1 0,0 22 1 0,0 0-1 0,0 10-1 0,0-9-1 0,0-3 0 0,10-9 0 0,-10 11-1 0,0-12-1 0,0-10-5 0,0 1-18 0,0-12 16 0</inkml:trace>
  <inkml:trace contextRef="#ctx0" brushRef="#br0" timeOffset="15">18115 16451 0 0,'0'0'0'0,"0"0"4"0,0 0 2 0,0 0 3 0,-11 11-4 0,11 22-3 0,-11-11-1 0,-1 10 0 0,12-9-1 0,12-13 0 0,-1 11 1 0,0-21 0 0,10 11 0 0,1-11 1 0,0-11-1 0,-1-10 1 0,1-1-1 0,-12-11-1 0,-10 1 1 0,0-1-1 0,0 11 0 0,-10-10 1 0,-22 21-1 0,10 0-1 0,-11 11 0 0,12 11-1 0,-1 0-5 0,10 11-15 0,2-12 16 0</inkml:trace>
  <inkml:trace contextRef="#ctx0" brushRef="#br0" timeOffset="16">18233 16440 0 0,'0'0'1'0,"0"11"2"0,-10 22 0 0,10-10-2 0,10-3 1 0,13 2-1 0,-1 1 1 0,-2-13 2 0,-8-10 0 0,9 0 1 0,-9-10 0 0,-1-13-3 0,-11 12-1 0,0-32 1 0,-11 10-2 0,-11 11 1 0,-1-10-1 0,3 21-1 0,8 0-1 0,2 11-3 0,-1 11-9 0,11 0 2 0</inkml:trace>
  <inkml:trace contextRef="#ctx0" brushRef="#br0" timeOffset="17">18386 16538 0 0,'10'-11'1'0,"-10"11"3"0,12 0 1 0,-12 0-1 0,11 0 0 0,-11 0-1 0,0 11 0 0,0 0-1 0,0 12 0 0,0-13-1 0,0 11-1 0,0-10 0 0,0 12 0 0,0-13 1 0,10-10-1 0,-10 0 0 0,0 0 1 0,12 0-1 0,-12-10 1 0,11-24-1 0,10 13 0 0,-10-1 0 0,-1 0-1 0,2 11 1 0,-1-9 1 0,-11 20-2 0,0 0 1 0,0 0 0 0,0 10 0 0,0 0 0 0,0 12 0 0,10-11 0 0,-10 11 0 0,0-1 0 0,12-10 0 0,-2-11 0 0,0 11 0 0,2-11 1 0,-1 0 0 0,0 0-1 0,0-11 1 0,-1 0 0 0,2 1-1 0,-2-11 0 0,-10-2 1 0,11 23-1 0,-11-11 1 0,0 11-1 0,-11 0 1 0,11 0 1 0,-10 11 0 0,10 12-1 0,0-13-1 0,0 11 0 0,0 1 0 0,0-10-2 0,10 9-11 0,1-11-11 0</inkml:trace>
  <inkml:trace contextRef="#ctx0" brushRef="#br0" timeOffset="18">18789 16549 0 0,'0'0'4'0,"-12"-11"5"0,2 11 3 0,-1 0-5 0,-1 0-4 0,-9 0-2 0,10 0-1 0,1 11 0 0,10 0-1 0,0 1 1 0,0-2-1 0,21 1-1 0,0-1-2 0,2 12 2 0,-1-10 1 0,-2 9 0 0,-8-11 1 0,-12 12 0 0,-12-10 2 0,-20-2 1 0,-11 1 0 0,0-11-2 0,-12 0 0 0,23 0-2 0,-1 10-9 0,11-10-9 0</inkml:trace>
  <inkml:trace contextRef="#ctx0" brushRef="#br0" timeOffset="19">19789 15386 0 0,'-11'0'0'0,"-11"0"0"0,11 0 0 0</inkml:trace>
  <inkml:trace contextRef="#ctx0" brushRef="#br0" timeOffset="20">18809 15462 0 0,'-9'0'0'0,"-14"0"0"0,13-11 0 0,10 22 0 0,-11-11 0 0,-1 0 0 0,12 0 0 0</inkml:trace>
  <inkml:trace contextRef="#ctx0" brushRef="#br0" timeOffset="21">18582 15473 0 0,'0'0'0'0,"0"-11"5"0,0 11 0 0,22 0 0 0,0 11-3 0,31 0 1 0,2-11 0 0,11 10 2 0,9 1 1 0,2 0-1 0,-12 0-1 0,-22 0-3 0,-10 0 0 0,-22-11-1 0,0 0 1 0,-11 0 0 0,-22 0 0 0,-21 0-1 0,-12-11 1 0,12 11-1 0,-2 0 0 0,13-11 0 0,11 11-1 0,21 11 0 0,0-11-1 0,21 11-4 0,23 0-16 0,-23 1 5 0</inkml:trace>
  <inkml:trace contextRef="#ctx0" brushRef="#br0" timeOffset="22">19539 15538 0 0,'0'0'0'0,"11"-11"1"0,10 11 0 0,-10 0 0 0,22 11 0 0,0-11-1 0,-1 0 0 0,1 0 0 0,-1 0-2 0,-11 11 0 0</inkml:trace>
  <inkml:trace contextRef="#ctx0" brushRef="#br0" timeOffset="23">19984 15549 0 0,'12'0'1'0,"9"-11"3"0,1 11 0 0,11-11 0 0,-1 11-1 0,1 0-2 0,-11 0 0 0,10 0-1 0,-11 0 0 0,2 0 0 0,9 0-3 0,-10 0-10 0,-11 0 11 0</inkml:trace>
  <inkml:trace contextRef="#ctx0" brushRef="#br0" timeOffset="24">20604 15549 0 0,'0'0'0'0,"33"0"0"0,0 0 0 0,-22 0 0 0</inkml:trace>
  <inkml:trace contextRef="#ctx0" brushRef="#br0" timeOffset="25">21038 15538 0 0,'0'0'0'0,"45"0"0"0,-12 0 0 0,-1 0 0 0,1 0 0 0,-1 11 0 0</inkml:trace>
  <inkml:trace contextRef="#ctx0" brushRef="#br0" timeOffset="26">21714 15538 0 0,'10'0'0'0,"34"0"0"0,-2 0 0 0,3 0 0 0,-12 0 0 0,-1 0 0 0,-10 0 0 0,11 0 0 0,-23 0 0 0</inkml:trace>
  <inkml:trace contextRef="#ctx0" brushRef="#br0" timeOffset="27">22290 15572 0 0,'11'0'4'0,"21"-12"3"0,1 1-5 0,0 11-1 0,-1 11-2 0,1 10-7 0,-33-10 3 0</inkml:trace>
  <inkml:trace contextRef="#ctx0" brushRef="#br0" timeOffset="28">17864 15299 0 0,'0'0'0'0,"21"-11"2"0,-9 11 0 0,-12 0 0 0,0 0-1 0,0 11 1 0,-12 10 0 0,2 12-1 0,-12-22 0 0,12 22-1 0,-1-23 1 0,-1 12-1 0,2-22 0 0,10 11 0 0,10-11 0 0,13 0 0 0,-13-11 0 0,12 0 0 0,11 11 0 0,0-11 0 0,-12 11 0 0,12 0 0 0,-33 0 1 0,11 22-1 0,-11-11 0 0,-11 0 1 0,-11 11-1 0,-1-1 1 0,3-10 0 0,-2 11-1 0,11-11 1 0,-11 0-1 0,0-11 0 0,12 0 0 0,-1 0-1 0,11-22-2 0,-12 0-4 0,12 1 1 0,12-12 4 0,-12 11 2 0,0-10 0 0,11 21 0 0,-11 0 0 0,10 0 0 0,1 11 0 0,10 0 0 0,-9-11 0 0,9 11 0 0,11-11 0 0,-9 11 0 0,-1-11 1 0,-1 0 0 0,-9 1 0 0,8-1-1 0,-20 11 1 0,12-11-1 0,-12 11 1 0,0 0 3 0,-12 11-2 0,2 10-1 0,0 12 0 0,10 0 0 0,-12 10 0 0,12-10 0 0,12-1 0 0,-2-10 0 0,12-11 0 0,11 0 0 0,-1-11 1 0,1-22-1 0,-11 0 1 0,-11 1-1 0,-1-1 0 0,-10-11 0 0,-10 12-1 0,-12-12-1 0,-1 0 1 0,2 12-1 0,-11 10-2 0,10 11-7 0,11 11-1 0,11-11 9 0</inkml:trace>
  <inkml:trace contextRef="#ctx0" brushRef="#br0" timeOffset="29">18223 15440 0 0,'0'0'1'0,"0"0"3"0,0-11-1 0,0 22-2 0,0 0 0 0,10 0 0 0,-10 11-1 0,12-12 0 0,-1 1 0 0,-11 0 0 0,10 0 0 0,2-11 0 0,-2-11 0 0,0 11 0 0,2-11 0 0,-12-10 0 0,11-1 0 0,-1 11 0 0,-10-11 0 0,12 11 0 0,-12 0 0 0,0 11 0 0,0 0-1 0,0 0 1 0,0 11 0 0,0 0 1 0,0 0-1 0,0 11 0 0,11 0 0 0,-11-12 0 0,0 1 0 0,10 0 0 0,-10-11 0 0,11 0 0 0,0 0 0 0,-1-11 0 0,2 0 0 0,-1-10-1 0,-1-1 1 0,-10 11 0 0,12-11 0 0,-1 11 0 0,-11 11 0 0,0 0 0 0,0 11 0 0,0 0 1 0,0 11-1 0,0-11 0 0,0 11 1 0,9-1-1 0,3 1-1 0,-12-11 0 0,11 0-6 0,-11-11 4 0</inkml:trace>
  <inkml:trace contextRef="#ctx0" brushRef="#br0" timeOffset="30">18658 15353 6 0,'0'0'0'0,"-11"-11"4"0,0 11 3 0,1-11 9 0,-2 0 0 0,-9 11-10 0,10 0-3 0,0 0-3 0,-1 11 0 0,12 0 0 0,-10-11 0 0,10 11 0 0,-10 0-1 0,20 0 0 0,0 0 0 0,2 0 1 0,10 10-1 0,-1-10 1 0,-9 0 0 0,-2 11 0 0,-10-11 1 0,0 10 0 0,-10-10 4 0,-12 0 4 0,0-11 7 0,-1 11-8 0,13-11-1 0,0 0-6 0,-2 0-3 0,12 0-16 0,12-11-25 0,8 11 4 0</inkml:trace>
</inkml:ink>
</file>

<file path=ppt/ink/ink2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526"/>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12199 3751 8 0,'0'0'0'0,"0"-11"2"0,11 1 14 0,-11 10 10 0,0 0-3 0,10 0-9 0,2 10-2 0,10 1-1 0,-1 0-4 0,1 0 0 0,11 11 0 0,9 10-3 0,-19-9-2 0,-13-13 0 0,2 11 0 0,-1-9-1 0,-11 10-1 0,0-12-2 0,0-10-4 0,-11 11-15 0,11-11-22 0,0-21-8 0,0-13 38 0,0-9 13 0,0 0-1 0,11 33-6 0</inkml:trace>
  <inkml:trace contextRef="#ctx0" brushRef="#br0" timeOffset="1">12460 3653 6 0,'0'-10'3'0,"0"-1"-3"0,0 11 12 0,0 0 15 0,0 11 0 0,-10 10-4 0,-2 1-4 0,-9 12-5 0,-1 8-5 0,-1 2-2 0,3-12-3 0,8 1-1 0,-9-11-1 0,9 10-3 0,2-11 1 0,10-9-2 0,-11-1-9 0,11 0-23 0,0-11-8 0,0-11-4 0,11-12 34 0,-11-8 12 0,0 20-8 0</inkml:trace>
  <inkml:trace contextRef="#ctx0" brushRef="#br0" timeOffset="2">12112 3850 7 0,'0'0'1'0,"0"10"6"0,-10 1 8 0,20-11 10 0,12 0 1 0,-1 0-7 0,23 0-5 0,0-11-6 0,20 1-2 0,-19-2-3 0,-25 12-3 0,3 0-4 0,-1-11-14 0,-11 11-20 0,-11 0-14 0,0 11 41 0,-11-11 3 0</inkml:trace>
  <inkml:trace contextRef="#ctx0" brushRef="#br0" timeOffset="3">12417 3632 8 0,'0'-22'0'0,"11"-11"1"0,-11 1 8 0,0-12 14 0,-11 12 4 0,-22 10-10 0,-11-11-4 0,-10 22-2 0,-22 0-1 0,21 22-6 0,-10 22-1 0,-1 21 0 0,13 1-1 0,-1 10-2 0,31 33-1 0,-9-11 1 0,32 22 0 0,32-33 0 0,33 0 0 0,12-33 0 0,9-21 2 0,24-22 1 0,-2-11 4 0,-10-43 2 0,-21-1-4 0,-12-21-2 0,-22 11-1 0,-21-22 0 0,-22 11-3 0,-32-11-4 0,-23 11-1 0,-10 21-2 0,0 23 0 0,0 32-9 0,-1 22-51 0,1 32 26 0,32-32 34 0</inkml:trace>
  <inkml:trace contextRef="#ctx0" brushRef="#br0" timeOffset="4">19756 2871 6 0,'0'-33'4'0,"0"0"-2"0,0 13 6 0,0-3 12 0,0 12 0 0,0-11-6 0,0 22-5 0,0-11-1 0,-11 11 0 0,11 0-1 0,-11 11-1 0,-10 22-1 0,-12 21 0 0,-11 11 0 0,1 22-1 0,-34 55-1 0,35-23-1 0,-2 23 0 0,12-1-1 0,-1 22-2 0,11-11 3 0,-1 11-2 0,23-10 1 0,0-1-1 0,0 0 0 0,23 0 0 0,-1 22-1 0,-1-32 0 0,1-12 1 0,21-10-1 0,1-33 0 0,0-22 1 0,10-11-1 0,1-10 0 0,-2-22 0 0,-9-22-1 0,0-10 1 0,-2-24 0 0,3-31-1 0,-2-22 1 0,12-22-2 0,-1-32-3 0,-10-22 0 0,10-22 0 0,-21-22 1 0,10 1 0 0,-21-1 3 0,-1 11 2 0,-21 12 1 0,0 20 0 0,0 23 2 0,-21 11-3 0,9 21 2 0,2 44-3 0,-1-1 3 0,-10-21-2 0,-23 22 0 0,-10 11 0 0,-1 10-2 0,-43 23 1 0,22 21 1 0,-1 10-4 0,12 23-16 0,23 12-32 0,31-3 35 0,11-31 11 0</inkml:trace>
  <inkml:trace contextRef="#ctx0" brushRef="#br0" timeOffset="5">19909 2729 5 0,'0'0'0'0,"-22"0"0"0,-1 0 1 0,-10 11 1 0,13-11 7 0,8 11 2 0,2-11-5 0,-1 0-2 0,22 0 6 0,11 0-5 0,-2-11-1 0,25 11-3 0,20-11-1 0,22 0 0 0,11 0 3 0,21 1 4 0,34 10-3 0,9-11-3 0,24 11-2 0,20-11 1 0,11 0-2 0,12 0-1 0,-12 0 2 0,1-11-3 0,-11 12-5 0,32-1-4 0,-65 0 7 0,-65 0 2 0,53 11-6 0,-52-11 4 0,-34 11 4 0,-11 0 1 0,0 0 1 0,-21 0-4 0,-13 0-1 0,-19 11 5 0,-1-11-1 0,-11 0 0 0</inkml:trace>
  <inkml:trace contextRef="#ctx0" brushRef="#br0" timeOffset="6">19887 5523 10 0,'0'0'2'0,"0"-10"0"0,0 10-1 0,22-11 8 0,10 11 6 0,1-10-4 0,21 10-3 0,0-12 4 0,34 1 1 0,19-10 1 0,25 10-3 0,19-11-6 0,24-11-1 0,21 13-1 0,21-14-2 0,11 12-1 0,11-10-1 0,1 10 0 0,-12-11-1 0,-10 1 1 0,-23 10 0 0,-31-11-2 0,-35 22-3 0,-41 0-9 0,-23-10-15 0,-22 10-11 0,-11 0 28 0,-20-11 6 0</inkml:trace>
  <inkml:trace contextRef="#ctx0" brushRef="#br0" timeOffset="7">23062 2577 4 0,'0'-11'0'0,"0"0"0"0,11-11 0 0,0 12 1 0,10-12 3 0,1 22-1 0,11-11-2 0,10 22 2 0,54 32 6 0,-52 1-4 0,8 10-1 0,24 44-1 0,-24 12 0 0,25 95-2 0,-46-20 1 0,1 0-1 0,-23 22 0 0,-20 11-7 0,-12-1-2 0,-1-22 6 0,13-21 3 0,-11-22 0 0,10 1-1 0,-12-13 1 0,-10-19-1 0,1-2 1 0,-1-32-1 0,-9 0-6 0,-2-20-12 0,-10-14 16 0,10-20-5 0</inkml:trace>
  <inkml:trace contextRef="#ctx0" brushRef="#br0" timeOffset="8">23160 2653 5 0,'0'0'0'0,"0"0"0"0,10 0 3 0,-10-11 6 0,0 11 2 0,10 0-2 0,-20 11-3 0,0 11-2 0,-12 10-3 0,-1 1-1 0,13 12 0 0,-1-25-4 0,1 13-22 0,10-11 13 0,0-22 8 0</inkml:trace>
  <inkml:trace contextRef="#ctx0" brushRef="#br0" timeOffset="9">23040 3186 7 0,'0'0'0'0,"-11"11"1"0,-1 10 1 0,12 1 2 0,-10 0 9 0,0 11-2 0,-2-12-6 0,2 12-4 0,10 0 0 0,-11-12-3 0,11 12-12 0,0 0-8 0,0-1 15 0</inkml:trace>
  <inkml:trace contextRef="#ctx0" brushRef="#br0" timeOffset="10">22887 4076 7 0,'0'0'1'0,"0"45"2"0,12-12-2 0,-12-1 4 0,11 12 4 0,-11-12-6 0,0 12-2 0,0-1-6 0,0-10-11 0,9 10 13 0,-9-10 2 0,12-22-4 0</inkml:trace>
  <inkml:trace contextRef="#ctx0" brushRef="#br0" timeOffset="11">22854 5110 9 0,'0'22'11'0,"12"22"-3"0,-1-12 3 0,11 1 10 0,-11-11-5 0,10 10-9 0,0 1-1 0,2 1-2 0,-1-14-2 0,-2 2-2 0,-8 1-10 0,9-13-27 0,-9 11 0 0,10 1 32 0,-12-22-1 0</inkml:trace>
  <inkml:trace contextRef="#ctx0" brushRef="#br0" timeOffset="12">21202 3305 7 0,'0'0'0'0,"0"-21"1"0,0 10 8 0,0 0 9 0,0 11 0 0,0 0-10 0,11 11-3 0,-11 0-2 0,11 21 0 0,-11 12 0 0,0-1-2 0,10 1 1 0,-10-12 0 0,0 1-1 0,0-11 0 0,0 1 1 0,-10-14 0 0,-1-9 0 0,-10 11 1 0,10-22-2 0,-11-10-1 0,11-12-3 0,11 0-3 0,-12-10 3 0,12-1 1 0,12-10 1 0,-1 11 1 0,-1-12 0 0,13 23-1 0,9-12 1 0,1 12-1 0,-11 21 0 0,21-11 0 0,-11 11 1 0,1 11 1 0,-11 0-2 0,0 0 3 0,-22 11-1 0,0 0 1 0,-22 11 0 0,-11-1-1 0,1 1 1 0,10 0-2 0,-1-11 0 0,14-1-1 0,9 1 0 0,9-11-3 0,3 11 2 0,31-11 1 0,-10 0 0 0,11 11 0 0,-1 0 1 0,-10 0 1 0,-11 11 0 0,-11-1 1 0,-2 12 4 0,-18 10-1 0,-24-10 0 0,0-11 0 0,-10 10-1 0,-1 1 0 0,1-22 1 0,10 11-1 0,1-10-3 0,20-12-1 0,2 0 1 0,-1-12-6 0,11 1-9 0,0-22-17 0,11 11-11 0,11-10 25 0,10 10 16 0,-21 11-5 0</inkml:trace>
  <inkml:trace contextRef="#ctx0" brushRef="#br0" timeOffset="13">21627 3153 6 0,'0'0'0'0,"-33"11"8"0,11 11-2 0,-1 10 11 0,3 1 5 0,20 0-8 0,0-1-6 0,11-10-2 0,21 0-5 0,-10-11 1 0,21-11-1 0,-10 0 1 0,0 0 0 0,-1-11-1 0,-10-11 0 0,0 0 1 0,-11-10-2 0,-1-1 1 0,0 0-1 0,-10 12 0 0,0 10 0 0,-10 0 0 0,10 11 0 0,-10 22-2 0,-1 10 1 0,11 1 2 0,11 10-1 0,9 1 0 0,14-22 0 0,10-11-1 0,-2-1 1 0,-9-10-1 0,-1 0 1 0,-9-10 0 0,-1-23 0 0,-11 0 0 0,-1-10 0 0,-10-1 0 0,-10 1-1 0,-13-11-1 0,-10 10-1 0,13 11-3 0,-2 23-15 0,-1-1-18 0,2 22 20 0,-23 10 14 0</inkml:trace>
  <inkml:trace contextRef="#ctx0" brushRef="#br0" timeOffset="14">21398 4001 8 0,'0'0'0'0,"0"10"17"0,-11-10-11 0,0 23 4 0,-11-1 14 0,-10 10-3 0,-11 12-10 0,10-1-2 0,-21-10 2 0,10 0 2 0,-10-1-2 0,-11-10 2 0,21-11-6 0,-10-11 0 0,32-22-3 0,-1 0-4 0,23-10 0 0,0-1-5 0,34-10-3 0,-2 10-1 0,12 0 0 0,-2 21 1 0,3 3 3 0,-2 9 2 0,0 21 0 0,1 1 3 0,-11 11-1 0,0-12 2 0,10 12-2 0,-11 0 1 0,12-12-1 0,10-10 2 0,1 0-1 0,-1 0 1 0,-10-11-1 0,-12-11 1 0,1-11-2 0,-11 1 1 0,-11-12 0 0,-11-10-3 0,-33-1-4 0,-10 1 0 0,-12 21-2 0,0 11 3 0,-20 22-1 0,20 0-29 0,12 9 1 0,21 3 29 0,11-23 0 0</inkml:trace>
  <inkml:trace contextRef="#ctx0" brushRef="#br0" timeOffset="15">23606 6143 6 0,'0'0'0'0,"0"0"1"0,0 0 0 0,0 22 3 0,0 12-1 0,0 19-1 0,-11 2-2 0,0 0 0 0,11 10 1 0,-11-12-1 0,11-10 0 0,0 1 3 0,0-33 4 0,0 11 2 0,0-11 0 0,0-11 1 0,0-11-4 0,0-1-4 0,11-9-1 0,21-23-2 0,1 13 0 0,-1 9 0 0,0 10-1 0,1 2 0 0,-1 10 1 0,-20 22-1 0,-1 0 0 0,-1 9 3 0,-10 3 0 0,-10-13 1 0,-1 12 0 0,-10-22 2 0,-2 11 2 0,2-13 1 0,-12-9-3 0,12 0 0 0,-12-9-2 0,11-2-2 0,12-11-2 0,10-1-2 0,0 2-8 0,0 0-8 0,20-2-5 0,3 23 9 0,-1-10 15 0,-12 10-5 0</inkml:trace>
  <inkml:trace contextRef="#ctx0" brushRef="#br0" timeOffset="16">23909 6448 7 0,'0'0'4'0,"0"-11"4"0,0 1 1 0,-10 20 19 0,10 1-21 0,0 11-3 0,0 21-3 0,0 1 1 0,0 10 0 0,0 0-2 0,0 1 0 0,0-12 0 0,-11 1 1 0,11-1-2 0,0-21 1 0,-12-11 1 0,12 0-1 0,-10-11 0 0,0-11-4 0,10-11-7 0,-12-21 0 0,12-1 5 0,0-10 4 0,12-1 0 0,-2-22 1 0,12 12 0 0,-1 0 1 0,12 22 0 0,-1 21 0 0,-9 1-1 0,19 11 1 0,-8-2 1 0,10 12 1 0,-12 12 2 0,-10-2 2 0,-22 11 0 0,0 1 1 0,0 0-2 0,-22-1-3 0,-10 1 0 0,-12-10-3 0,1 9-3 0,10-11-8 0,0 2-14 0,22-12 7 0,11 0 18 0,0-12-5 0</inkml:trace>
  <inkml:trace contextRef="#ctx0" brushRef="#br0" timeOffset="17">24540 6230 12 0,'0'-10'17'0,"-32"-1"-14"0,9 11 0 0,-19 0 12 0,9 0-1 0,1 0-9 0,9 11-6 0,2-1-1 0,21 1-1 0,0 0-3 0,11 1 0 0,-1-2 2 0,22 1 2 0,1 1 2 0,1 8-1 0,-3 2 2 0,-8 1-1 0,-1-2 2 0,-12 0 3 0,-10-10 7 0,-10 1 5 0,-12-2-1 0,-1 1-3 0,-30-1-4 0,31-10-6 0,-1 0-3 0,14 0-7 0,9-10-18 0,-11 10-22 0,22-11 12 0,-2 11 32 0,-9 0-2 0</inkml:trace>
  <inkml:trace contextRef="#ctx0" brushRef="#br0" timeOffset="18">24410 6676 10 0,'0'0'6'0,"10"0"14"0,2 0-19 0,10 0 13 0,9 0-1 0,3-11-10 0,-13 11-3 0,12 0-1 0,-11 0-7 0,-12 11-14 0,2-11-3 0,-12 11 19 0,-22-11 1 0</inkml:trace>
  <inkml:trace contextRef="#ctx0" brushRef="#br0" timeOffset="19">24432 6741 11 0,'0'0'24'0,"11"0"-16"0,31 0 8 0,3-10 13 0,-2 10-16 0,1 0-11 0,-1 0-3 0,0 0-17 0,-21 10-37 0,-12 1 31 0,-10-11 19 0</inkml:trace>
  <inkml:trace contextRef="#ctx0" brushRef="#br0" timeOffset="20">14472 14114 1 0,'0'-33'1'0,"0"12"1"0,-11-2-2 0,-1 12 3 0,12 1 0 0,0-1-1 0,0 11 0 0,0 0-1 0,0 21 1 0,0 13 4 0,0 31 2 0,-21 31 3 0,0 36 1 0,-2 42 5 0,-20 99 1 0,21-3-7 0,1-9-5 0,9 0 0 0,2 0-3 0,10-76 0 0,0-22-3 0,0 55 1 0,10-34-2 0,-10-54 1 0,0 0 0 0,0 24 0 0,0-2 0 0,-10-11 0 0,10-32-1 0,0-21 1 0,-11-23 0 0,11-22-1 0,0-21-1 0,0-12-1 0,11-10 0 0,-11-10 2 0</inkml:trace>
  <inkml:trace contextRef="#ctx0" brushRef="#br0" timeOffset="21">23442 18865 255 0</inkml:trace>
  <inkml:trace contextRef="#ctx0" brushRef="#br0" timeOffset="22">18386 14179 2 0,'-11'-11'4'0,"11"11"-2"0,0 0-2 0,0 11 3 0,0 21 3 0,0 23-1 0,0 21 0 0,0 33 2 0,11 21 0 0,-1 22 2 0,2 45 3 0,-1 19-2 0,-1 13-3 0,2 21-2 0,-1 0-3 0,-11-65-3 0,9-11-9 0,-9 22-11 0,-9-23 6 0,9-53 11 0,-11-45 4 0,11-10 0 0,-12 2 0 0,12-2-1 0,-10-11 1 0,-13-32-1 0</inkml:trace>
  <inkml:trace contextRef="#ctx0" brushRef="#br0" timeOffset="23">18919 18071 255 0</inkml:trace>
  <inkml:trace contextRef="#ctx0" brushRef="#br0" timeOffset="24">13742 13930 5 0,'0'0'0'0,"0"0"0"0,0-12 0 0,0 12 0 0,0-11 2 0,0 0-1 0,12 0 1 0,-1 0 2 0,-11-21 4 0,10 21 3 0,2 0 1 0,-1 0 2 0,-11 0 2 0,0 11-1 0,0 0-5 0,0 11-3 0,10 22-2 0,-20 10-3 0,-1 12-1 0,11 0-1 0,-12-13-1 0,12 2 1 0,-10-11-1 0,10-1-3 0,0-10-6 0,0-11-10 0,0-11-15 0,0 0 0 0,10-11 30 0,2-32 4 0,-1 32-2 0</inkml:trace>
  <inkml:trace contextRef="#ctx0" brushRef="#br0" timeOffset="25">14003 13635 7 0,'0'0'5'0,"0"-11"13"0,-9 11-15 0,-2 22 4 0,-1 11 7 0,2 10-6 0,-1 1-4 0,11-1-1 0,0 11-3 0,11-10 0 0,-1-1-2 0,-10 2-2 0,0-14-14 0,12-9-10 0,-24-10 14 0,2-2 13 0,-1-10-1 0</inkml:trace>
  <inkml:trace contextRef="#ctx0" brushRef="#br0" timeOffset="26">13733 14026 5 0,'0'-10'9'0,"0"10"0"0,9 0 0 0,24-11 6 0,0 1-8 0,11-2-6 0,10-10-3 0,-10 11 0 0,9-9-11 0,-30 8-11 0,9 1 12 0,-9 0 12 0,-13 0-1 0,1 0 0 0</inkml:trace>
  <inkml:trace contextRef="#ctx0" brushRef="#br0" timeOffset="27">14113 13863 2 0,'0'0'1'0,"0"11"10"0,0 0 1 0,0 0 10 0,0 23 0 0,-11-14-8 0,11 13-9 0,11-11-4 0,-1-1-3 0,2 13-36 0,-1-24-10 0,-11-10 46 0</inkml:trace>
  <inkml:trace contextRef="#ctx0" brushRef="#br0" timeOffset="28">23203 18279 255 0</inkml:trace>
  <inkml:trace contextRef="#ctx0" brushRef="#br0" timeOffset="29">18549 13907 2 0,'0'-22'0'0,"0"0"0"0,10 1 5 0,-10 10 5 0,12-11 4 0,-12 22 6 0,0 0 0 0,0 0-6 0,0 22-6 0,0 10-3 0,-12 12-2 0,12 10-2 0,0-10-2 0,0 21 1 0,0-32 0 0,0-1 0 0,12 1-1 0,-12-22-6 0,11 0-14 0,-11 0-15 0,11-11 7 0,0-22 24 0,-1 11 3 0</inkml:trace>
  <inkml:trace contextRef="#ctx0" brushRef="#br0" timeOffset="30">18734 13755 6 0,'0'0'12'0,"-11"0"-5"0,11 11 1 0,-11 10 13 0,11 23-5 0,0-1-9 0,0 1-1 0,11-1-4 0,-11 22-2 0,11-31 0 0,-11-3-1 0,10-8-6 0,-10-2-14 0,0-10-11 0,0-11 12 0,-21 0 18 0,10-11 0 0</inkml:trace>
  <inkml:trace contextRef="#ctx0" brushRef="#br0" timeOffset="31">18539 14060 2 0,'0'0'0'0,"-12"0"5"0,12 0-1 0,-10 0 4 0,20 0 11 0,-10 0-6 0,22 0-5 0,11-12-4 0,11 1-1 0,-12-10-1 0,22 10-1 0,-10-11 2 0,9 11-3 0,-30-11-4 0,10 12-6 0,-1 0 0 0,-22 10 2 0,13 0 5 0,-23 0 3 0,10 0 0 0,-10 0 1 0,-10 20 3 0,-1-9 2 0,-1 11 4 0,2 0 3 0,10-1 1 0,0 1 0 0,0-10-1 0,22-2-3 0,-1 1-2 0,11-11 1 0,-9 10-1 0,21-10-3 0,-13-10-1 0,3 10-3 0,-1-11-12 0,-12 1-34 0,11-2-34 0,-9 1 61 0,-13 11 14 0</inkml:trace>
  <inkml:trace contextRef="#ctx0" brushRef="#br0" timeOffset="32">14428 14288 2 0,'0'0'0'0,"-11"0"0"0,11-11 0 0,0 11 0 0,11 0 0 0,0 0 0 0,22 0 0 0,9 0 0 0,13 0-1 0,0 0 1 0,20 0 0 0,13 0 0 0,20 0 1 0,12 11-1 0,-11-11 0 0,10 10-1 0,11 1 0 0,-63 0 1 0</inkml:trace>
  <inkml:trace contextRef="#ctx0" brushRef="#br0" timeOffset="33">17745 14451 0 0,'10'0'0'0,"23"0"0"0,-1 0 0 0,-9 0 0 0,-2 0 0 0,-10 0 1 0,22 0 0 0,-11 10 2 0,10-10-2 0,1 0 1 0,-12 0-1 0,1 11 1 0,-12-11-1 0,2 0-1 0,-1 0 1 0,-11 0-1 0,0-11-1 0,-11 11-1 0,-1 0-1 0,-8 0-2 0,-2 0 3 0,-1 0 2 0,13 0 0 0</inkml:trace>
  <inkml:trace contextRef="#ctx0" brushRef="#br0" timeOffset="34">15168 14364 0 0,'0'0'0'0,"-11"-11"0"0,-1 11 0 0,2 0 0 0,10-11 1 0,-11 0 1 0,11 11 1 0,11-11-2 0,22 11 1 0,-11 0 0 0,10-11 0 0,12 11 0 0,-12 0-2 0,11 0 0 0,1 11-1 0,11-11-1 0,10 11-1 0,11 11 0 0,22-11 0 0,21-1 2 0,34 1 0 0,21 0 3 0,0 0 1 0,-23-11 4 0,12 0 0 0,-42 11-8 0,-2 0-3 0,33-11 0 0,12 11 1 0,9-11 4 0,-10 0 3 0,-43 0 3 0,-11 0 4 0,-23 0 0 0,-21 0-1 0,0 0-2 0,-20 0-2 0,-2 0-2 0,-10 0-1 0,-11 0-1 0,0 0-1 0,-12 0 0 0,1 0-1 0,-11 0 0 0,0 11-3 0,-11-11 1 0,1 0-2 0,10 10-4 0,-11-10-3 0,0 11-4 0,-1-11-7 0,2 11 10 0,10 0 12 0,-11-11 0 0</inkml:trace>
  <inkml:trace contextRef="#ctx0" brushRef="#br0" timeOffset="35">18016 14374 0 0,'0'0'0'0,"0"-10"0"0,0-1 0 0,12 11 0 0,-12 0 1 0,10 0 2 0,12 0 2 0,11 0 1 0,-11 11 1 0,21-1-2 0,-21 1-1 0,10 11-1 0,-21-11 0 0,-1 0-1 0,-10 0 2 0,-10 0 1 0,-22-1 0 0,-13-10-3 0,-20 0-1 0,22 0-2 0,0 11-1 0,31-11 1 0,2 11 0 0,10 0 2 0,0 0-1 0,33 0-7 0,-1 0-24 0,11 0 17 0,-9-1 14 0</inkml:trace>
  <inkml:trace contextRef="#ctx0" brushRef="#br0" timeOffset="36">18060 14712 1 0,'0'0'0'0,"-12"0"0"0,-8 0-1 0,-13 0 1 0,0 0 0 0,1 10 0 0,-13-10 0 0,13 11 0 0,-22 0 0 0,10 0 0 0,-21 0 0 0,0 0 0 0,-11 0 0 0,54-11 0 0</inkml:trace>
  <inkml:trace contextRef="#ctx0" brushRef="#br0" timeOffset="37">16766 14865 0 0,'0'0'0'0,"-153"10"0"0,23 11 0 0,-23 13 0 0,-20-3 0 0,-1-9 0 0,-11 11 0 0,22-11 1 0,-11 0 0 0,33-1 1 0,-1 12 2 0,23-11 3 0,20 10 1 0,24-10-2 0,20-11-2 0,22 11-1 0,33-22-2 0,0 0 0 0,23 0-1 0,-13 0-2 0,2 0-5 0,-1 0-5 0,-11 0 2 0,-11 0 9 0,-1 0 1 0,2 0 0 0,-1 0-6 0</inkml:trace>
  <inkml:trace contextRef="#ctx0" brushRef="#br0" timeOffset="38">14929 15103 4 0,'0'-12'0'0,"-11"24"2"0,0-1 1 0,-22 0 2 0,-11 10 0 0,-10 1 1 0,0 0 0 0,-11 11-2 0,0-12 1 0,10 1 1 0,22-11 1 0,12 0-2 0,10 0 0 0,0-11-2 0,22 0 1 0,11 0 2 0,10 11-1 0,11-11 0 0,22 0-1 0,12 0-1 0,-12-11-1 0,-11 11-2 0,-10 0-1 0,11 11-7 0,-34-1-35 0,1 12 6 0,-11-11 31 0</inkml:trace>
  <inkml:trace contextRef="#ctx0" brushRef="#br0" timeOffset="39">18180 14886 3 0,'0'0'0'0,"-11"-11"0"0,11 11 0 0,-11 0 0 0,-11 11 1 0,1-1 2 0,-1 1 2 0,-11 0 2 0,-11 1 0 0,1-2-2 0,-22 11-1 0,0 1-1 0,-23-10 0 0,-9 9-2 0,-1 1-1 0,-33 10-1 0,-21-11 0 0,-1 2 1 0,-20-1 3 0,-23 10 0 0,11 12-1 0,12-12 0 0,-12 12 2 0,22-1 0 0,-12 1-1 0,22-1 0 0,-10 1 1 0,11-12 0 0,1 12 0 0,-34-1-1 0,55 1-1 0,10-22 1 0,22 10 0 0,22 1-2 0,11-22 0 0,21 11-1 0,11-12 0 0,23-10-1 0,-12 0-3 0,22 0-4 0,0 12-10 0,0-12-24 0,11 0 39 0,0-12 2 0,9 12-11 0</inkml:trace>
  <inkml:trace contextRef="#ctx0" brushRef="#br0" timeOffset="40">14830 15527 9 0,'0'0'0'0,"-10"-11"0"0,10 11 1 0,-23 11 4 0,-9 0 7 0,-11 0-1 0,0 12-3 0,-23 8-3 0,1 3-2 0,0-3 0 0,-11 3-1 0,20-13 1 0,3 1-1 0,31-12 1 0,-1 2-1 0,23-12-1 0,0 10 1 0,12-10 0 0,21 0 1 0,20 0 0 0,3 0 1 0,9-10 0 0,11 10 0 0,0-12-3 0,-33 12-2 0,1 12-12 0,-11-2-38 0,-1 1 34 0,-32-11 6 0</inkml:trace>
  <inkml:trace contextRef="#ctx0" brushRef="#br0" timeOffset="41">18136 15201 5 0,'10'0'0'0,"13"-11"0"0,-12 0 0 0,0 11 2 0,-11 0 3 0,-22 0 0 0,-22 0 0 0,-21 22 0 0,0 0 0 0,-12-1 0 0,-9 1-1 0,-1 11-2 0,-11-1 0 0,0 12 1 0,-12-1-1 0,-20-10 1 0,0 10-2 0,-23 1 0 0,-42 10 0 0,0-9 1 0,-12 8-1 0,-22-10 1 0,1 1 1 0,10 0-2 0,22-2 1 0,23-8 1 0,-2-1-2 0,12 10 1 0,1-11-1 0,-1 1 2 0,-11 11-1 0,22-12-1 0,21-10-1 0,77-11 0 0,-1 0 0 0,12 0-5 0,43-11-22 0,0 0 1 0,33 0 18 0,9 0-6 0</inkml:trace>
  <inkml:trace contextRef="#ctx0" brushRef="#br0" timeOffset="42">14514 15984 13 0,'0'0'0'0,"0"0"0"0,12 0 1 0,-12-11-1 0,0 11 4 0,11-12 4 0,-11 24 14 0,0-1-10 0,-23 0-3 0,3-1-2 0,-25 23-2 0,-8-11-1 0,-24 9-1 0,11 3-1 0,24-23 0 0,-2 0 0 0,12 0 0 0,20-11-2 0,12 11 0 0,12-11 0 0,9 0 1 0,23 10-1 0,0-10 0 0,10 0 0 0,-1-10 0 0,3 10 1 0,-14 0-2 0,-19 0 1 0,-1 10-3 0,-22 1-5 0,0 0-9 0,-11 0-18 0,-11 11 16 0,10-11 18 0,2 0-13 0</inkml:trace>
  <inkml:trace contextRef="#ctx0" brushRef="#br0" timeOffset="43">18093 15451 8 0,'0'0'0'0,"11"0"0"0,-11 0 0 0,0 0 0 0,0 0 2 0,-23 22 1 0,2-11 2 0,-23 10 0 0,11 1 2 0,-20 0-1 0,-2 1-1 0,-10 8-1 0,-11 3 0 0,-33 8-1 0,-11-9-1 0,-43 0-1 0,-22 10-1 0,-21 11 1 0,-22-10 0 0,-1 0 0 0,12-1 1 0,21 10 0 0,11-8-1 0,10-2-1 0,68-10 2 0,-35-1 0 0,-22 12-1 0,1-1-1 0,-10 1 0 0,31-22 2 0,23 10-1 0,21 1-1 0,33-22 0 0,31-11-4 0,34 11-10 0,0-11-2 0,0 0 7 0,12-11 2 0,-1 11 3 0,0 0 3 0,-11 0 0 0,0 0 1 0,-11 11-15 0</inkml:trace>
  <inkml:trace contextRef="#ctx0" brushRef="#br0" timeOffset="44">14699 16223 15 0,'0'0'-1'0,"0"-11"1"0,0 0 1 0,-10 11 0 0,10-11 6 0,-10 11 1 0,-2 11 1 0,2 0 0 0,-13 0-1 0,-9 22-4 0,-1-12-1 0,1 12-2 0,-11 0 0 0,-12-1 0 0,12 1-1 0,-2-1 1 0,13-10-1 0,11 0 1 0,-1-11 0 0,22 1-1 0,0-2 2 0,10-10-1 0,13 0 0 0,19 0 0 0,3 0 2 0,8 0 1 0,-8 0-1 0,-2 0-1 0,-21 0-2 0,0 0 0 0,-11 10-2 0,-11 1-11 0,0 0-19 0,0 0 9 0,-11 11 6 0</inkml:trace>
  <inkml:trace contextRef="#ctx0" brushRef="#br0" timeOffset="45">20507 14266 4 0,'0'-11'0'0,"0"11"1"0,0 0 0 0,-12 0 3 0,12 22 2 0,-10 21-2 0,10 22-3 0,0-10-1 0,0-1 2 0,0 0 0 0,-11 1 0 0,11-12 0 0,-11-10-1 0,0 0 1 0,-1-23-2 0,2 12-1 0,0-11-7 0,10-11-7 0,0-11 12 0,10-11 3 0,-10-21-5 0</inkml:trace>
  <inkml:trace contextRef="#ctx0" brushRef="#br0" timeOffset="46">20463 14244 5 0,'0'0'-1'0,"-11"-11"2"0,11-1 1 0,0 12 16 0,11 0-14 0,21 0-2 0,1-10-2 0,-1 10 1 0,1-10 2 0,-11 10 3 0,11-11-3 0,0 11 0 0,-24-11-2 0,3 11 1 0,-12 0-1 0,0 11 5 0,0 0-2 0,0 21 0 0,-12 1-1 0,3-1-2 0,9 12-1 0,-11-1 1 0,11 12-1 0,0-12 0 0,0 1 0 0,20-1 0 0,3-10 0 0,-13-11-1 0,2-1 1 0,-1-10 1 0,-11 0-1 0,0 0 2 0,0-11 0 0,-23 11 1 0,2-11-1 0,-11 11 0 0,-23 0 0 0,0-1-1 0,2-10 1 0,9 0 0 0,11 0-2 0,1 0 0 0,21-10-2 0,11 10-9 0,11-11-7 0,11 0-19 0,10 0 22 0,1 0 10 0</inkml:trace>
  <inkml:trace contextRef="#ctx0" brushRef="#br0" timeOffset="47">20690 14614 0 0,'-9'0'3'0,"9"0"4"0,9 0-4 0,3 0-3 0,9 0 1 0,2 21 0 0,9-10 1 0,1 11-1 0,0 0 1 0,-12-11-1 0,12 0-1 0,-11 10 0 0,-1-10 0 0,-10 11 0 0,-11-11-1 0,0 0-7 0,0-11-4 0</inkml:trace>
  <inkml:trace contextRef="#ctx0" brushRef="#br0" timeOffset="48">20310 14809 5 0,'0'-9'0'0,"0"9"0"0,0 0 0 0,0 0 1 0,0 0 4 0,0-12 4 0,12 12 0 0,-1 0 1 0,10 12-2 0,-10-3-1 0,11 2 0 0,11 0 0 0,-13 11-1 0,25 0 1 0,-23-1-3 0,-12-10-3 0,12 12 1 0,-11-13-2 0,-1 1 1 0,-10-11 0 0,12 10 0 0,-12-10 0 0,0-10 6 0,0 10-5 0,-12-11 0 0,12 11-1 0,-10-10 0 0,10 10-1 0,0 0-1 0,10-12 1 0,2 12 0 0,9-11-1 0,11 11 0 0,1-21-1 0,11 10 2 0,10-11-3 0,11 0 2 0,0 11 0 0,1 0-1 0,-12 2 1 0,-31 9 0 0,-2 0 0 0,-10 0 1 0,-11 9-2 0,-11 2-20 0,-1 0-3 0,-8 0-13 0,8 0 36 0,12-11 1 0</inkml:trace>
  <inkml:trace contextRef="#ctx0" brushRef="#br0" timeOffset="49">27139 18930 255 0,'0'0'0'0,"-21"-65"0"0,-45-54 0 0</inkml:trace>
  <inkml:trace contextRef="#ctx0" brushRef="#br0" timeOffset="50">21877 14190 0 0,'0'0'0'0,"0"-22"0"0,0 0 0 0,11 1 0 0,-1 10 0 0,-10-12 3 0,11 13 2 0,-11 10 0 0,11 22 0 0,-11 21 0 0,-11 12-1 0,11 21-1 0,-11-11-1 0,11 0 0 0,0-11-1 0,0 1 0 0,0-12-1 0,11-10-2 0,-11-22-3 0,0 0-7 0,11 0-2 0,-11-22 11 0,0-11 3 0,10 0 0 0,-10 0 0 0</inkml:trace>
  <inkml:trace contextRef="#ctx0" brushRef="#br0" timeOffset="51">21920 14156 0 0,'0'0'0'0,"0"0"0"0,0-10 0 0,0 10 0 0,10 0 0 0,-10-11 3 0,12 1-1 0,9 10 0 0,1-11-1 0,0 11 0 0,11 0-1 0,-12 0 0 0,-10 0 0 0,10 0 0 0,-9 0-1 0,-1 11 1 0,-11-1-1 0,22 1 1 0,-22-1 0 0,10 2 0 0,0 10 0 0,-10-11 0 0,0-1 0 0,12 0 0 0,-12 2 0 0,0-1 0 0,0 0 1 0,0 11-1 0,-12-11 1 0,12 10-1 0,-10 12 1 0,10-11-1 0,0 10 0 0,10 1 1 0,2-11-1 0,-1 10 0 0,11-10 1 0,-11 0-1 0,10-1 0 0,0 1 0 0,2-11 0 0,-12 0 0 0,-11-11 1 0,0 11 0 0,0-11 1 0,-11 11 1 0,-12-11 0 0,-8 11 1 0,-13-11 0 0,-11 0 1 0,-10 0 3 0,-1 0-1 0,13 0-2 0,9-11-1 0,11 11-2 0,23-11-2 0,-1 11-3 0,0 0-9 0,33 0-9 0,0 11-3 0,-1-11 23 0,-10 11 1 0</inkml:trace>
  <inkml:trace contextRef="#ctx0" brushRef="#br0" timeOffset="52">22214 14635 0 0,'0'0'0'0,"0"0"1"0,-11 0 6 0,11 0 2 0,11 0-4 0,0 0 0 0,10 22-3 0,12-11 0 0,-1 11 0 0,0-11 1 0,1 0-2 0,-10-1 0 0,9-10-2 0,-22 11 0 0,-10-11-6 0,0 11-11 0,0-11 7 0</inkml:trace>
  <inkml:trace contextRef="#ctx0" brushRef="#br0" timeOffset="53">21822 14712 0 0,'0'0'0'0,"0"-11"0"0,0 11 0 0,0-11 4 0,11 11 1 0,-11 0-1 0,11 0-2 0,10 11 1 0,2 0 2 0,-2 10 0 0,0-10-1 0,12 11-3 0,-11 0-1 0,0-1 0 0,-1-10 0 0,2 11-1 0,-13-11 1 0,12 1-1 0,-12-2-4 0,2-10-7 0,-12 0-2 0,0 0 14 0,0 0 0 0</inkml:trace>
  <inkml:trace contextRef="#ctx0" brushRef="#br0" timeOffset="54">22018 14896 0 0,'0'-10'2'0,"10"-1"-2"0,13 1 2 0,9-2 6 0,1 1-1 0,21 11-4 0,22-11 2 0,0 0 1 0,10 0 1 0,12 2-4 0,-10-3-3 0,-22 12-2 0,-23 0-3 0,-22 0-12 0,-9 0-2 0</inkml:trace>
  <inkml:trace contextRef="#ctx0" brushRef="#br0" timeOffset="55">23312 14364 0 0,'0'32'0'0,"0"23"0"0,0-1 0 0,0-11 0 0,0 1 0 0,0-11 0 0,0-23 0 0,-12 1 0 0,12 0 0 0</inkml:trace>
  <inkml:trace contextRef="#ctx0" brushRef="#br0" timeOffset="56">23442 14221 0 0,'11'0'0'0,"22"-10"0"0,-11 10 0 0,-2-10 0 0,3-1 0 0,-13 11 0 0,2-11 0 0,10 0 0 0</inkml:trace>
  <inkml:trace contextRef="#ctx0" brushRef="#br0" timeOffset="57">23606 14168 0 0,'0'-12'0'0,"10"12"0"0,-10 0 0 0,0 0 1 0,-10 12 0 0,10 10 0 0,-11-1 0 0,11 12 0 0,0 21 0 0,11-21 0 0,-1 21 1 0,0-10 0 0,24-1 2 0,-13 1 0 0,-10-1 1 0,10 1 1 0,-9-22-1 0,-1 10-1 0,-11-10 0 0,10 0 0 0,-10-11 0 0,0-1-1 0,0-10 0 0,0 11 1 0,0-11 0 0,-10 0-3 0,10 0 0 0,-11-11-1 0,-1 11 0 0,2 0 0 0,-1 11 1 0,0-11 0 0,11 0-1 0,-10 11 0 0,-1-11 1 0,0 11 0 0,0-11-1 0,-21 11 1 0,-13-11 1 0,3 0 0 0,-24 0-1 0,11 0 1 0,12 0-1 0,0-11-1 0,10 0 0 0,22 11-2 0,1-11 1 0,10 11-4 0,0-11-6 0,10 11-7 0,12 0-6 0,-12-10 5 0</inkml:trace>
  <inkml:trace contextRef="#ctx0" brushRef="#br0" timeOffset="58">23703 14766 0 0,'0'0'0'0,"0"0"1"0,0-11 4 0,0 22 4 0,10 0-4 0,2 0-2 0,21 10 0 0,-13-10 1 0,25 0-1 0,8 0 1 0,-8 0-1 0,-13 1-1 0,-21-12-1 0,-1 0 0 0,2 10-4 0,-24-10-8 0,-9 11-11 0,10-11 14 0</inkml:trace>
  <inkml:trace contextRef="#ctx0" brushRef="#br0" timeOffset="59">23115 14800 0 0,'0'0'0'0,"12"0"2"0,-1 9 5 0,21 2 4 0,1 11 1 0,11 1 0 0,-1-2-1 0,0 11-4 0,-11-10-4 0,-9-1-1 0,-1 1-1 0,-11 0 0 0,-11-11-1 0,10-1-3 0,-10 13-14 0,11-23-7 0,0 0-1 0</inkml:trace>
  <inkml:trace contextRef="#ctx0" brushRef="#br0" timeOffset="60">23365 15026 0 0,'12'0'0'0,"-1"0"0"0,32 0 0 0,12-10 3 0,10 10-1 0,10-11 1 0,24 11 3 0,-1-10 4 0,11-2-1 0,-2 2-3 0,-73 10-5 0,-13 0 0 0,2 0-1 0,-23 0-2 0,0 10-5 0,0-10-8 0,0 12-2 0</inkml:trace>
  <inkml:trace contextRef="#ctx0" brushRef="#br0" timeOffset="61">23377 13407 0 0,'0'0'0'0,"0"-11"0"0,0 11 3 0,0 0 3 0,0-12 2 0,0 12 2 0,0 0 0 0,0 0-2 0,0 12-2 0,-12 10-2 0,2 21-2 0,0 10-2 0,-12 3-3 0,11-13 1 0,11 12 0 0,0-12 0 0,0 1 0 0,11-12 1 0,-11-10 0 0,22 11-1 0,-2-22 2 0,-8-1-1 0,9-10 1 0,2-10 0 0,-13-1 1 0,12-11 0 0,-12-11 0 0,13 12 1 0,-13-12-1 0,2-11 1 0,-12 23-1 0,-12 10 0 0,12 0 0 0,-10 11 0 0,-1 0-2 0,-1 11 0 0,-9 11 0 0,10-1 0 0,11 12-1 0,-10-11 1 0,20-1-1 0,1-10 1 0,10 11-1 0,-9-11 1 0,9-11 1 0,2 0-1 0,-14 0 1 0,3 0 0 0,-1-11 0 0,-1 0 0 0,2 0 1 0,-1-10 0 0,0-1 0 0,-11 0 0 0,11 0 0 0,-11-10 0 0,10 21 0 0,-10 0 0 0,0 0-1 0,0 11-1 0,0 11-1 0,0 0 0 0,0 0 1 0,0 10-1 0,10 1 1 0,-10 0 0 0,12 0-1 0,-1-1 1 0,-11 1 1 0,0 0-1 0,0-11 0 0,0 0 1 0,11-11 1 0,-11 0 0 0,11-22 0 0,-1-11 0 0,1 12 0 0,22-12 1 0,-12 0-1 0,2 1 0 0,-14 10-1 0,3 11 0 0,-1 11-1 0,-11 0 1 0,0 11-2 0,0 0 1 0,0 21 0 0,0-10-1 0,0 11 0 0,0-11 1 0,10-1 0 0,2 1 0 0,9-11 1 0,11-11 1 0,-20 0 0 0,21-11 0 0,-22 0 1 0,10 0-2 0,-10-21 1 0,-11 10 0 0,10 0 0 0,-10 0 0 0,12 1 0 0,-12 10-1 0,-12 0 1 0,12 11-1 0,0 0-1 0,-10 0 0 0,10 11 0 0,0 11 0 0,0-1-1 0,0 12 1 0,0-11 0 0,10-1 1 0,13 1 0 0,-1-11 1 0,-2 0 1 0,3-11 0 0,-12-11 0 0,0 0 0 0,-11 0 1 0,0-10-1 0,0-1 0 0,-22 0-2 0,-1-11 1 0,3 12-2 0,8 10 1 0,2 0-2 0,10 11-3 0,-11 0-3 0,22 11-9 0,-1 0 1 0,2-11 16 0</inkml:trace>
  <inkml:trace contextRef="#ctx0" brushRef="#br0" timeOffset="62">24138 13689 0 0,'0'0'1'0,"0"-10"4"0,-11 10 3 0,11 0-1 0,0 0-2 0,0 21-2 0,11 1-1 0,-11-11 0 0,11 11-1 0,11-1 0 0,-11 1 1 0,11-11 0 0,-2-11 1 0,-8 0 0 0,-1 0 1 0,-1 0 0 0,2-33 0 0,-1 12-1 0,-1-1 0 0,1-22-2 0,-11 12 0 0,0 10-1 0,0 0-3 0,11 22-7 0,-11 11-41 0,0 0 50 0</inkml:trace>
  <inkml:trace contextRef="#ctx0" brushRef="#br0" timeOffset="63">24378 13755 0 0,'0'0'0'0,"0"0"0"0,-11 11 0 0,11-11 4 0,0 10 7 0,0 1-1 0,11-11-2 0,-2 0-1 0,24 0 1 0,-10 0 0 0,19-11 1 0,-19-10 2 0,-12 10-5 0,0-11 0 0,-1 11 0 0,-20 0 1 0,-12-10-5 0,-1 21-3 0,3-11-2 0,-13 11-3 0,11 11-11 0,11-1-24 0,-1 12 6 0,12-11 35 0</inkml:trace>
  <inkml:trace contextRef="#ctx0" brushRef="#br0" timeOffset="64">21703 13472 0 0,'0'-23'5'0,"0"13"-4"0,-11 10 0 0,11 0 8 0,-12 10-5 0,12 24-3 0,-10 9-2 0,10 1 1 0,0 10 0 0,10-10 1 0,-10-1 1 0,0-10 2 0,0-1 3 0,0-21 1 0,0 11-1 0,-10-22 1 0,10 0-1 0,-11 0-1 0,-1 0 0 0,12-33-2 0,-10-10 0 0,10 10-2 0,0-21 0 0,10 10-2 0,13-10 0 0,-1 20 0 0,0 3-1 0,9 9-1 0,3 10 0 0,-13 12 1 0,23 12-1 0,-23 21 1 0,2-1-2 0,-13 12 3 0,1-12 0 0,-11 12 0 0,0-11 2 0,-21-1 0 0,-12 12 1 0,0-23 0 0,1 12-1 0,-13-22 1 0,14 0-1 0,-13-11 0 0,33-11-2 0,-11 0 1 0,12 0-3 0,10-11 0 0,0 12 0 0,10 10 0 0,12 0 1 0,-11 0 0 0,22 10-1 0,-12 12 1 0,23-11-1 0,-12 0 0 0,1-11 1 0,-11 0-1 0,11 0 1 0,-23-22 0 0,12 0 1 0,-12 1 0 0,-10-1 1 0,0 0-1 0,12 0 1 0,-12 12 0 0,-12-1 0 0,12 0-1 0,0 11 0 0,-10 0 0 0,10 11 0 0,0 10-1 0,0 1 1 0,10 0-1 0,-10-11-1 0,23 11 1 0,-1-22-1 0,-12 10 0 0,12-20 0 0,-1 10 0 0,-9-22 1 0,20 0-1 0,-21-11 1 0,11 1 1 0,-11-12 1 0,-1-10 0 0,12 0 0 0,-12-2 1 0,2 14 0 0,-1 9-1 0,-11 12-1 0,0 31 0 0,-11 11 0 0,-1 13 0 0,2 20 0 0,0-12 0 0,10 14-2 0,0-2 1 0,0-10-1 0,10-1 0 0,0-21-1 0,2 0 2 0,-1-11 0 0,-1-11 1 0,2-11 0 0,10 0 1 0,-12-22 0 0,11-10-1 0,-9-1 1 0,10-21-2 0,-1 0 0 0,1-11 1 0,0 0 3 0,-1 22-1 0,-9 31 0 0,-1 2-1 0,-11 10 0 0,9 22 0 0,-9-1 1 0,12 24 0 0,-12 9-1 0,0 22-2 0,0 0 0 0,0-12-2 0,11 14 0 0,-1-24 0 0,2 1-3 0,-1-12-13 0,-1-10-10 0,-10-22 21 0</inkml:trace>
  <inkml:trace contextRef="#ctx0" brushRef="#br0" timeOffset="65">20375 13581 6 0,'0'0'0'0,"0"-22"3"0,0 11 6 0,0 11 8 0,0-11 6 0,0 22-2 0,0 11-17 0,0 10 0 0,0 12-3 0,0-11 0 0,0-1 0 0,12 1-1 0,-12-11 0 0,0-1 1 0,0-10 0 0,-12 0-2 0,12 0-7 0,0-22-43 0,12-11 29 0,-1-10 17 0,-11-12 5 0,22 1-1 0,-12-12 1 0,0 23 1 0,2-12-1 0,-1 21 3 0,0 14 14 0,-11-2 1 0,11 11-5 0,-11 11 0 0,0 21-2 0,0 1-4 0,0 10-4 0,0 12-1 0,0-12-2 0,10-10 0 0,2 10-1 0,-12-21-2 0,0-11-5 0,10 0-17 0,-20 0-14 0,10-11 26 0,-22-22 13 0,22 22-3 0</inkml:trace>
  <inkml:trace contextRef="#ctx0" brushRef="#br0" timeOffset="66">20322 13700 6 0,'-12'0'0'0,"12"11"4"0,0 0-1 0,12 0 7 0,10 0 1 0,9-11-8 0,14 11-4 0,-2-11-2 0,1 0-13 0,-1-11 3 0,-21 0 12 0,-1 0 1 0,-10-11-3 0</inkml:trace>
  <inkml:trace contextRef="#ctx0" brushRef="#br0" timeOffset="67">20648 13548 3 0,'0'0'0'0,"0"-11"1"0,0 11 3 0,0 11 18 0,0 0-12 0,0 22-3 0,0-1-5 0,10 1-1 0,-10-1 0 0,0 1 0 0,0-22 3 0,0 11 3 0,0-11-1 0,-10-11-1 0,-1 10 0 0,-1-10 0 0,-9-21 0 0,0-1-1 0,10-11 1 0,-1 1-1 0,12-12-2 0,23 1-1 0,-2-1-2 0,23 12 0 0,-2-1-1 0,3 0 1 0,-2 23 0 0,-10 10 0 0,0 0 2 0,-22 10 0 0,-1 23 3 0,-20 0 1 0,-12-12 0 0,-11 12-1 0,1-11-3 0,-13-1 1 0,24-10 0 0,0 11-6 0,10-22-14 0,11 0-30 0,0 0 0 0,11 0 43 0</inkml:trace>
  <inkml:trace contextRef="#ctx0" brushRef="#br0" timeOffset="68">20245 15375 5 0,'0'-11'2'0,"0"-11"-2"0,0 11 1 0,0 0 6 0,12-10 15 0,-12 10 3 0,0 0-3 0,0 11-2 0,0 0-2 0,0 33-13 0,-12-1-2 0,12 12-2 0,-10 10 0 0,10-21-1 0,0-12 0 0,-11 12 0 0,11-22 0 0,0 11-1 0,0-10-5 0,0-12-11 0,11 9-26 0,-1-9-8 0,12-9 44 0,11-25 0 0</inkml:trace>
  <inkml:trace contextRef="#ctx0" brushRef="#br0" timeOffset="69">20528 15277 7 0,'0'0'0'0,"0"-11"2"0,-11 0 1 0,11 11 12 0,0 0 5 0,0-11-9 0,11 11-3 0,-11-11 0 0,0 11-1 0,0 0 1 0,0-10-2 0,0 10 0 0,0 0 0 0,-11 0-2 0,-11 0 0 0,12 0-2 0,-23 10 0 0,11 12-2 0,1 0 1 0,-1 11-1 0,10-1-1 0,2 1 0 0,-1 10 0 0,11-10 0 0,11 0-2 0,11-12 1 0,0-10 1 0,9 0 0 0,-8-11-1 0,-1-11 2 0,0 11-1 0,-12-11 1 0,1-10 1 0,-11 10-1 0,0-11-1 0,-11 0 0 0,11 11 1 0,-10 0-1 0,-2 1 1 0,12-1-1 0,0 22-2 0,12-1 3 0,-2 12 1 0,1 0-1 0,11-11 0 0,-12 11 1 0,2-12-1 0,-1 1 0 0,-1 0-3 0,1-11-28 0,0 11-22 0,-1-11 44 0,2-11 3 0</inkml:trace>
  <inkml:trace contextRef="#ctx0" brushRef="#br0" timeOffset="70">20681 15156 6 0,'0'0'0'0,"0"-10"0"0,0 10 1 0,-11-10 9 0,11 10 0 0,0 20-1 0,0 3-2 0,0 31-2 0,0-21-4 0,11 32 1 0,-11-21-2 0,0-12 2 0,0-10-1 0,-11 0 1 0,11-11 1 0,0 0 1 0,-12-11 1 0,12 0-1 0,0-11 0 0,0-11-3 0,0 0 0 0,12-10-1 0,8 10-1 0,3-11 0 0,10 22-2 0,-11 1 2 0,10 10 0 0,-21 0 0 0,-1 10 0 0,2 12 0 0,-12 0 2 0,0 0-1 0,-12-1 2 0,2-10-1 0,-13 11 1 0,3-11 0 0,-2 0 0 0,-1 0 3 0,-10-11-1 0,24 0-3 0,-2 0-1 0,-1 0-2 0,12 0-13 0,0 0-27 0,12 0 19 0,8 0 22 0,-20-11-4 0</inkml:trace>
  <inkml:trace contextRef="#ctx0" brushRef="#br0" timeOffset="71">20886 15397 6 0,'0'-11'0'0,"0"11"5"0,0 0 2 0,-10 11 8 0,10-1 0 0,0 23-8 0,0 0-2 0,0 10-2 0,0 1 2 0,0-1 0 0,-11 1-2 0,11-1-1 0,-10 0 0 0,-1-9-1 0,11-24-1 0,0 1 0 0,0-1-2 0,0-10-11 0,0 0-45 0,0-21 56 0,0-1-4 0</inkml:trace>
  <inkml:trace contextRef="#ctx0" brushRef="#br0" timeOffset="72">20876 15353 5 0,'0'0'0'0,"0"-11"1"0,10 0 4 0,2 0 11 0,10 11 3 0,-1 0-7 0,1 11-5 0,-12 0-2 0,2 0-1 0,-12 0 2 0,0 0 1 0,-12 11-1 0,-9-12-2 0,-11 12-2 0,-2-11-1 0,-8 11-1 0,31-11-1 0,-11 0-7 0,22-11-16 0,0 0-20 0,22-11 27 0,10 0 16 0,-32 11-4 0</inkml:trace>
  <inkml:trace contextRef="#ctx0" brushRef="#br0" timeOffset="73">21299 15320 4 0,'0'0'0'0,"0"-10"6"0,-9-1-4 0,-2 11 7 0,-11 0 6 0,-11 0-6 0,11 0-6 0,-11 11-3 0,12-1 0 0,-1-10 1 0,0 11-1 0,12 0-2 0,10 0-1 0,10 0 1 0,12-11-3 0,0 11 3 0,11-11 1 0,-1 11 1 0,-11 0 0 0,2-1 1 0,-23 12 1 0,0-11 2 0,0 0 5 0,-23 0 1 0,2 0-1 0,0 0-1 0,-2-11-1 0,2 0-4 0,-1 0-1 0,12 0-2 0,-2 0-4 0,12-11-16 0,0 0-20 0,12 0 20 0,-12 0 15 0</inkml:trace>
  <inkml:trace contextRef="#ctx0" brushRef="#br0" timeOffset="74">21942 15331 2 0,'-12'-11'0'0,"12"11"0"0,0-10 0 0,0-1 0 0,0 0 1 0,0 0 4 0,0 0 6 0,12 0 1 0,-12 11-3 0,0-11-1 0,11 11-1 0,-11 0-2 0,0 22 0 0,-11 22-1 0,-1-1-1 0,12-10-1 0,0-1 0 0,-10 1 0 0,10 0-2 0,0-23 1 0,10 1-3 0,-10 0-17 0,12-11-22 0,21 0 27 0,-23-11 11 0</inkml:trace>
  <inkml:trace contextRef="#ctx0" brushRef="#br0" timeOffset="75">22256 15310 1 0,'0'-22'0'0,"0"0"0"0,12 11 0 0,-12-21 5 0,0 21 4 0,0-11-2 0,0 11 0 0,0 11 0 0,-12-11-1 0,2 11-1 0,-22 11-3 0,-1 11 0 0,0 0 1 0,1 10-1 0,-1 12 0 0,1-12 0 0,21 1-1 0,11 0-1 0,0-12 0 0,32-10 0 0,-11 0-4 0,12 0 1 0,-1-11 1 0,13-11-1 0,-13 0 2 0,-11 0-1 0,-9 0 1 0,-12 1 1 0,0-12 0 0,-12 11 0 0,12 0 1 0,-21 0 0 0,11 0-1 0,-1 11 1 0,11 0-1 0,0 11 1 0,0 0 0 0,11 11 1 0,-1 0-1 0,11-1 2 0,-9-10-1 0,21 11-2 0,-23-11 1 0,-10 0-2 0,11 0-8 0,-11-11-20 0,11 0 11 0,-11-11 16 0</inkml:trace>
  <inkml:trace contextRef="#ctx0" brushRef="#br0" timeOffset="76">22355 15125 0 0,'0'0'0'0,"0"-11"0"0,0 0 0 0,0 11 2 0,0 0 3 0,0 11 6 0,0 11-7 0,0 10-2 0,0 1 0 0,0-1-1 0,0 1 0 0,0-11 1 0,0-11-1 0,0 0 0 0,0-11 1 0,0 0-1 0,0 0 0 0,0-11-1 0,11-11-1 0,-1 0-1 0,2 0 1 0,-1 12-2 0,10-1 0 0,12 11 1 0,-22 0 0 0,11 0 2 0,-12 21 0 0,-10 1 0 0,0 11 1 0,0-11 0 0,-10 10 0 0,-12-10 1 0,-1 0 0 0,2-11 0 0,0-11 0 0,-12 10-1 0,22-10 0 0,-11 0-1 0,11-10-1 0,11 10-6 0,0-11-11 0,0 0 10 0,11 0 8 0,11 0-1 0</inkml:trace>
  <inkml:trace contextRef="#ctx0" brushRef="#br0" timeOffset="77">22551 15320 1 0,'0'0'0'0,"0"0"0"0,-12 0 1 0,12 11 0 0,-10 22 1 0,-1-11-1 0,11 10 0 0,0 12 0 0,0-1 0 0,0-10 0 0,0 1-1 0,0-14 0 0,0-9 0 0,11 0-2 0,-11 0 0 0,10-11 0 0,-10-11 1 0,12 11 1 0,-12-22 0 0,11 11-1 0,-11-21 1 0,-11-1 0 0,11 22-2 0</inkml:trace>
  <inkml:trace contextRef="#ctx0" brushRef="#br0" timeOffset="78">22551 15320 1 0,'0'-10'-1'0,"11"-12"1"0,-1 0 3 0,1 11 3 0,22 0 10 0,-12 0-4 0,11 1 1 0,-9 10-2 0,-12 10-1 0,0 1-2 0,-11 0 2 0,-22 0-1 0,-1 11-3 0,-9 0-4 0,-1-12 1 0,12 12-3 0,0-11 1 0,-2 0-5 0,13 0-6 0,10-11-10 0,0 0-10 0,10 0-4 0,23 0 23 0,-11 0 11 0,0 0-1 0</inkml:trace>
  <inkml:trace contextRef="#ctx0" brushRef="#br0" timeOffset="79">22910 15233 0 0,'0'0'0'0,"-11"0"1"0,-11-10 3 0,11 10 5 0,-21 0-1 0,-1 10-4 0,11 1-2 0,0 0-1 0,12-11 0 0,-1 11-1 0,11 0 0 0,11-11 0 0,10 11 0 0,0-11-1 0,12 11 2 0,-11 10-1 0,11-10 0 0,-33 11 1 0,0 0 1 0,0 0 5 0,-23-1 4 0,3-10-1 0,-13 0-1 0,11-11-2 0,-10 11-4 0,21-11-2 0,-1 0-3 0,12 0-16 0,0-11-32 0,0 11 40 0,12-11 9 0</inkml:trace>
  <inkml:trace contextRef="#ctx0" brushRef="#br0" timeOffset="80">23758 15288 1 0,'0'0'0'0,"0"-11"0"0,11 0 4 0,-11 11 6 0,9 0 2 0,-9 11-3 0,0 11 0 0,-9 10-2 0,9 1-2 0,-11 0 0 0,-1-1-1 0,2 1-2 0,10-11-1 0,-11-12-1 0,11 1-3 0,21 0-28 0,-9-11 0 0,-1 0 29 0,-2 0 0 0</inkml:trace>
  <inkml:trace contextRef="#ctx0" brushRef="#br0" timeOffset="81">24149 15212 1 0,'0'0'0'0,"0"-11"0"0,0 0 1 0,0 11 4 0,0-11 2 0,-11 11 0 0,0 0 0 0,-22 0 1 0,1 11 0 0,0 0-1 0,-12 21-3 0,0 1-1 0,1 11-1 0,10-1-2 0,11 11 2 0,22-21-1 0,0 0 0 0,12-1-1 0,20-21-1 0,1 0 0 0,10-11 2 0,-10-11-1 0,0 0 0 0,-12 0 0 0,-10-10 0 0,0 10 0 0,-11 0-1 0,0 0 2 0,-11 0-1 0,0 0 0 0,-10 11 0 0,10 0 0 0,11 0 0 0,0 0 0 0,0 11 1 0,0 0 0 0,11 0 2 0,-2 0 3 0,14 0-2 0,-1 0-1 0,11-1-1 0,-12 1-2 0,0 0-1 0,-9 0-9 0,-1-11-22 0,-11 11-1 0,10 0 29 0,-10-11 1 0</inkml:trace>
  <inkml:trace contextRef="#ctx0" brushRef="#br0" timeOffset="82">24236 15201 2 0,'0'-11'0'0,"0"0"1"0,0 0 2 0,0-1 3 0,0 24 9 0,0 10-8 0,0 11-2 0,0 10-1 0,-12 11-1 0,12 1 0 0,-10-12 1 0,10-10 0 0,-10-11 0 0,-2-1-1 0,12-10 0 0,-10-11 0 0,10 0-1 0,0 0-1 0,0-11 0 0,0 1 0 0,22-23-3 0,-12 11 1 0,23 0-3 0,0 1 1 0,-1 10 1 0,-10 0 2 0,11 11 1 0,-13 11 1 0,-8 11-2 0,-12-1 0 0,0 1 1 0,-12-11 2 0,-8 11-3 0,-2-11 1 0,-11-1-1 0,1 1 1 0,-1 0 0 0,10-11 0 0,3 0-1 0,-2-11 0 0,11 11-1 0,11-11-5 0,0 1-14 0,11 10-7 0,11 0 11 0,-2 0 15 0,3 0 0 0,-13 0-1 0</inkml:trace>
  <inkml:trace contextRef="#ctx0" brushRef="#br0" timeOffset="83">24454 15484 3 0,'0'0'0'0,"-11"-11"0"0,11 0 1 0,0 0 6 0,0 11 8 0,0 0 7 0,11 11-13 0,-11 11 0 0,0 10-4 0,-11 1-1 0,11 10 0 0,0 2-1 0,-11-3-1 0,11 2 0 0,-12-12-1 0,12 1-1 0,-10-23 0 0,10 13 0 0,0-23-1 0,0 0-1 0,0-11-18 0,0-1 2 0,0-19-1 0,0 9 4 0,0-44 7 0,0 24 8 0,10-23-1 0,-10 9 1 0,0 2 0 0,0 10 1 0,0 1 7 0,0 21 5 0,12 11-4 0,-1 11 1 0,0 0 3 0,0 0 0 0,9 11-2 0,-8 0-5 0,-1 22 1 0,0-12-2 0,-11 1 1 0,-11-11 0 0,0 11-2 0,-11-11-3 0,1-1 0 0,-13 1-1 0,24-11 0 0,-1 0-3 0,-1 0-4 0,12 0-12 0,12-11-6 0,-1 1-7 0,11-1 6 0,11 0 24 0,-1 0-1 0</inkml:trace>
  <inkml:trace contextRef="#ctx0" brushRef="#br0" timeOffset="84">24801 15353 4 0,'0'0'1'0,"0"-22"9"0,0 11 6 0,0 1 5 0,-10-1-1 0,-1 0-5 0,-11 0-8 0,-1 11-4 0,-9 0-2 0,-1 0 0 0,12 0 0 0,10 11 0 0,1 0-1 0,10 0 0 0,0-1 0 0,21 1 0 0,0 0 0 0,12 11 0 0,-1 0 0 0,-9-1 0 0,-13 1 0 0,2 0 2 0,-12 0 0 0,-12-11 5 0,2-1-1 0,-33 1 2 0,21 0-4 0,-1-11-3 0,13 0-1 0,10 0-5 0,-11-11-21 0,11 0-30 0,11 11 16 0,-1-10 36 0</inkml:trace>
  <inkml:trace contextRef="#ctx0" brushRef="#br0" timeOffset="85">22616 16397 6 0,'0'0'0'0,"0"-33"0"0,0 12 0 0,0-1 5 0,0 11 10 0,11 0 0 0,-11 0-5 0,0 11-4 0,0 0 0 0,0 11 1 0,0 22-1 0,0 21-1 0,0 0 1 0,-11 13 0 0,11-2 0 0,-12 10-2 0,12-10-2 0,-10 0-1 0,10-21 1 0,0-22-2 0,0 10 0 0,0 1 0 0,0-11 0 0,0-1 0 0,0-10 0 0,10-11 0 0,-10 0 0 0,0 0-1 0,0 0-2 0,0-11 0 0,12 1 1 0</inkml:trace>
  <inkml:trace contextRef="#ctx0" brushRef="#br0" timeOffset="86">22627 16299 6 0,'0'0'1'0,"-11"-11"0"0,-1 11 2 0,12 0 7 0,0 0 5 0,12 0-11 0,21 0-1 0,-13 0 1 0,25 11 3 0,9-11 0 0,22 11-1 0,-1-11 2 0,23 0-3 0,12 0-2 0,10 11-4 0,31-11 1 0,-30 11-1 0,-14-11 2 0,-20-11-1 0,-22 11 0 0,-20 0 1 0,-2 0-2 0,-21 0 2 0,-1 0-1 0,2 0-1 0,-2 0 1 0,0 0 0 0,-9 11-3 0,9 0-14 0,-21-11-20 0,0 10 18 0,-10 12 13 0</inkml:trace>
  <inkml:trace contextRef="#ctx0" brushRef="#br0" timeOffset="87">24030 16234 6 0,'0'0'0'0,"0"-11"0"0,0 0 5 0,0 11 14 0,0 0-12 0,0 22 7 0,0 10 2 0,0 34-4 0,0 32 0 0,0-11 0 0,9 10-1 0,3 1-1 0,-12-22-3 0,0-21-7 0,0 10 0 0,0 0 1 0,0 11-1 0,-12-10 0 0,12-12 0 0,-9 0 0 0,9-10-2 0,0-22 0 0,0-1-2 0,0-10 0 0</inkml:trace>
  <inkml:trace contextRef="#ctx0" brushRef="#br0" timeOffset="88">22246 17223 4 0,'0'0'0'0,"0"0"0"0,0 0 1 0,10 0 4 0,-10 0 6 0,12-11 1 0,10 11 2 0,-1 0-4 0,11 0 0 0,13 11-1 0,8-11 2 0,12 11 1 0,23-11 0 0,10 0-4 0,11 0-4 0,32 0-1 0,1 0-3 0,9 0 0 0,2 11-2 0,-13 0 0 0,-19-11 2 0,-34 11-2 0,-22-11-10 0,-32 0-8 0,-11 0-16 0,-22 12-3 0,0-12 32 0,-12 0 1 0</inkml:trace>
  <inkml:trace contextRef="#ctx0" brushRef="#br0" timeOffset="89">22877 16690 6 0,'0'0'0'0,"0"-10"0"0,0-2 7 0,0 12 16 0,10-10 3 0,-10 10-11 0,12 0-4 0,-12 10-2 0,0 24-1 0,11-3-2 0,-11 13-3 0,0 0 0 0,0-22-1 0,0 10-2 0,0-10 0 0,0 0 0 0,0 0 0 0,0-1 0 0,0-10-2 0,9 0 0 0,3-11-2 0,-12 0 3 0</inkml:trace>
  <inkml:trace contextRef="#ctx0" brushRef="#br0" timeOffset="90">23410 16723 6 0,'0'0'1'0,"11"-11"-1"0,-1 1 3 0,-10-2 9 0,0 2 2 0,11-2-2 0,-11 12-1 0,0-10 0 0,-11-1 0 0,1 1 0 0,-1 10 1 0,-22-12-1 0,1 12-3 0,-1 0-5 0,-21 0-3 0,-1 22 0 0,1-1 0 0,-1 1-1 0,23 11-1 0,10 0 0 0,11-1 1 0,11 1 0 0,11-11-2 0,11-2-2 0,31 3 1 0,-30-23 2 0,31 0 0 0,-21-11 2 0,0 11 0 0,-1-12 0 0,-22-8-1 0,2 9 1 0,-12 0-2 0,0 0 3 0,0-1 0 0,-12 2 0 0,12-1 1 0,-10 11-2 0,10 0 1 0,0 11-1 0,0-1 1 0,10 13 2 0,13-1-2 0,-13-2 0 0,2-8 0 0,-2 10-1 0,12 0 0 0,-1-11 0 0,2 10 0 0,-13-10 0 0,12-11-1 0,-12 11-2 0,2-11 0 0,-12 0 2 0</inkml:trace>
  <inkml:trace contextRef="#ctx0" brushRef="#br0" timeOffset="91">23551 16658 7 0,'0'0'0'0,"0"0"3"0,0-11 7 0,10 11 7 0,-10 0-6 0,0 21-5 0,0 13-3 0,0-3-2 0,0 13 0 0,0 0 1 0,-10-11-2 0,10-12 0 0,0 1 1 0,0-11-1 0,0 11 0 0,0-22 1 0,0 11-1 0,0-22 1 0,0-33 0 0,0 1-1 0,0-2 0 0,0 3 3 0,0-2-3 0,0 0-1 0,10 23 1 0,2-1 0 0,-1 11 0 0,21 0 0 0,-10 1 1 0,0 10 0 0,10 0 3 0,-11 0 2 0,12 10 2 0,-33-10 0 0,12 22 1 0,-12-10-1 0,-22 9-2 0,-11 1-3 0,11 0-2 0,1-1-1 0,10-11 0 0,0 13 0 0,11-23-1 0,0 11 1 0,11-1 0 0,0 1 0 0,10-1 0 0,1 13 2 0,11-1-2 0,-23-2 0 0,2-8 0 0,-12 10 0 0,0 0 0 0,0 10 1 0,-22-21-1 0,-1 0 1 0,2 0 0 0,-11 0 0 0,-2-11 0 0,14 0 1 0,-13 0-1 0,21-11 0 0,2 11-1 0,-1-11-1 0,11 0-2 0,11 0-1 0</inkml:trace>
  <inkml:trace contextRef="#ctx0" brushRef="#br0" timeOffset="92">19082 16582 7 0,'0'0'0'0,"0"-10"0"0,0-13 1 0,0 12 6 0,11-10 10 0,-11 11 1 0,11-2-1 0,-11 12-6 0,0 12 4 0,-11 30-8 0,0 2-4 0,11 10-3 0,0-11 1 0,-12 23-1 0,12-24 1 0,0-8 0 0,0-12 0 0,12-1-3 0,-12-10-5 0,0 0-2 0,11 0 8 0,0-11-2 0,10-11 1 0,-9-11 1 0</inkml:trace>
  <inkml:trace contextRef="#ctx0" brushRef="#br0" timeOffset="93">19288 16603 7 0,'0'0'-1'0,"0"0"2"0,0 0 2 0,-10 0 9 0,-1 11 1 0,-1 12-2 0,2-2-4 0,-1 23 0 0,0-13-3 0,11 3-2 0,11-3 0 0,0-8 4 0,11-12-1 0,11-11-1 0,-13 0-1 0,13-22-1 0,0 0 1 0,-11-10-1 0,-12-1 1 0,2 0 1 0,-12-10-2 0,0-1 0 0,-22 13-1 0,0-3 0 0,-21 3-1 0,0 19-4 0,-2 12-5 0,3 12-5 0,9 19-10 0,22-9-14 0,0 11 27 0,11-1 5 0</inkml:trace>
  <inkml:trace contextRef="#ctx0" brushRef="#br0" timeOffset="94">19593 16375 7 0,'0'-11'0'0,"10"11"0"0,-10-11 0 0,12-10 1 0,-1 10 4 0,-11 0 9 0,0 0 1 0,0 0 0 0,-11 11-4 0,-1-11-3 0,-9 11-4 0,0 0-2 0,-1 11-1 0,-11 11-1 0,22 0 0 0,-10 10-1 0,21-21 1 0,0 11-1 0,11-11-1 0,10-11 1 0,1 0 0 0,0 0-1 0,10-11 1 0,-11 0-1 0,2-11 0 0,-13 11 0 0,2-10 1 0,-12 10 1 0,0 0 0 0,0 0 0 0,0 11 2 0,-12 0 1 0,2 11-1 0,10 0 1 0,0 11 1 0,-11-1 0 0,11 1-1 0,0 11-2 0,11-1 0 0,11 1-3 0,-11-10-5 0,10-13-37 0,-10 11 14 0,11-21 23 0</inkml:trace>
  <inkml:trace contextRef="#ctx0" brushRef="#br0" timeOffset="95">20049 16637 6 0,'0'-23'3'0,"-10"12"9"0,10 11 13 0,0-10-4 0,0 10-14 0,0 0-5 0,10 10 2 0,2 24-2 0,9-13 1 0,1 11 1 0,0-10 1 0,11-1 0 0,-13 2-2 0,3-2-1 0,-13-10-1 0,2-11 0 0,-1 10-1 0,-11-10-2 0,10 0-9 0,-10 0-19 0,12-10-15 0,-12-11 32 0,10-1 13 0,-10 22-5 0</inkml:trace>
  <inkml:trace contextRef="#ctx0" brushRef="#br0" timeOffset="96">20267 16637 9 0,'0'0'0'0,"-10"0"18"0,-12 10-2 0,-11 1 13 0,1 11-5 0,-12 0-10 0,11 9-8 0,1-8-4 0,-1-2-4 0,22 0-2 0,0-9-15 0,11 10-40 0,11-11 30 0,0 0 24 0</inkml:trace>
  <inkml:trace contextRef="#ctx0" brushRef="#br0" timeOffset="97">20572 16603 5 0,'0'0'0'0,"-12"-10"1"0,12-11-1 0,0 9 6 0,0-10 13 0,12 1 5 0,-12-1-1 0,11 11-1 0,-11 11-3 0,0 0-8 0,0 0-5 0,0 23-2 0,0 19 0 0,-11 2-3 0,11 10 0 0,0 1 0 0,0-12-1 0,0-11 1 0,0-11 1 0,0 13-1 0,11-23-2 0,-11 0-7 0,10-2-17 0,1-9-22 0,10 0-12 0,-9 0 53 0,-1-20 1 0</inkml:trace>
  <inkml:trace contextRef="#ctx0" brushRef="#br0" timeOffset="98">20886 16549 5 0,'0'0'0'0,"0"-11"0"0,0 0 1 0,0 11 9 0,0-10 8 0,0 10-4 0,0 0-3 0,12 0-2 0,-12 21-2 0,0 13 0 0,0 8-2 0,0-9-1 0,0 10-1 0,0-10 1 0,0 0-1 0,0-12-1 0,0 0-2 0,0-9 3 0,-12-1-4 0,12 0 0 0,0-11-8 0,0 0-13 0,0 0-16 0,0-11 9 0,0-22 27 0,0 12-2 0</inkml:trace>
  <inkml:trace contextRef="#ctx0" brushRef="#br0" timeOffset="99">20821 16484 6 0,'0'-11'0'0,"0"0"2"0,12 0 4 0,10 0 7 0,9-10 0 0,14 10-3 0,-3 0 3 0,14 0 0 0,-14 11-3 0,-9 22-6 0,-11 0-2 0,-22-1 3 0,0 12 0 0,0-10-2 0,-22 8 0 0,-11-9-3 0,-9 0 1 0,9-1-1 0,10 1-1 0,2-22 1 0,21 12-3 0,0-12 1 0,21 0 0 0,12-12-1 0,11 12 3 0,0 0 0 0,-12 0-1 0,1 12 1 0,-11 9-1 0,-11 11 2 0,-1-10 0 0,-10 11 3 0,-21-11 1 0,-1-12 4 0,-11 11 3 0,-10-9 1 0,-2-1-4 0,3 0-4 0,19-11-4 0,2 0-5 0,21-11-16 0,0 0-25 0,0-1-24 0,11 2 55 0,-1 10 10 0</inkml:trace>
  <inkml:trace contextRef="#ctx0" brushRef="#br0" timeOffset="100">21344 16277 7 0,'0'-11'0'0,"-11"-32"2"0,-23 21 2 0,14-10 1 0,-25-12 1 0,3 1-1 0,-14-1-2 0,-9 11 1 0,-33-21-1 0,1 11-1 0,-33-2-1 0,-23 3 1 0,-10 9-1 0,-10 0 0 0,-2 23-2 0,2-2 1 0,-12 24 1 0,-11 10-2 0,0 9 0 0,1 13 2 0,-2 11-2 0,13 9 0 0,21 24 0 0,64-23 2 0,13 11 0 0,21 33-2 0,43 11 1 0,22-1-1 0,54 33 0 0,12-54 1 0,-1-32 0 0,33 10 0 0,42 0 0 0,46 0 1 0,42 0-1 0,22-22 1 0,33-21-1 0,0 1 1 0,0-24 0 0,-1 0-1 0,-10-10 1 0,-22-20-1 0,-21-25 1 0,-23-9 0 0,-32-11-1 0,-34-22 1 0,35-87-1 0,-109 32 1 0,-56 33-1 0,-31 1 1 0,-66-1-1 0,-76 11 1 0,-45 11-1 0,-182-23 0 0,74 57 0 0,23 20-9 0,20 23-8 0,35 20 0 0,20 45 8 0</inkml:trace>
</inkml:ink>
</file>

<file path=ppt/ink/ink2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627"/>
    </inkml:context>
    <inkml:brush xml:id="br0">
      <inkml:brushProperty name="width" value="0.05292" units="cm"/>
      <inkml:brushProperty name="height" value="0.05292" units="cm"/>
      <inkml:brushProperty name="color" value="#3165BB"/>
      <inkml:brushProperty name="antiAliased" value="0"/>
    </inkml:brush>
    <inkml:brush xml:id="br1">
      <inkml:brushProperty name="width" value="0.05292" units="cm"/>
      <inkml:brushProperty name="height" value="0.05292" units="cm"/>
      <inkml:brushProperty name="color" value="#FF0000"/>
      <inkml:brushProperty name="antiAliased" value="0"/>
    </inkml:brush>
    <inkml:brush xml:id="br2">
      <inkml:brushProperty name="width" value="0.05292" units="cm"/>
      <inkml:brushProperty name="height" value="0.05292" units="cm"/>
      <inkml:brushProperty name="color" value="#57D200"/>
      <inkml:brushProperty name="antiAliased" value="0"/>
    </inkml:brush>
  </inkml:definitions>
  <inkml:trace contextRef="#ctx0" brushRef="#br0">14950 5622 15 0,'10'0'2'0,"2"-11"1"0,-1 0 0 0,11-1 1 0,-2 2 5 0,2-11 5 0,-10-1 0 0,-12-11 1 0,0 11-4 0,-12-21-6 0,-41 21-4 0,-12-11 0 0,-34 13 0 0,-32 8-1 0,-9 1 0 0,-35 0-2 0,12 22 0 0,-22 12 3 0,12-3-1 0,20 25 2 0,12-3 2 0,54 12 0 0,22 1 1 0,54 10-1 0,32 10-2 0,34 13 3 0,43-12-1 0,32-10 1 0,33-1-3 0,12-11-2 0,75-10 2 0,-54-33-1 0,-1 1-1 0,-22-3-1 0,-10-30 2 0,-20-1-2 0,-13-22 0 0,-22-10 0 0,-31-22-1 0,-44-22 0 0,-44 0 0 0,-54-10 0 0,-44 9 1 0,-77 3 0 0,-19 31 0 0,-24 31 1 0,12 23 1 0,21 11-3 0,33 45-2 0,43 8-32 0,33 12-21 0,32 12 34 0</inkml:trace>
  <inkml:trace contextRef="#ctx0" brushRef="#br0" timeOffset="1">13178 12004 18 0,'0'0'0'0,"-11"-11"0"0,0 0 1 0,-11 11 0 0,12-11 0 0,-12 11 0 0,22 0 1 0,0 0 0 0,0 0 3 0,11 0-2 0,20 0-1 0,-8-10-1 0,9 10 0 0,12 0 0 0,0 0 0 0,10 0-1 0,11 0-1 0,1-11 2 0,10 11 0 0,0-11 1 0,0 11 0 0,22-11 0 0,21 11-1 0,-21 0 0 0,10 0-1 0,2 0 0 0,-12 11 0 0,10-11 0 0,-10 0-1 0,-1 0 0 0,1 0 0 0,12 0-1 0,-2 0 2 0,1 0-1 0,10 0 0 0,-10-11 0 0,0 11-1 0,-12 0 1 0,-9 0 0 0,-1-11 0 0,-11 11 1 0,-1 0 0 0,2-11-1 0,-1 11 1 0,11-11 0 0,-11 11 0 0,12 0-1 0,-1-10 1 0,-12-1 0 0,13 11 0 0,-13 0 0 0,2 0 1 0,9-11-2 0,24 11 1 0,-45 0 0 0,22 0 0 0,43 0 0 0,-44 0 0 0,13 0 1 0,-13 0-1 0,2 0 1 0,-13 0-1 0,13 0 1 0,-13 11-1 0,2-11 0 0,-1 0 1 0,1 11-1 0,-1-11 1 0,-1 0 0 0,2 10-1 0,-2-10 1 0,-10 0-1 0,1 0 1 0,-1 0-1 0,0 0 0 0,0 0 0 0,-10 0 1 0,0 11 0 0,10-11-1 0,-10 0 1 0,-2 11-1 0,12-11 1 0,0 0-1 0,2 0 1 0,-13 0-1 0,11 0 0 0,32 11 0 0,-9-11 1 0,-23 11 0 0,12 0 0 0,-23-11-1 0,-22 11 1 0,0-1-1 0,-9-10 1 0,-1 11-1 0,-11-11 0 0,-11 0 1 0,0 0-2 0,0 11-16 0,-11 0-2 0,-1 0 3 0</inkml:trace>
  <inkml:trace contextRef="#ctx0" brushRef="#br0" timeOffset="2">13439 12178 14 0,'0'0'2'0,"0"-11"-2"0,21 11 1 0,1-22-1 0,0 12 0 0,-1-12 1 0,23 0-1 0,-11 0 1 0,10-10 0 0,-21 10 1 0,0 0 3 0,-22 11 1 0,0 11-1 0,-34 11-2 0,-31 33-2 0,-10 21-1 0,-13-11 1 0,2 1 1 0,9-12-2 0,24 1 1 0,9-23-2 0,33 1 1 0,11-22-2 0,33 0-5 0,0 0-5 0,21-22 7 0,22 1 3 0,-43 11-15 0</inkml:trace>
  <inkml:trace contextRef="#ctx0" brushRef="#br0" timeOffset="3">13983 12069 19 0,'0'0'0'0,"11"-21"1"0,-34 21 1 0,2 10 2 0,-23-10 1 0,-22 33 0 0,-9-11-2 0,-13 21 0 0,13 1-1 0,10-1-1 0,20-10-1 0,25 10 0 0,8-32 0 0,24 12 0 0,-2-23 0 0,23 10 0 0,11-20-2 0,21-13-6 0,0 2 0 0,33-12 0 0,0-11 6 0,0 12 2 0,10-23-1 0,1 12 0 0,-23 21 2 0,-31 0 0 0,-22 12-1 0,-23 10 2 0,-10 10 3 0,-43 12-2 0,-12 11-3 0,-31 10 1 0,-1-10 0 0,-23 21 0 0,45-21 0 0,44-11-2 0,10-1 1 0,55-21-2 0,9 0-6 0,25-10 3 0,19-1-10 0</inkml:trace>
  <inkml:trace contextRef="#ctx0" brushRef="#br0" timeOffset="4">15255 11993 8 0,'0'0'6'0,"-33"-11"0"0,-21 33-2 0,-11 11 0 0,-23-12-1 0,-20 23-1 0,-23-1 1 0,12 1 0 0,21-1-2 0,22 1 0 0,32-11-2 0,33-1 0 0,22-20-1 0,22-12-5 0,-1 0-2 0,56-12-1 0,-13-10 9 0,23-9 0 0,-43 8-8 0</inkml:trace>
  <inkml:trace contextRef="#ctx0" brushRef="#br0" timeOffset="5">15614 12037 8 0,'-11'0'0'0,"-54"21"1"0,-22 1 0 0,-11 0 4 0,-22 11 0 0,11-1 1 0,0-10-1 0,44 12-3 0,33-14-1 0,21 2-2 0,22-11 1 0,43 1-3 0,21-12-8 0,13-12-1 0,10 12 11 0,-65-11-5 0</inkml:trace>
  <inkml:trace contextRef="#ctx0" brushRef="#br0" timeOffset="6">16310 11971 8 0,'0'0'0'0,"0"-10"2"0,-11 10 2 0,-44 10-1 0,-10 23-1 0,-22 0-1 0,-22-1-1 0,-32 12 0 0,11-1-1 0,-1 1 1 0,33-1 0 0,43-10 0 0,33-11 0 0,22-1-1 0,22-10 0 0,11-11-1 0,32 0-4 0,23-11 0 0,19-20 6 0,14 8 0 0,9-19-3 0</inkml:trace>
  <inkml:trace contextRef="#ctx0" brushRef="#br0" timeOffset="7">16505 12048 5 0,'10'0'0'0,"2"-22"1"0,-12 22 2 0,-44 0 0 0,-32 11 0 0,-21 10-2 0,-13 12 0 0,-9 0-1 0,21-1 0 0,22 1 0 0,33 1 0 0,32-25-1 0,32 2 1 0,23 0-1 0,21-11-3 0,11 0-4 0,22-11 5 0</inkml:trace>
  <inkml:trace contextRef="#ctx0" brushRef="#br0" timeOffset="8">17212 11895 10 0,'-23'0'3'0,"-42"-10"1"0,-10 42-2 0,-1-10-1 0,-1 0 0 0,2 21 0 0,-3-10-1 0,-19 32-3 0,43-11 1 0,10-10 1 0,34-21 0 0,10-3 0 0,0 2 0 0,0-11 1 0,10 1-1 0,12-2 1 0,33-10 0 0,-2-10-1 0,24-13-2 0,10 1-1 0,11-10 3 0,11-1 1 0,-1-10 1 0,1-1 0 0,-11 11 0 0,-23 12 0 0,-42 10-1 0,-21 0 2 0,-34 0 2 0,-43 22 0 0,-33 22 0 0,-22-1-2 0,0 12 0 0,1 10-1 0,21-9-2 0,22 8-1 0,11-20 0 0,32-1 1 0,22-10-1 0,0-1 2 0,22-9-1 0,33-2 0 0,21-10-7 0,11-10 1 0,10-23 7 0,-30 11-1 0</inkml:trace>
  <inkml:trace contextRef="#ctx0" brushRef="#br0" timeOffset="9">18071 11971 12 0,'0'0'0'0,"-43"0"5"0,-23 22 2 0,-11 22-3 0,12-12 0 0,0 1 0 0,-10 0 1 0,20-1-4 0,-10 1-2 0,10 10-1 0,1-10-1 0,32-11 2 0,22-1-1 0,33-10 1 0,10 0-6 0,54-11-8 0,-9-11 9 0,21-10 6 0,0-23-4 0</inkml:trace>
  <inkml:trace contextRef="#ctx0" brushRef="#br0" timeOffset="10">18604 11993 13 0,'-11'0'0'0,"-98"22"9"0,0 21-2 0,12 1 0 0,20-11 2 0,-9-1-2 0,9 1-2 0,22-1-5 0,22-10-2 0,13 12 1 0,8-24 0 0,35 11-4 0,31-10-7 0,-1 0-9 0,35-11 12 0,9-11 3 0</inkml:trace>
  <inkml:trace contextRef="#ctx0" brushRef="#br0" timeOffset="11">19005 12048 14 0,'0'0'0'0,"-53"0"2"0,-2 32 2 0,0 1 0 0,22-11 0 0,-9 21 0 0,19-10-2 0,-9-12-1 0,11 1-1 0,21 0 0 0,-12-10 1 0,12-12 0 0,23 10 1 0,19-10-1 0,14 0-1 0,19-10-10 0,22-13-5 0,-9 1 12 0,-1 2 4 0,-32 8-1 0,-34 1 3 0,-21 11 9 0,-33 0 9 0,-20 0 3 0,-14 11-3 0,14 10-8 0,-12 12-5 0,32-10-7 0,1 19-1 0,10 2-10 0,-1 0-51 0,2 10 16 0</inkml:trace>
  <inkml:trace contextRef="#ctx0" brushRef="#br0" timeOffset="12">5968 10525 20 0,'12'-11'0'0,"9"-32"0"0,1-1 1 0,11 1-1 0,0-1 3 0,-1-10 3 0,-22 11 3 0,-10 10-1 0,-21-10-3 0,-23 32 2 0,-21 0-5 0,-21 11-1 0,-23 54-1 0,-44 11-1 0,12 33 1 0,-11 23-1 0,11 8 2 0,31 1-2 0,13-10 0 0,32 0 0 0,54-22 1 0,33-22 0 0,54-11 1 0,44 0-1 0,10-43 0 0,33-22 1 0,22-43 1 0,11-12-1 0,-1-21-1 0,-10-11 1 0,-34 0 0 0,-31-1-1 0,-32-8-6 0,-66-3-12 0,-34 3-1 0,-53 8 17 0,-54 13 2 0,-33 19 1 0,-23 34 6 0,2 22-2 0,-12 44-2 0,22 32-3 0,33 11-2 0,20 22-10 0,35 11-10 0</inkml:trace>
  <inkml:trace contextRef="#ctx0" brushRef="#br0" timeOffset="13">6763 14407 3 0,'-23'0'0'0,"2"0"0"0,0-11 0 0,-2 0 1 0,-10 0 0 0,12 1 2 0,0-1-1 0,10 11 0 0,11 0-1 0,0 0-1 0,32 0 1 0,12 0-1 0,21 0-1 0,22-11 0 0,33 11 0 0,-2-11-1 0,14 0 1 0,-23 11-2 0,-22 0 1 0,-11 0 0 0,-11 11 1 0,-23-11 1 0,-30 0 0 0,-12 11 0 0,-44-11 0 0,-21 0 1 0,-11 11 2 0,-11 0 0 0,-11 10 0 0,-32 1-3 0,0 11 1 0,21-12 1 0,44 1-1 0,31-11-1 0,57-11-1 0,41 0-1 0,46-22 1 0,41 1-1 0,2-1 0 0,9 11-2 0,-74 11 2 0</inkml:trace>
  <inkml:trace contextRef="#ctx0" brushRef="#br0" timeOffset="14">13504 14320 11 0,'-12'-11'0'0,"12"11"0"0,-10 0 1 0,10 0-1 0,10 0 1 0,35 0 3 0,8 0 0 0,12-11-1 0,22 11-2 0,23-10 0 0,-1-1 1 0,11 0-1 0,-13-11-2 0,-30 11 0 0,-11 11 0 0,-34-12 1 0,-21 12 0 0,-11 0 3 0,-33 0-2 0,-22 0-4 0,-20 12-4 0,-13 10-1 0,-9 0 3 0,-1-1 5 0,-10 1 1 0,-2 0 0 0,24 0 0 0,10-1-1 0,20-10 1 0,-9 0 0 0,44 0 1 0,9-11 2 0,24 0 4 0,42 0 2 0,11-11-2 0,23 11-3 0,9 0-1 0,23 0-1 0,33-11-2 0,-45 11-2 0,-11 0-1 0,-20 11 0 0,-23 0 0 0,-32 11-10 0,11 10-12 0,-33-10 13 0,0-11 8 0</inkml:trace>
  <inkml:trace contextRef="#ctx0" brushRef="#br0" timeOffset="15">14439 15407 10 0,'0'0'0'0,"-11"-10"0"0,-10-1 0 0,21 11 1 0,-11-11-1 0,11 11 0 0,0 0 1 0,11-11 3 0,-11 11 0 0,10 0 1 0,12 0 1 0,-12 0 1 0,24 0-2 0,20 0 0 0,11 0-2 0,22 0 1 0,44-11-2 0,21 0 1 0,-12 0-2 0,14 0-1 0,-24 11 0 0,-33-10 0 0,-20 10-1 0,-33 0 0 0,-12 10 0 0,-32-10-6 0,-22 22-9 0,-32-11 0 0,-11 0 3 0,-22 22 12 0,33-23-4 0</inkml:trace>
  <inkml:trace contextRef="#ctx0" brushRef="#br0" timeOffset="16">14276 15572 14 0,'0'-12'1'0,"22"-10"2"0,-1 22-3 0,44 0 0 0,12-11 0 0,31 0 2 0,12-11 2 0,21 12 0 0,23-1 0 0,-23 11-2 0,-33 11-1 0,-43 10-3 0,-20 1-16 0,-13 11 9 0,-21-33 3 0</inkml:trace>
  <inkml:trace contextRef="#ctx0" brushRef="#br0" timeOffset="17">684 6644 18 0,'-10'-44'0'0,"-1"-21"0"0,-11 10 2 0,22 12 9 0,-11 10 5 0,11 1 0 0,0-1 1 0,0 11 0 0,11 2 1 0,-11 20 0 0,0 0-8 0,0 31-1 0,0 34-1 0,10 44-2 0,2 22-1 0,-1 32 2 0,-1 11-1 0,12 21 0 0,-12 23-1 0,2 10-2 0,-1 22-1 0,-1 23-4 0,13 9 2 0,-14 1-1 0,3-33 0 0,-1 0 2 0,-1-22-2 0,13 33 1 0,-1-77 0 0,-2-20 1 0,3-12 0 0,-1-21-1 0,0-32 2 0,-12-13-3 0,0 1 0 0,2-11-1 0,-1-1 0 0,11-20-1 0,-22 0 1 0,11-1-2 0,-1-21-3 0,-10-12-4 0,11-10-5 0,-11 0-10 0,11-22-17 0,-1-21-18 0,-10-35 51 0,0 25-1 0</inkml:trace>
  <inkml:trace contextRef="#ctx0" brushRef="#br0" timeOffset="18">4773 6470 7 0,'0'0'0'0,"-12"-43"2"0,2 9-2 0,-1-9 1 0,-1 10 3 0,12 1 8 0,0-1 5 0,0 1-3 0,0 11 0 0,12-2-1 0,-1 12-2 0,-1 0-1 0,-10 11-3 0,0 11 0 0,12 33-2 0,-12 32 0 0,0 32 0 0,0 34-1 0,0 10 3 0,21 33-1 0,1 32-1 0,0 12-3 0,-1-1 0 0,13-10-2 0,-24 10 0 0,11 0 0 0,2-10 0 0,-12-1-1 0,10 11-1 0,-11-76 2 0,-10-10 0 0,12-22 0 0,-1-12 0 0,-11-10-1 0,11 0 1 0,0-11-2 0,-11-11 1 0,0-11 0 0,10-10-2 0,2-2 0 0,-1 3 0 0,-2-24-1 0,3-10-1 0,-1 11-4 0,-1-12-4 0,-10 1-9 0,0 0-6 0,12 0-10 0,-12-12 23 0,-12-10 14 0,12 0-7 0</inkml:trace>
  <inkml:trace contextRef="#ctx0" brushRef="#br0" timeOffset="19">9079 14614 255 0,'0'0'0'0</inkml:trace>
  <inkml:trace contextRef="#ctx0" brushRef="#br0" timeOffset="20">107 5643 12 0,'0'0'0'0,"12"-11"0"0,-12-21 1 0,11-1 9 0,-1 1 18 0,2 10 0 0,-1 11-6 0,-11 11-3 0,0 0 8 0,10 21-18 0,-10 13-4 0,0 9-1 0,11 10-3 0,-11 12 0 0,0-20-1 0,-11 20 0 0,11-32-3 0,0 10 1 0,0-32-6 0,0 0-12 0,0 0-18 0,0-22-16 0,11-33 24 0,10 1 30 0,-9-33-12 0</inkml:trace>
  <inkml:trace contextRef="#ctx0" brushRef="#br0" timeOffset="21">261 5317 12 0,'0'0'1'0,"0"0"7"0,0 22 0 0,0 1 17 0,0 8 0 0,0 13-9 0,0 11-7 0,9-2-6 0,3 2-2 0,-12-12-2 0,11 12-2 0,-1-23-15 0,2 1-24 0,-12-1 10 0,0-21 31 0,0 0-10 0</inkml:trace>
  <inkml:trace contextRef="#ctx0" brushRef="#br0" timeOffset="22">97 5839 32 0,'0'0'12'0,"0"0"11"0,10 11-17 0,2-11 13 0,21-11-8 0,-1-11-10 0,1 0-6 0,11 1-42 0,-12-12 6 0,12 0 30 0</inkml:trace>
  <inkml:trace contextRef="#ctx0" brushRef="#br0" timeOffset="23">413 5687 42 0,'0'11'31'0,"-11"9"-16"0,22 25 15 0,-11-13 4 0,0-10-20 0,22 22-9 0,-12-23-15 0,12 1-52 0,-11 0-26 0,-1-22 77 0</inkml:trace>
  <inkml:trace contextRef="#ctx0" brushRef="#br0" timeOffset="24">4936 6307 9 0,'0'-22'0'0,"0"11"3"0,0 11 17 0,11-10 4 0,-11 10-6 0,11 10-3 0,-11 33-3 0,11 2-4 0,-11 8-4 0,0 12-2 0,0-10-1 0,0-2-1 0,0-8 0 0,0-2-1 0,-11-10-4 0,11-1-11 0,-11-21-18 0,11-11-10 0,11-11 37 0,0-21 6 0,-11 21-7 0</inkml:trace>
  <inkml:trace contextRef="#ctx0" brushRef="#br0" timeOffset="25">5076 6241 10 0,'0'0'3'0,"0"11"6"0,-9 11 8 0,9 11 11 0,0 10-7 0,0 11-9 0,9 0-7 0,3 1-3 0,-1-11-3 0,-1-1 0 0,2-21-9 0,-1 9-27 0,-11 3-8 0,0-23 40 0,-11 0-3 0</inkml:trace>
  <inkml:trace contextRef="#ctx0" brushRef="#br0" timeOffset="26">4958 6622 17 0,'0'0'15'0,"0"0"-4"0,0 0-5 0,21 0 9 0,1 0-10 0,0 0-4 0,11-11-5 0,20-12-35 0,-20 2 20 0,-11 11 19 0,-22-1-8 0</inkml:trace>
  <inkml:trace contextRef="#ctx0" brushRef="#br0" timeOffset="27">5164 6557 13 0,'0'0'11'0,"-10"0"-1"0,20 0-4 0,0 0 18 0,2 0-6 0,9 0-7 0,12 0 2 0,-11 0-5 0,0 10 1 0,-22 11 3 0,0 2-5 0,-12 10-1 0,-9 10 1 0,-11-10-2 0,20-1-4 0,2-21-2 0,10 0-3 0,22-11-1 0,10-22-12 0,22 1-15 0,-10-12-15 0,0 0 1 0,-12 12 37 0</inkml:trace>
  <inkml:trace contextRef="#ctx0" brushRef="#br0" timeOffset="28">7078 18833 255 0,'0'0'0'0,"0"-77"0"0,0 23 0 0,10-33 0 0,23 22 0 0,-11 10 0 0,-12 23 0 0,2-1 0 0,-1 22 0 0,-11 1 0 0</inkml:trace>
  <inkml:trace contextRef="#ctx0" brushRef="#br0" timeOffset="29">848 6861 15 0,'-11'-11'0'0,"0"11"1"0,-1-11 3 0,12 0 9 0,0 11 1 0,-10 0-8 0,20 0-5 0,2 11 5 0,21 0 4 0,10-11-3 0,11 11-2 0,12 0-2 0,21 0 1 0,11 0 0 0,21-11-1 0,12 11-1 0,20-1-3 0,24 1 0 0,-2 0 2 0,24 11 0 0,-2-11-2 0,1 11 0 0,-11-1 2 0,11-10 0 0,-13 11-2 0,2-11 1 0,-22 11 1 0,0-12 0 0,-20 12-1 0,-13-11-1 0,-10 1 1 0,-12 9 0 0,-20-11 1 0,9-10-1 0,-10 11 4 0,-21 0 0 0,-12-11 0 0,-21 0-1 0,-12 0-1 0,-21 0 3 0,-10 0-6 0,-1 0-6 0,-1 0-11 0,2 0-14 0,-1 12-5 0,11-12 24 0,-11 10 0 0</inkml:trace>
  <inkml:trace contextRef="#ctx0" brushRef="#br0" timeOffset="30">4468 7089 14 0,'0'0'0'0,"0"-10"1"0,0 10 0 0,10 10 2 0,2-10 4 0,10 11 3 0,11 11 3 0,-1-10 0 0,12 19-1 0,-23-9-1 0,0 0 0 0,-21-11-1 0,0 11-1 0,-32-12-1 0,-33 2-5 0,-23-2-1 0,23-10-1 0,23 11-2 0,9-1-15 0,22 2-56 0,-1-12 32 0</inkml:trace>
  <inkml:trace contextRef="#ctx0" brushRef="#br0" timeOffset="31">1510 6285 10 0,'0'-11'0'0,"0"-11"0"0,-10 11 1 0,10 0 13 0,0-10 11 0,0 11-5 0,0-2-6 0,0 12-2 0,10 0-3 0,-10 0-3 0,0 22 6 0,0 21-3 0,-10 12-5 0,-1 10-3 0,-1 11 1 0,2-1-1 0,10-10-1 0,-10 0-1 0,20-20 2 0,-10-12 0 0,10-12-2 0,-10-10 0 0,0-11-3 0,12-22-9 0,9-21-8 0,12-11-16 0,-11-2-10 0,-12 3 40 0,2 10-3 0</inkml:trace>
  <inkml:trace contextRef="#ctx0" brushRef="#br0" timeOffset="32">1587 6209 10 0,'0'-10'0'0,"-22"-2"3"0,22 12 7 0,-11 0 6 0,0 0 3 0,1 0-4 0,10 0-8 0,0 0-5 0,21 12 1 0,-10-2-1 0,32-10-1 0,12 0-1 0,20 0 0 0,24 0 0 0,-1 0 1 0,33 0 1 0,10 0 1 0,0 11-2 0,1-11-2 0,-2 10 2 0,-9 1 0 0,11 12-2 0,-12-13-4 0,0 13-3 0,0-13 2 0,-20 11 1 0,-24-10 0 0,-9 0-1 0,-34 1 0 0,-21-2 3 0,-11 1-2 0,-22-11-8 0,-11 10-6 0,-21 1 14 0,0-11-4 0</inkml:trace>
  <inkml:trace contextRef="#ctx0" brushRef="#br0" timeOffset="33">1631 6828 10 0,'-11'-10'1'0,"-1"10"2"0,2 0 10 0,10-11 9 0,-11 11-3 0,-1 0-7 0,12 0-4 0,0 0-1 0,0 0-4 0,12 11 1 0,-1-1-2 0,22 1 0 0,9 0-1 0,35-11-2 0,10 0 2 0,22 0 1 0,21 0 1 0,12 0-1 0,-1 0-2 0,11 0 0 0,-10 11 1 0,-13 0 1 0,2-11-2 0,-33 11-1 0,-21 0 1 0,-12 0 0 0,0 10-1 0,-22-21 1 0,-11 11-1 0,1-11-1 0,11 0-1 0,-11-11-6 0,10 11-2 0,-10-11-11 0,-23 11-20 0,-10 0 26 0,0-10 7 0</inkml:trace>
  <inkml:trace contextRef="#ctx0" brushRef="#br0" timeOffset="34">3479 6404 8 0,'0'-21'9'0,"10"0"13"0,-10 9 6 0,0 12 8 0,0 12-7 0,0 30-18 0,-10 2-7 0,-1 21-2 0,-1-11-1 0,12 12-2 0,-10-12 2 0,10 0-10 0,-10-10-23 0,-12-1-29 0,11-10 22 0,-11-11 30 0</inkml:trace>
  <inkml:trace contextRef="#ctx0" brushRef="#br0" timeOffset="35">2119 6546 9 0,'-10'-11'0'0,"10"11"0"0,0 0 1 0,0 0-2 0,0-12 3 0,0 2 2 0,0 10 7 0,10-11 2 0,2 1 6 0,-12 10-6 0,11 0-3 0,0 0-4 0,-11 10 0 0,0 23-1 0,-11-1-3 0,0 12-2 0,-1-2 0 0,12-8 0 0,-10-12 0 0,10-11-1 0,0 0-10 0,10-1-26 0,-10-10-3 0,23-21 38 0,-12 21-7 0</inkml:trace>
  <inkml:trace contextRef="#ctx0" brushRef="#br0" timeOffset="36">2446 6644 6 0,'-12'0'3'0,"2"-11"-3"0,-1 0 0 0,0 0 0 0,11-12 1 0,0 2 0 0,0 11 6 0,11-1 6 0,-11 0-2 0,0-1 2 0,0 12-3 0,11 12-2 0,-11-1 2 0,-11 10-2 0,0 12-4 0,1-11-2 0,10 0 0 0,-11-1-1 0,11-10-1 0,0 0 0 0,0 0 1 0,11-22 2 0,-1 0-2 0,1-12-1 0,0 3 0 0,-1-25 0 0,2 14-2 0,-1 9 0 0,-1 10 2 0,-10 2 1 0,-10 10-2 0,10 10 1 0,10 2 0 0,2 10 0 0,8-22 0 0,3 0 0 0,10 0 1 0,-11 0-1 0,10-11 0 0,-21 0 0 0,-11-1 1 0,0 2-1 0,0-1 1 0,0 1-1 0,0 10 0 0,0 0 0 0,-11 0 0 0,11 10 1 0,0 23 1 0,0-11 1 0,0 21 0 0,0-10-2 0,11-13 0 0,-1 14-1 0,2-23 0 0,-1 11-5 0,0-22-19 0,21 11-34 0,-11-11 39 0,12-22 10 0</inkml:trace>
  <inkml:trace contextRef="#ctx0" brushRef="#br0" timeOffset="37">2859 6622 8 0,'0'0'0'0,"-12"0"1"0,12-11-1 0,0 0 1 0,0-1 1 0,0 12 7 0,12 0 3 0,-12 0 6 0,11 0-7 0,-1 12-4 0,-10 10-3 0,0 0-1 0,12-1 0 0,-12 1-2 0,0 0-1 0,0-11 1 0,11-11-1 0,-22 0 3 0,11 0-2 0,-22-11 0 0,-1 0-1 0,14-11-1 0,-14-1 0 0,23 3-2 0,0-13 0 0,0 11 1 0,23 1-2 0,9-13 0 0,1 24 2 0,9-1 1 0,3 1 1 0,-2 10 0 0,1 10 0 0,-13 11 1 0,-19 2-2 0,-12-2 2 0,0 0 1 0,-12 2 1 0,-8-12 1 0,-13 0 1 0,-11 0-2 0,1 10 1 0,10-21-1 0,11 0-1 0,1 0-2 0,21 0 1 0,0 0-3 0,0 0-3 0,0-12-7 0,11 12-10 0,-1 0-10 0,2 0 21 0,-2-9 2 0</inkml:trace>
  <inkml:trace contextRef="#ctx0" brushRef="#br0" timeOffset="38">2913 6709 7 0,'0'0'3'0,"-10"-11"-3"0,10 11 0 0,-11-11 0 0,11 11 4 0,0 0 8 0,0-11-1 0,11 11 0 0,11 0 1 0,10 0-1 0,12 0-3 0,-12 0-4 0,1 11-1 0,-22-11-3 0,32 11 4 0,-10 11-1 0,-11-1-1 0,-12 1-1 0,-10 0 2 0,-10-11 1 0,-23 11-1 0,-21-1-2 0,-1-10 1 0,0 0-1 0,12 0-1 0,11-11 1 0,-1 0 1 0,22-11-3 0,-1 0-2 0,12 0-16 0,0 0-27 0,12 11 12 0,9 0 24 0</inkml:trace>
  <inkml:trace contextRef="#ctx0" brushRef="#br0" timeOffset="39">1109 12124 3 0,'0'0'0'0,"0"-22"0"0,-12 0 0 0,12-10 0 0,0-1 2 0,0 11 3 0,0-10-1 0,0 10-1 0,12 0-1 0,-12 0 1 0,0 12 2 0,0 10 13 0,0 21-13 0,-12 12-1 0,2-1 0 0,10 23-1 0,0 10 0 0,-11 0-2 0,22 2 1 0,-11 29 0 0,10 13-1 0,2 33 0 0,-1 21-2 0,-2 54-5 0,-9 11-2 0,0 1-5 0,12 10 1 0,-1 33 0 0,11 0 6 0,21 10 8 0,12-42 8 0,-12-34 5 0,1-21-1 0,-12 43 1 0,-11-75-3 0,2 0-4 0,-13-35-4 0,12-10 1 0,-12-20-2 0,2-34-1 0,-1 12 0 0,-1-1-1 0,2-11-2 0,9 1-3 0,-10-12-2 0,0-10-3 0,-1 10-3 0,2-21-12 0,-1-11-12 0,11 0 27 0,-11-11 4 0</inkml:trace>
  <inkml:trace contextRef="#ctx0" brushRef="#br0" timeOffset="40">5272 11798 9 0,'0'-11'0'0,"-10"0"0"0,10-11 1 0,0 10 5 0,-11 2 4 0,11-1 1 0,11 32 13 0,-11 35-11 0,0 31-1 0,0 21-4 0,0 23 1 0,-11 21 1 0,11 33-3 0,0 11-1 0,0 21-3 0,0 22-1 0,0 22 4 0,0 11-3 0,0-11-1 0,21-12 1 0,2 2-1 0,-1-12 0 0,-11-43 1 0,10-12-2 0,0-20 0 0,-9-23 0 0,10-21-1 0,-11 10-1 0,10-43 2 0,-10-10-2 0,-1-24 0 0,2-9 0 0,-12-23-4 0,0-9-3 0,0-12-3 0,0-12-7 0,11-9-7 0,-11-23-22 0,0 1 15 0,-11 0 26 0</inkml:trace>
  <inkml:trace contextRef="#ctx0" brushRef="#br0" timeOffset="41">303 11591 6 0,'0'0'0'0,"0"0"0"0,0-12 0 0,0 12 1 0,0-10 3 0,0-1 14 0,0 1 5 0,0-1-1 0,0 11-5 0,12 0-4 0,-12 11-2 0,0 20-5 0,11 14-3 0,-11-13-2 0,11 12-1 0,-11-12 0 0,11-10-1 0,-1 0-3 0,-10 0-2 0,0-13-7 0,0-9-17 0,0-9-36 0,10-24 66 0,-10 0-5 0</inkml:trace>
  <inkml:trace contextRef="#ctx0" brushRef="#br0" timeOffset="42">456 11330 7 0,'0'0'1'0,"-11"11"1"0,11 21 8 0,0 1 9 0,0 10-6 0,0 12-7 0,11-11-5 0,0-1-1 0,0-10 0 0,-1-1-3 0,2-10-15 0,-12 0-9 0,11-1 21 0,-11-21 1 0</inkml:trace>
  <inkml:trace contextRef="#ctx0" brushRef="#br0" timeOffset="43">326 11644 9 0,'-11'0'10'0,"11"12"-2"0,0-12-7 0,0 0 7 0,11 0 2 0,21 0-9 0,-10-12-5 0,33-8-29 0,-23-2 29 0,-11 11-2 0</inkml:trace>
  <inkml:trace contextRef="#ctx0" brushRef="#br0" timeOffset="44">609 11504 15 0,'0'0'0'0,"0"0"9"0,-23 0 8 0,23 33-12 0,0-12 22 0,0 12-7 0,0 0-12 0,12-1-6 0,-1 1-3 0,10-11-1 0,-10 9-15 0,-11-8-39 0,10-1 33 0,-10-22 19 0</inkml:trace>
  <inkml:trace contextRef="#ctx0" brushRef="#br0" timeOffset="45">13460 18713 255 0,'0'-131'0'0,"0"131"0"0</inkml:trace>
  <inkml:trace contextRef="#ctx0" brushRef="#br0" timeOffset="46">5555 11591 7 0,'0'-12'0'0,"0"-9"0"0,0 0 1 0,0 10 2 0,0-11 17 0,0 11 6 0,0-11-1 0,0 11-3 0,0 11-4 0,0 0-3 0,0 0-3 0,0 0-3 0,0 33-3 0,0 11-2 0,0-12-3 0,0 12-2 0,0 10 2 0,0-21-2 0,12-1-3 0,-12-10-4 0,0-11-11 0,0 0-17 0,0-11-26 0,11 0 31 0,-11-22 30 0,0 22-6 0</inkml:trace>
  <inkml:trace contextRef="#ctx0" brushRef="#br0" timeOffset="47">5708 11439 7 0,'0'-11'0'0,"10"1"1"0,-10-24 4 0,0 34 18 0,0 0 4 0,0 0 0 0,0 34-19 0,0 8-4 0,0 2-2 0,12 0-1 0,-12-1-1 0,11 0-1 0,-1-21 0 0,-10 11-2 0,0-22-12 0,11 0-25 0,-22-1 4 0,11-10 34 0,-10 0-5 0</inkml:trace>
  <inkml:trace contextRef="#ctx0" brushRef="#br0" timeOffset="48">5610 11591 15 0,'0'0'0'0,"10"0"45"0,2 0-29 0,-1 0-11 0,21 0-4 0,-10 0-5 0,11-12-21 0,-22 12-15 0,10 0 34 0,-10 0-1 0</inkml:trace>
  <inkml:trace contextRef="#ctx0" brushRef="#br0" timeOffset="49">5926 11537 9 0,'0'0'6'0,"10"0"0"0,12 0 5 0,0 0 15 0,-1 0-17 0,-9 11-1 0,-2-1 2 0,-10 11-1 0,0 13 2 0,-22-3 1 0,12 3-1 0,-13-12 0 0,13-1-3 0,-1-10-4 0,11-11-4 0,11 10 0 0,11-20-1 0,21-1 1 0,12-10-1 0,-12 10-1 0,-10 0-12 0,-11 0-38 0,-2 0-19 0,-8-1 61 0</inkml:trace>
  <inkml:trace contextRef="#ctx0" brushRef="#br1" timeOffset="50">1815 6393 11 0,'0'-10'0'0,"-10"10"1"0,10-11-1 0,-12 11 1 0,12-10 3 0,0-2 2 0,0-10 4 0,0 11 4 0,0 1 5 0,12 0 3 0,-12 10-2 0,0 0-4 0,0 0-3 0,0 10-10 0,0 11-1 0,0 13 0 0,0 8-2 0,0 12 1 0,-12 11-1 0,12 12 0 0,-10-12-1 0,10-10 1 0,0-1 0 0,0-21 1 0,0-12-2 0,0-10-2 0,0-11-12 0,10 0-11 0,-10-11-5 0,12-10-6 0,-2-12 17 0,-10-10 19 0,11 21-10 0</inkml:trace>
  <inkml:trace contextRef="#ctx0" brushRef="#br1" timeOffset="51">1923 6328 12 0,'0'0'0'0,"0"-11"1"0,0 11 4 0,0 0 9 0,12 0 56 0,-12 11-62 0,0-11 0 0,0 11-2 0,0 12 0 0,0-2 0 0,11 0-2 0,-11 2-1 0,0 20-1 0,0 0 0 0,0 1-1 0,0 10-2 0,0 0 1 0,0-10 0 0,0-12 0 0,0-10-1 0,0 0 0 0,0 0-6 0,0-22-9 0,10 11-16 0,-10-11-8 0,0-22 10 0,12 0 22 0,-12-11 7 0,0-10 1 0,0 32-11 0</inkml:trace>
  <inkml:trace contextRef="#ctx0" brushRef="#br1" timeOffset="52">1858 6328 12 0,'0'0'0'0,"0"-11"1"0,-10 11 9 0,10 11 5 0,-11 11-1 0,11 11-2 0,0 11-1 0,0 9-2 0,-11 2-3 0,11 10-3 0,0-12-1 0,0-8-1 0,0-12 0 0,0-12 1 0,0 1-2 0,0-22 0 0,0-11 0 0,11-11 1 0,-11-10-1 0,11-12 0 0,-1-21-1 0,2 0-5 0,-1 0-2 0,-1-1 4 0,-10 24 1 0,0 8 2 0,0 34 1 0,0 0 0 0,-10 22-1 0,10 11 1 0,-11 21 2 0,11 1 0 0,-12 10 0 0,12 0 0 0,0-11 0 0,0 1 1 0,0-12-1 0,12-21 1 0,-12 0 0 0,0-12-1 0,11-10 0 0,-11 0 3 0,0-21 0 0,10-12-4 0,-10-10 0 0,11-1 0 0,-11-21-1 0,11 0 1 0,-11 0-1 0,0 0 0 0,0 31 0 0,0 24 0 0,0 10 1 0,-11 10-1 0,11 12 0 0,0 11 1 0,0 21 1 0,0 1-1 0,0 21-1 0,0-33 0 0,0-32 1 0,11 22 0 0,-11 21-1 0,0-21 2 0,0-22 0 0,0-1-1 0,10-10 1 0,-10-10 0 0,0-12-1 0,0-11 0 0,0-21 0 0,0-11-2 0,0-1 3 0,0-10-5 0,0 1-1 0,-10 10 0 0,-1 31 3 0,0 13 0 0,1 21 1 0,-1 0 0 0,-11 21-1 0,11 1 0 0,0 11 1 0,11 11 0 0,-11-1 1 0,11 0-1 0,11 1 1 0,-11-13-1 0,11-8-2 0,0-12 0 0,-1-11-3 0,2-22-2 0,-1-21 1 0,-1-12-2 0,1 1 0 0,-11-1 3 0,-11 12 0 0,1-10 0 0,-13 20 4 0,23 33 1 0,-10 0 2 0,-1 21 3 0,11 22 0 0,0 1-2 0,0 11-2 0,0-12-1 0,11-11 0 0,-1 1-4 0,2-22-34 0,-1 0 8 0,-1-11 18 0</inkml:trace>
  <inkml:trace contextRef="#ctx0" brushRef="#br1" timeOffset="53">4566 7481 10 0,'0'0'0'0,"-10"0"0"0,10 0 0 0,0 0 1 0,-11 0-1 0,11 0 0 0,-12 0 1 0,2 0 0 0,-1 0 3 0,-11 0 0 0,-21 11-1 0,-1 10 0 0,-32 12 1 0,11-11-3 0,-12 0 0 0,-9-1-1 0,-1 12 0 0,0-11-1 0,-11-1 2 0,0 1-1 0,0 0-2 0,0 0-1 0,-11-1 0 0,23 1 2 0,-12 0 0 0,0 0 1 0,11-1-1 0,-11 1 0 0,-12 0 1 0,3 12 0 0,-3-3 0 0,2 3-1 0,-22-3 3 0,10 3-2 0,1-3 0 0,-1 3 0 0,22-13 1 0,11 12-1 0,0-1 1 0,11-22 1 0,-1 13 1 0,23-1 0 0,10-12-1 0,1 0-1 0,11 2 0 0,-1-1-1 0,22 0 0 0,0-11 0 0,11 0-1 0,0 0 0 0,0 0 0 0,11 0 0 0,10-11 0 0,-9 0-3 0,-1 11-9 0,-11 0 10 0,0-12-3 0</inkml:trace>
  <inkml:trace contextRef="#ctx0" brushRef="#br1" timeOffset="54">1424 8285 11 0,'0'0'0'0,"11"-10"0"0,-1 10 0 0,2-11 0 0,-2 0 1 0,12 11-1 0,-11 0 2 0,-1 0 2 0,-10 0 0 0,-10 0 4 0,-13 22-1 0,-19-2-1 0,-23 3-2 0,-1 21-1 0,1-12 0 0,21-10-1 0,11 0 0 0,23-22-1 0,-1 11 0 0,22-22-1 0,32 0 1 0,1 0 0 0,11-11-1 0,-2 11 1 0,2 0-1 0,10 11-2 0,-32 11-30 0,-23 11 4 0</inkml:trace>
  <inkml:trace contextRef="#ctx0" brushRef="#br1" timeOffset="55">1848 7883 8 0,'0'0'0'0,"-11"-11"0"0,11 0 1 0,0-10 5 0,-11 10 17 0,11 0-5 0,0 11-3 0,0-11-4 0,0 11-4 0,11 0-3 0,0 0 0 0,-1 0-3 0,13 11 1 0,-13 0-2 0,1 11 1 0,10-1-1 0,-21 12 1 0,12-11-1 0,-12-1 0 0,-12-10 0 0,12 0 1 0,0 0 1 0,-10-11-1 0,10-11 0 0,0-20 0 0,0-3-1 0,0 1 1 0,0-21-1 0,10 10-2 0,-10 12-2 0,23-12-13 0,-13 23-15 0,2 10-7 0,-1 11 32 0,-11 0 7 0,0 0-8 0</inkml:trace>
  <inkml:trace contextRef="#ctx0" brushRef="#br1" timeOffset="56">2011 7818 9 0,'0'0'1'0,"10"0"5"0,-10 0 14 0,12 0 3 0,-12-11-10 0,21 0-5 0,-9-11-2 0,-2 1-1 0,0-1-2 0,-10 0-1 0,0 0-1 0,0 1 0 0,-10 10 0 0,0 11-1 0,-2 0-2 0,-9 11 0 0,-1 21 1 0,11 1 0 0,-1 0 1 0,12-12 0 0,0 1 0 0,12-11-1 0,9 0 1 0,12 0-1 0,-21 0-4 0,8-11-16 0,-8-11-25 0,-1 11 35 0,-1-11 3 0</inkml:trace>
  <inkml:trace contextRef="#ctx0" brushRef="#br1" timeOffset="57">2131 7774 8 0,'0'0'0'0,"0"0"1"0,0 0 4 0,0 0 28 0,11-10-21 0,10 10-6 0,-10-11-4 0,11 0-2 0,-11 0 0 0,0 11-6 0,0 0-24 0,-1 0 7 0,-10 0 15 0</inkml:trace>
  <inkml:trace contextRef="#ctx0" brushRef="#br1" timeOffset="58">2272 7764 8 0,'0'0'0'0,"11"-11"1"0,-11 11 6 0,11-11 13 0,-1 0-2 0,2 0-6 0,-2-11-6 0,0 1-3 0,-10 10-2 0,12-11 0 0,-12 0 0 0,0 0 0 0,-12 12 0 0,2-1 1 0,0 11-1 0,10 11-1 0,-12-1 0 0,12 12 0 0,0 11-1 0,0-1 1 0,12-10 0 0,-2 11-1 0,0-22 1 0,13 0-1 0,10-1 0 0,-12-10-3 0,-10 0-7 0,-1-21-19 0,13-1 5 0,-13 0 23 0,-10 0-5 0</inkml:trace>
  <inkml:trace contextRef="#ctx0" brushRef="#br1" timeOffset="59">2434 7568 6 0,'0'0'2'0,"0"0"-2"0,-10 11 10 0,10 0 14 0,10 10-5 0,-10 1-7 0,12-11-4 0,-12 11-3 0,11-1-2 0,-11-10-2 0,10 0-1 0,2-11 1 0,-1 0-3 0,-2-11 2 0,3 0-1 0,-1-21-1 0,-11-1-2 0,10 11-2 0,-10-21-2 0,0 10 5 0,0 22 1 0,0 1 3 0,-10 10 0 0,10 0 1 0,0 10 0 0,0 23 0 0,0-11 1 0,10 0 0 0,2-12-1 0,-1 12-2 0,11-11 0 0,-12 0-1 0,0 0-5 0,2-11-13 0,-1 0-17 0,-1-11 27 0,2 0 8 0,-12-11-6 0</inkml:trace>
  <inkml:trace contextRef="#ctx0" brushRef="#br1" timeOffset="60">2653 7492 8 0,'0'0'0'0,"-11"0"0"0,-1 11 2 0,12-11 15 0,-10 10 6 0,10 1-11 0,0 0-5 0,0 11-3 0,10-11 1 0,2 0-2 0,10 0-2 0,-1-11 1 0,-10 0-1 0,10 0 0 0,2-11 0 0,-13 0 0 0,1 0 0 0,-11-11-1 0,0 0 0 0,0 1-1 0,-11-12-1 0,11 11 1 0,-10 1-3 0,10 21-3 0,0 0-11 0,-11 0-16 0,11 21 20 0,0-10 13 0,0 11-6 0</inkml:trace>
  <inkml:trace contextRef="#ctx0" brushRef="#br1" timeOffset="61">2847 7425 9 0,'0'0'3'0,"-9"0"10"0,9 0-11 0,0 0 10 0,0 12 3 0,9-1-9 0,3 11-4 0,-12 0-2 0,11-1 0 0,-11 1-2 0,10-11-9 0,-10 0-19 0,12 0 19 0,-12-11 10 0,0-11-6 0</inkml:trace>
  <inkml:trace contextRef="#ctx0" brushRef="#br1" timeOffset="62">2903 7405 8 0,'0'0'0'0,"-11"-22"8"0,-1-1 15 0,12 13 3 0,-10 10-8 0,10 0-11 0,0 0-7 0,0 10-2 0,10 2-6 0,13-1-28 0,-1 0 1 0,-12 0 33 0,0-11-5 0</inkml:trace>
  <inkml:trace contextRef="#ctx0" brushRef="#br1" timeOffset="63">3108 7470 6 0,'0'0'3'0,"-10"-11"5"0,0 11-3 0,-1-11 15 0,0 11 0 0,-12-11-5 0,13 11-4 0,-12 11-4 0,12 0-2 0,-1 0-1 0,-1 11-2 0,2-1-1 0,10 1-2 0,0 0 0 0,10 0-2 0,13-11 1 0,-2-11-3 0,0 10 2 0,2-20-1 0,-1 10 1 0,-2-22 0 0,3 0 1 0,-12 0 1 0,0-10 0 0,-1 10-3 0,-10-11 1 0,0 12 1 0,-10-1 3 0,-1 11-1 0,11 11 3 0,-11 0-1 0,0 11 0 0,11 0 0 0,0 0-2 0,0 10 0 0,0-10-1 0,0 11 0 0,22-11-3 0,-11-11-10 0,-1 11-15 0,12-11 8 0,0-11 19 0,-11 0 2 0,-1-11 0 0,2-1 0 0,-1 3 0 0,-1-2 0 0,1-11 0 0,-11 12 1 0,0 10 6 0,11 11 8 0,-11-11 3 0,10 11-5 0,2 11-3 0,-1 10-4 0,11 12 0 0,-11-11-1 0,10 9 0 0,-10 3-1 0,-1 10-1 0,2-34 1 0,-12 1 0 0,0 0 1 0,-12-22-1 0,2-10-3 0,10-12 0 0,0-12-1 0,0 3-4 0,0-12-6 0,22-1-16 0,-11 11-17 0,-1 13 16 0,2-3 25 0,-12 34-5 0</inkml:trace>
  <inkml:trace contextRef="#ctx0" brushRef="#br1" timeOffset="64">1129 8720 13 0,'0'-9'0'0,"0"-3"0"0,0 1 1 0,0 0-1 0,12 11 0 0,-12-11 1 0,0 11 0 0,11 0-1 0,-1 0 2 0,13 0 0 0,9 0 1 0,1 0 0 0,21 11 0 0,12 0 1 0,21 0-1 0,10-11 1 0,12 12 0 0,11-3-1 0,20 2 1 0,3 0-2 0,20 11-2 0,0 0 0 0,22-1 1 0,-1 1 1 0,12 0-2 0,0 10-1 0,0-21 1 0,-12 22 1 0,1-23-1 0,-11 24 0 0,0-24 0 0,-23 13 0 0,-8-13 1 0,-25 1-1 0,-30-1-1 0,-12 12 1 0,-10-22 0 0,-23 12 0 0,-33-2 1 0,13-10-1 0,-13 11 0 0,-10-11 1 0,-10 0-1 0,-1-11-4 0,-11 11-13 0,11 0-5 0,-10 0 20 0,10 11 1 0,11-11-11 0</inkml:trace>
  <inkml:trace contextRef="#ctx0" brushRef="#br1" timeOffset="65">4577 8960 14 0,'-11'0'-1'0,"11"-11"1"0,0-1 1 0,0 12-1 0,11 0 0 0,22 12 1 0,-1-1 1 0,12 10 4 0,10 2 4 0,-10-2 2 0,-12 1-3 0,-22 10-2 0,-10-11-1 0,-20-9 2 0,-35 10-2 0,-33-12-3 0,-9-10-2 0,9 11 0 0,2-1-1 0,21 2-7 0,21-1-32 0,23 0 11 0,9 0 16 0</inkml:trace>
  <inkml:trace contextRef="#ctx0" brushRef="#br1" timeOffset="66">9003 18800 255 0,'0'0'0'0,"-11"-120"0"0,-12 33 0 0,2 44 0 0,0 21 0 0,10 11 0 0,-1-1 0 0,-9 12 0 0,9 0 0 0,-74-130 0 0,-274-217 0 0,360 347 0 0</inkml:trace>
  <inkml:trace contextRef="#ctx0" brushRef="#br1" timeOffset="67">2609 8351 10 0,'0'0'0'0,"-12"-22"1"0,12 11-1 0,0 0 2 0,0-11 6 0,12 12 5 0,-12-1-1 0,11 11-2 0,-11 0 1 0,0 11-6 0,0 9 2 0,0 14-1 0,-11 20-1 0,-11-10-2 0,12 10-1 0,-2 1-1 0,2-12-1 0,10 1 1 0,0-12-1 0,0 1 0 0,0-22 0 0,0 10 0 0,0-10-1 0,0-11-7 0,0 11-16 0,10-11-14 0,-10 0 22 0,12 0 15 0,-12-11-8 0</inkml:trace>
  <inkml:trace contextRef="#ctx0" brushRef="#br1" timeOffset="68">2707 8220 11 0,'0'0'0'0,"0"0"0"0,0 0 1 0,10 0-1 0,-10 0 3 0,12 10 2 0,-1 2 3 0,21-1-1 0,-10 11-1 0,22-12-2 0,21 0-2 0,10 2 0 0,45-12-2 0,0 11-1 0,11-11 1 0,-1 22 0 0,10-11 0 0,3 10-2 0,-24 1-2 0,0-11 1 0,-20 11-2 0,-13 0 0 0,-9-1 0 0,-12-10-1 0,0 0 2 0,-21 0 4 0,-2-11 0 0,-19 11-1 0,-1-11 0 0,-22 0 0 0,-11-11-10 0</inkml:trace>
  <inkml:trace contextRef="#ctx0" brushRef="#br1" timeOffset="69">2664 8753 10 0,'-11'0'0'0,"0"0"0"0,-1-11 1 0,12 11 4 0,0 0 8 0,12 0-8 0,10 0-3 0,31 0 1 0,2 11-1 0,20-11 0 0,23 0 1 0,0 11 3 0,22-11-1 0,10 12-2 0,1-2-2 0,-1 0 0 0,2 12-1 0,-14-11-2 0,-8 11-1 0,-12-11-4 0,-23 10-8 0,-10-10-4 0,-9-11 14 0,-35 12 4 0,-10-12 1 0,-11 0-10 0</inkml:trace>
  <inkml:trace contextRef="#ctx0" brushRef="#br1" timeOffset="70">4338 8536 14 0,'0'-11'20'0,"0"11"-12"0,0 0-1 0,-11 11 12 0,-1 21-4 0,-8 12-10 0,-2 10-4 0,11 11-2 0,-1-10-4 0,2 0-31 0,-1-2 0 0,-1-31 25 0</inkml:trace>
  <inkml:trace contextRef="#ctx0" brushRef="#br1" timeOffset="71">2913 8459 11 0,'0'0'0'0,"0"-10"0"0,0-1 1 0,0 0 4 0,12 11 7 0,-12 0-3 0,0 0-2 0,10 11 2 0,-10 10 2 0,0 1-2 0,0 11-4 0,0-1-2 0,0 1-1 0,0-11-1 0,0 10-1 0,0-10 0 0,0-11-1 0,0 0-9 0,0 0-19 0,0-11-4 0,22 0 30 0,-22 0-6 0</inkml:trace>
  <inkml:trace contextRef="#ctx0" brushRef="#br1" timeOffset="72">3088 8492 7 0,'0'0'3'0,"0"0"-3"0,0 0 0 0,0-11 0 0,10 22 1 0,-10 0 0 0,0 22 2 0,10-23 0 0,-10 23 0 0,0-11 0 0,0-11-2 0,-10 10 1 0,10-10 0 0,0 0 0 0,0-11 0 0,-10 11 1 0,10-11-1 0,0-11 1 0,0-11-3 0,10 12 0 0,-10-12-2 0,10-11 0 0,-10 11-1 0,0 1 1 0,0 10 1 0,0 0 2 0,0 0-1 0,0 11 0 0,0 0 1 0,0 11-1 0,0-11 0 0,0 11 1 0,12 0 0 0,-1 0 0 0,0-1 0 0,10-10-1 0,1 11 0 0,0-22 0 0,-1 11 0 0,-9-10 0 0,-1-1-1 0,-11 0 1 0,0-11 0 0,0 11 0 0,0 0 0 0,0 11 0 0,0 0-1 0,0 0 1 0,0 11 0 0,0 11 0 0,0 54 2 0,0-43-2 0,10-12 0 0,-10 1 0 0,11-11 0 0,0 0-1 0,-11-11-5 0,10 0-12 0,2 0 15 0,-1 0-6 0</inkml:trace>
  <inkml:trace contextRef="#ctx0" brushRef="#br1" timeOffset="73">3403 8514 10 0,'0'-11'0'0,"11"11"0"0,-11 11 1 0,0 0 2 0,0 21 3 0,0-10 0 0,0 0-2 0,0 0 0 0,0-1-1 0,0 1 0 0,0-11-1 0,0-11 0 0,0 0 5 0,-11-11-6 0,-1 0-1 0,12-21 0 0,-10 10 0 0,10 0-1 0,0 0 1 0,10 1-1 0,2-1 1 0,-1 11-1 0,11 11 0 0,-2-11 1 0,3 11 0 0,-1 0 0 0,10 11 0 0,-11 0 0 0,-9 0 0 0,-12 0 0 0,0-1 1 0,-12 1 1 0,-19 0 0 0,-13 0-1 0,11 0 1 0,23 0-2 0,-12-11 0 0,22 11 0 0,0-11-1 0,0 11 1 0,22-1 0 0,10 1 0 0,-11-11 0 0,13 22 0 0,-13-11 0 0,1 0 0 0,-22 0 1 0,-12 1 5 0,-19-3 0 0,-3 2-1 0,-9-11-2 0,0 0-2 0,21 11-1 0,-1-11-1 0,14 0-2 0,9 11-17 0,0-11-19 0,21 11 34 0,-21-11-4 0</inkml:trace>
  <inkml:trace contextRef="#ctx0" brushRef="#br1" timeOffset="74">3784 8503 11 0,'0'0'0'0,"0"-11"0"0,0 11 0 0,-12 0 1 0,12 0 1 0,0 0 3 0,0 22 6 0,0 0 1 0,0 10-2 0,0 1-3 0,0 10-3 0,0-10-1 0,0 10-2 0,0-21-1 0,0 12 1 0,0-14-1 0,0-9 0 0,0 0-1 0,0-11-2 0,12 0-10 0,-12 11-12 0,0-22 10 0,10 11 14 0,-10-32 0 0,10 22-8 0</inkml:trace>
  <inkml:trace contextRef="#ctx0" brushRef="#br1" timeOffset="75">3935 8470 10 0,'0'-11'0'0,"12"11"0"0,-12 0 1 0,10 11 1 0,-10 11 5 0,0 0 4 0,0 21 1 0,0-10-3 0,0 10-1 0,0 1-1 0,0-10-3 0,10-3-3 0,-10 3 0 0,0-14-1 0,12-9 0 0,-12 0 0 0,0 0-2 0,11-11-12 0,-11 0-18 0,0 0 17 0,0 0 14 0,0-11-8 0</inkml:trace>
  <inkml:trace contextRef="#ctx0" brushRef="#br1" timeOffset="76">3914 8492 10 0,'0'0'0'0,"0"-11"0"0,0 11 1 0,0 0-1 0,0 0 3 0,-12 0 3 0,-21 22 1 0,1 0-1 0,-1-1-2 0,1 1 0 0,-1 0 0 0,33-11-2 0,-10 0 0 0,10 0 0 0,10-11-1 0,2 0 1 0,21 0-2 0,-13-11 0 0,13 0-3 0,-1 0-3 0,-9 0-4 0,-1 0 3 0,-11 11 4 0,-22 0 3 0,-1 0 1 0,-30 11 5 0,9 0 1 0,0 0 0 0,1 0-1 0,21 0-2 0,11-1-3 0,0-10 0 0,0 11-1 0,11-11 1 0,21 0 0 0,-10 0-2 0,-1 0 2 0,11-11-2 0,-9 11 1 0,-1-10 1 0,-11 10-2 0,-11 0 2 0,0 0-1 0,-11 0 0 0,-11 0 0 0,-1 10 1 0,-19 1-1 0,9 0 1 0,1 0-1 0,9 0 0 0,13 0 0 0,10 0 0 0,0 1 1 0,0-3-1 0,22-9 1 0,-1 0-1 0,11 0 0 0,1 0 0 0,-10-9 0 0,-14 9 0 0,3 0 0 0,-12 9 0 0,-12 2 1 0,-8 0 0 0,-2 0-1 0,-11 0 1 0,23 1 0 0,-2-2 1 0,2 0 0 0,10-10-1 0,0 11 0 0,10-11 0 0,2 0 0 0,20 0-1 0,1 0 0 0,-1 0 0 0,1 0-1 0,0 0 1 0,-23 0 1 0,0 0-1 0,-10-11 2 0,-20 11-1 0,-13 11 2 0,0-11 0 0,1 11 1 0,-1-11 0 0,1 11-1 0,32 1-2 0,-12-12-1 0,12 0 1 0,12 0-1 0,20 0 1 0,-11 0-1 0,2 0 0 0,9-12 0 0,-10 12 0 0,-11 0-2 0,-1-11 2 0,-20 11-4 0,-1 0-3 0,-11 0 1 0,-10 0 3 0,-1-11 2 0,0 11 1 0,11-11 0 0,12 1 0 0,-1 0 0 0,11-2 0 0,0-10-3 0,11 0 1 0,-1 1-2 0,2-12 0 0,8 0 0 0,3 12 0 0,-1-12 1 0,-2 11 1 0,-20 1 2 0,12 10-1 0,-12 0 2 0,0 0-1 0,0 11 1 0,-12 0 0 0,-8 0 0 0,8 0-1 0,2-11-1 0,-1 11-6 0,-1 0-24 0,2-11 17 0</inkml:trace>
  <inkml:trace contextRef="#ctx0" brushRef="#br1" timeOffset="77">4696 9308 12 0,'0'0'0'0,"12"0"0"0,-12 0 0 0,0 0 1 0,0 0-1 0,-12 0 1 0,2 0 1 0,-13 0 0 0,-9 10 2 0,-1 1 1 0,-20 0-1 0,-2 0 0 0,-10 11-2 0,-22 10-1 0,-22-10-1 0,-10 11 0 0,-34 10 0 0,-10 1 1 0,-22-1-1 0,-21 1 0 0,-55 10 1 0,64 0-1 0,13-10-1 0,32-1-1 0,0-10 3 0,21 0-1 0,23-1 0 0,-1-10-1 0,21 0 0 0,13 0 1 0,-1-1-1 0,11 1 0 0,-12-11 1 0,22 11-1 0,2-11-2 0,31-1-3 0,11 1-2 0,11-11 3 0,11 0 5 0,-1 0-1 0,2 0 1 0,-12 0-10 0</inkml:trace>
  <inkml:trace contextRef="#ctx0" brushRef="#br1" timeOffset="78">1870 9949 10 0,'0'0'0'0,"-12"-12"0"0,12 12 0 0,0-10 0 0,12 10 1 0,-12 0 3 0,0 0 1 0,-12 0 1 0,2 10 0 0,-23 13-2 0,-21 10-1 0,0 10 0 0,-22-10-2 0,10 10 0 0,1 1 0 0,22-23 0 0,10 1-1 0,11-11 0 0,22 0 0 0,0 0-1 0,22-11 1 0,-1 0 0 0,11 0 0 0,13-11 0 0,-24 11 3 0,23-11 2 0,-11 0-1 0,-1 0-3 0,-11 11-2 0,-9 0-12 0,-1 11-18 0,0 0 18 0</inkml:trace>
  <inkml:trace contextRef="#ctx0" brushRef="#br1" timeOffset="79">1988 9677 11 0,'0'0'0'0,"0"-22"1"0,0 13-1 0,0-14 0 0,0 12 1 0,0 0 1 0,0 11-1 0,0-11 0 0,23 11 5 0,-13 0-1 0,13 11 0 0,-13 11-1 0,2 1-1 0,-12 8-2 0,0 3 0 0,0-3 0 0,0 3-1 0,0-24 0 0,-12 11 1 0,12-9 1 0,0-12 1 0,-10 0 1 0,10-22-1 0,-11 1-1 0,11-13-1 0,11-9-1 0,-1 10 1 0,12 1-1 0,-12-1-1 0,2 22-5 0,-1-11-13 0,-1 22-2 0,2 0 19 0,-12 11-9 0</inkml:trace>
  <inkml:trace contextRef="#ctx0" brushRef="#br1" timeOffset="80">2119 9711 12 0,'0'0'0'0,"12"-12"0"0,10 1 0 0,-12 0 0 0,1 0 1 0,11 0-1 0,-11-21 0 0,11 21 1 0,-12-11 0 0,0 0-1 0,-10 1 0 0,0 10 0 0,-10 0 0 0,-11 11 0 0,-13 11 0 0,3 21-1 0,9-21 1 0,10 22 0 0,2 1 0 0,20-14 0 0,13 2 0 0,-2-11 0 0,12 1-1 0,10-12 0 0,-10 10 0 0,-22-10-10 0</inkml:trace>
  <inkml:trace contextRef="#ctx0" brushRef="#br1" timeOffset="81">2304 9634 13 0,'0'0'0'0,"0"0"0"0,12-11 0 0,-2 0 0 0,23 0 0 0,0 0 0 0,-12 0 0 0,23 0-1 0,-22 11 0 0,-2-10-2 0,-20-1-5 0</inkml:trace>
  <inkml:trace contextRef="#ctx0" brushRef="#br1" timeOffset="82">2532 9579 11 0,'0'0'0'0,"23"-11"0"0,-1 1 0 0,-12-1 1 0,12-11 0 0,-11 11 0 0,-1-11-1 0,-10 12 1 0,12-1-1 0,-12 0-1 0,-12 0 0 0,2 0 1 0,-13 11 0 0,13 0-1 0,0 22 1 0,-12 0 0 0,22-1 0 0,-11 1 0 0,22 0 0 0,-11-1 0 0,10-10 0 0,2 0 0 0,8-11 0 0,3 0 0 0,-13 0 1 0,13 0-1 0,-12-11 0 0,-1 11 0 0,-10-11 0 0,0-10 0 0,0-1 0 0,0 11 0 0,0-11-1 0,-10 1 2 0,10 10-1 0,0 0 0 0,0 11 0 0,0 0 0 0,0 11 0 0,10 0 0 0,-10 10 0 0,11 1 0 0,0-11 0 0,0 11 0 0,-1-11 0 0,2-11 0 0,-1 0 0 0,-1 0 0 0,1-11 0 0,0 0 0 0,-11 0 0 0,10-11 1 0,-10 1-1 0,0 10-1 0,0-11 1 0,0 0 1 0,0 11-2 0,0 11 2 0,0-11-1 0,12 22-1 0,-12-11 1 0,11 22 0 0,-11 0 0 0,0-11 1 0,22 10-2 0,-11 1 2 0,-2-11-2 0,3 0 2 0,-1-11-2 0,-1 0 1 0,-10 0 1 0,12-11-1 0,-12 0 0 0,11 0 0 0,-11-10 0 0,0 10 0 0,0-11 0 0,0 11 0 0,0 0-1 0,0 0 1 0,0 0 0 0,0 11 0 0,0-10 0 0,0 10 0 0,0 0 0 0,0 0 0 0,0 10 0 0,0 1 0 0,0 0 1 0,10 11-2 0,2-11 1 0,-2 0 0 0,12 0 0 0,11-1 0 0,-12 1 0 0,-10-11 0 0,10 0 1 0,-9-11-2 0,-12 11 2 0,0 0-1 0,0-10 1 0,0-1-1 0,0 0 1 0,0-11-1 0,-12 0 1 0,12 1 0 0,-10-1 1 0,10-11-2 0,0 22 0 0,0-10-1 0,0 21-4 0,0 0 3 0,0 10-10 0</inkml:trace>
  <inkml:trace contextRef="#ctx0" brushRef="#br1" timeOffset="83">3131 9340 13 0,'0'-11'1'0,"0"0"0"0,0 11 3 0,0 0 0 0,0 11-1 0,11 11-2 0,-11 11-1 0,11-1 0 0,-1 1-1 0,2-11-2 0,-12-11-6 0,0 10 7 0,10-21-10 0</inkml:trace>
  <inkml:trace contextRef="#ctx0" brushRef="#br1" timeOffset="84">3142 9286 13 0,'0'-11'1'0,"0"0"-1"0,0 11 0 0,0 0 0 0,11 11 0 0,11 11-1 0,-12-11-12 0</inkml:trace>
  <inkml:trace contextRef="#ctx0" brushRef="#br1" timeOffset="85">3349 9318 13 0,'-11'-21'0'0,"-1"21"0"0,-9 0 0 0,9 0 1 0,-9 0 0 0,10 11 0 0,1 10-1 0,10 12-1 0,0-11 1 0,0-1 0 0,10-10 1 0,12 11-1 0,0-22 1 0,11 0-1 0,-22 0 1 0,10-11 0 0,-10 0 0 0,-1-10 0 0,2-1-1 0,-12-11 1 0,0 11-1 0,0 1 0 0,-12 10 0 0,12 0 0 0,0 0 0 0,0 11-1 0,0 11 0 0,-10 0 1 0,10 11 0 0,0 10 0 0,10-10 0 0,2 0 0 0,9 10 0 0,1-21-1 0,-12 0-3 0,13-11 1 0,-13 0 3 0,-10 0-1 0,0 0-10 0</inkml:trace>
  <inkml:trace contextRef="#ctx0" brushRef="#br1" timeOffset="86">3468 9253 13 0,'0'0'0'0,"0"0"0"0,11 0 0 0,11 11 0 0,-11 0 0 0,21 11 0 0,-10-1 0 0,0 1 1 0,-11 0 0 0,-1-11 2 0,-10 0 1 0,0 0 2 0,0-1 3 0,-10-10-2 0,-1-10-2 0,0-1-1 0,11-11-2 0,0-22-1 0,11 23-1 0,0-12 0 0,9 11-7 0,3 1-15 0,-12 10 8 0,10 11 13 0,-21 0-11 0</inkml:trace>
  <inkml:trace contextRef="#ctx0" brushRef="#br1" timeOffset="87">3131 10232 12 0,'0'0'1'0,"0"-22"-1"0,0 11 0 0,0 11 1 0,11 0 8 0,-11 11-7 0,0 0-1 0,0 0-1 0,0 0 0 0,0 0 0 0,0-1-3 0,0 1-6 0,11 0 7 0,-11-11-10 0</inkml:trace>
  <inkml:trace contextRef="#ctx0" brushRef="#br1" timeOffset="88">3153 10330 13 0,'0'0'0'0,"-11"-11"0"0,11 11 0 0,0 11 2 0,0-11 6 0,0 0-3 0,11 0-5 0,-1 10 0 0,-10 1-7 0,0 0-2 0,0 0 8 0,0 0-10 0</inkml:trace>
  <inkml:trace contextRef="#ctx0" brushRef="#br1" timeOffset="89">3077 10612 12 0,'0'0'0'0,"11"0"0"0,-1 0 0 0,0-11 0 0,2 11 0 0,-1 0 0 0,-11 0-1 0,11 0 1 0</inkml:trace>
  <inkml:trace contextRef="#ctx0" brushRef="#br1" timeOffset="90">3142 10754 20 0,'0'0'8'0,"-11"0"-1"0,0 11-5 0,11 0-1 0,0 10-1 0,11 1-8 0,0 0-14 0,-11-22 14 0</inkml:trace>
  <inkml:trace contextRef="#ctx0" brushRef="#br1" timeOffset="91">1239 12200 2 0,'0'0'0'0,"0"0"0"0,11 0 0 0,11 0 0 0,10-11 0 0,11 11 1 0,12-11-1 0,20 11 2 0,13-11 0 0,20 11 0 0,12 0-1 0,0 0 0 0,33 0 0 0,10 0-1 0,0 0 0 0,22 11-1 0,-1-11 3 0,0 0 1 0,2 0-2 0,9 11 1 0,-20-11 0 0,-2 0 0 0,-10 11-1 0,-21-11-1 0,-11 11 1 0,-24-11 1 0,-9 0 0 0,-21 0-2 0,-11 0 1 0,-12 0-1 0,-10 12 1 0,-2-12-1 0,13 0 0 0,0 0 0 0,-23 0 1 0,1 0 0 0,-12 0-1 0,-9 0 0 0,-34 0-16 0,-11 0 9 0,10 0-3 0</inkml:trace>
  <inkml:trace contextRef="#ctx0" brushRef="#br1" timeOffset="92">4403 12145 10 0,'0'0'0'0,"22"0"0"0,21 0 0 0,1 0 1 0,0 0-1 0,-2 11 2 0,13 11 1 0,-22-11 1 0,0 11 3 0,-12 10 3 0,-10-10-2 0,-11-11 1 0,-23 11 0 0,-19-11-4 0,-23-1-3 0,0 1-1 0,-1 0-4 0,12 1-17 0,10-2-14 0,33-10 20 0</inkml:trace>
  <inkml:trace contextRef="#ctx0" brushRef="#br1" timeOffset="93">6600 18898 255 0</inkml:trace>
  <inkml:trace contextRef="#ctx0" brushRef="#br1" timeOffset="94">2402 11504 8 0,'0'-11'0'0,"0"11"0"0,0 0 0 0,11 11 1 0,-11-1 2 0,-11 24 1 0,1 9 0 0,-1 10-2 0,-1 14-1 0,2-13 0 0,-1 0-2 0,-1 12 1 0,12-34-1 0,12 1 1 0,-1-22-1 0,11-1 1 0,-22-10-4 0,11 0-6 0,10-10 7 0,-10-12 3 0,-1-11-4 0</inkml:trace>
  <inkml:trace contextRef="#ctx0" brushRef="#br1" timeOffset="95">2316 11591 7 0,'0'-12'0'0,"10"2"1"0,0-1-1 0,23 1 0 0,11-1 3 0,0 0 0 0,10-1 1 0,12 2 0 0,21-1 2 0,-1 1-1 0,2 10-3 0,-1 0 0 0,-1-12 0 0,-9 12-2 0,-2 0 0 0,-10 0-2 0,-10 0 3 0,-22 0-1 0,-11 0-1 0,-2 0 2 0,3 0-1 0,-13 0 0 0,-10 0 1 0,0 12-2 0,-10-12 1 0,-1 10 0 0,11 1-1 0,0 11 1 0,0 0 0 0,0 9-1 0,0 3 1 0,11 9 0 0,-1-10-1 0,2 20 1 0,-12-19 0 0,21 9 0 0,-9 1 0 0,-2-22 0 0,0 21-1 0,-10-32 2 0,0 11 0 0,-10-12 0 0,0 1 2 0,-2-11 0 0,12 0-1 0,-10 0 0 0,-13 0-2 0,13 0 0 0,-22 0 0 0,-1 0-1 0,-32 0 0 0,-23 0 2 0,-20 11-2 0,-12-11-2 0,-10 11-2 0,10-11 0 0,55 0-1 0,10 0-12 0,12 0 13 0,11 0 2 0</inkml:trace>
  <inkml:trace contextRef="#ctx0" brushRef="#br1" timeOffset="96">2577 11678 6 0,'0'0'0'0,"10"-11"0"0,0-12 0 0,-10 13 2 0,12 0 4 0,-12 10 0 0,0 0-2 0,0 20-4 0,0-8 1 0,11 10 1 0,-11 0-2 0,0-1 1 0,0 0-1 0,0-9 0 0,0-1 0 0,10 0-6 0,-10 0-10 0,0 0 10 0</inkml:trace>
  <inkml:trace contextRef="#ctx0" brushRef="#br1" timeOffset="97">2794 11656 7 0,'11'-12'0'0,"-1"2"0"0,-10 10 0 0,12-10 1 0,-12 10-1 0,11 0 2 0,-11 32 0 0,0-10-1 0,-11 11 0 0,-1-2 1 0,2 3 0 0,-1-3-1 0,-1 3 0 0,-9-23-1 0,10 11 1 0,1-22 1 0,10 0 0 0,0 0 0 0,0 0 0 0,10-22 0 0,12-11 0 0,0 12-1 0,11-12-1 0,10 10 0 0,0-8 1 0,1 9-1 0,-11 0 0 0,-1 11 0 0,-11 11 0 0,-9 0-1 0,-1-12 1 0,-22 24-1 0,-11-12 1 0,-21 22-1 0,-2-11 1 0,13 11-1 0,-1 9 1 0,23-19-1 0,-1-1 2 0,11 0-1 0,0 0 1 0,21 0 1 0,24-2 1 0,-2-9 1 0,0 0 0 0,1-9-2 0,-11 9 0 0,-13 0-2 0,-8 0 0 0,-12 0-5 0,0 0-13 0,-22 9-2 0,-10 3 14 0</inkml:trace>
  <inkml:trace contextRef="#ctx0" brushRef="#br1" timeOffset="98">3131 11634 8 0,'0'-10'0'0,"11"10"1"0,0 0 0 0,-1 10 3 0,2 12 1 0,-12 0-2 0,10 11-1 0,-10-2-2 0,0-8 1 0,0-1-1 0,0-11 1 0,-22-2 0 0,12 3 0 0,-12-12 0 0,-1-12 0 0,13 3 0 0,0-24-1 0,-1 10 0 0,11-8 0 0,11-2 0 0,9 11 0 0,-8-10-1 0,21 10 0 0,-1 11 1 0,1-1-2 0,10 2 1 0,-11-1 1 0,1 11 0 0,-21 11 0 0,8-1 0 0,-20 2 1 0,0 10 0 0,-20-11 1 0,-2 9 0 0,-11-8 0 0,1 10-1 0,9-11 0 0,13 0 1 0,10 0-1 0,0-11-1 0,10 10 0 0,13 1 0 0,-2-11 0 0,12 10 0 0,-22-10 1 0,-1 12-1 0,2-12 0 0,-12 11 0 0,-12 0 0 0,-9 0 2 0,-1 0 2 0,-21-2-2 0,10 3 0 0,-11-1-2 0,12 0-1 0,-1 11-25 0,1-11 8 0,21-11 13 0</inkml:trace>
  <inkml:trace contextRef="#ctx0" brushRef="#br1" timeOffset="99">1227 12928 0 0,'0'0'0'0,"-10"0"0"0,10 0 0 0,0 0 0 0,0 0 0 0,0-11 0 0,22 11 0 0,-1 0 0 0,13 0 0 0,19 0 0 0,2 0 1 0,43-10 0 0,22 10 0 0,10 0 0 0,11-11-1 0,22 0 2 0,22 11-1 0,22-11 0 0,32 11 2 0,1 0 0 0,-12 11 1 0,-11 0 1 0,-21 0 1 0,0-11-1 0,9 0-1 0,3 10 2 0,-2-10-2 0,-31 0-1 0,-3 11-1 0,-29-11 1 0,-13 0-1 0,-22 0-1 0,-20 0-1 0,-23 0 1 0,-22 0-1 0,-31-11 1 0,-1 11-1 0,-22 0-9 0,-34-10-25 0,-20 10 27 0,44 0-4 0</inkml:trace>
  <inkml:trace contextRef="#ctx0" brushRef="#br1" timeOffset="100">4708 12820 9 0,'0'-11'0'0,"-12"11"3"0,12-11 6 0,0 22-2 0,23-11-4 0,-2 11 1 0,33-1 2 0,1 12 1 0,-11 0-3 0,-13 0 0 0,-19-11-2 0,10 21-1 0,-33-21 3 0,-12 11 2 0,-19 10-2 0,-24-10-4 0,1 0 0 0,0 0-2 0,10-1-3 0,1-10-21 0,10 12-3 0,12-13 25 0,21-10-3 0</inkml:trace>
  <inkml:trace contextRef="#ctx0" brushRef="#br1" timeOffset="101">2207 12493 1 0,'0'-10'0'0,"0"-12"0"0,11 10 0 0,0-9 3 0,-1 11 1 0,0 10 0 0,-10 0-2 0,0 21-1 0,0 12 1 0,-10 21-2 0,10-10 0 0,0-1 1 0,0 1-2 0,0-1 1 0,0-10-1 0,10-1 1 0,-10 1 0 0,0-22 0 0,0 0 0 0,0-11 0 0,0 10-2 0,-10-10-5 0,10-10 0 0,0-1 7 0,0-11 0 0,0 11 0 0</inkml:trace>
  <inkml:trace contextRef="#ctx0" brushRef="#br1" timeOffset="102">2174 12418 1 0,'0'0'0'0,"22"0"0"0,0 0 0 0,9-12 0 0,14 12 1 0,9 0 0 0,11 0 0 0,21 0 2 0,2-10 0 0,21-2 1 0,-23 2-2 0,24-1 0 0,-24 1 0 0,13-2 0 0,-23 1-1 0,-1 0-1 0,-10 1 1 0,-20 10 0 0,-2 0 0 0,-21 0-1 0,-1 0 1 0,-9 0-2 0,-2 0 2 0,-10 10-1 0,10-10 1 0,-10 11 0 0,-10 0 0 0,10 11-1 0,-22-1 0 0,12 13 0 0,-1 9 0 0,11-11-1 0,-12 1 1 0,12 11-1 0,12-12 1 0,-1 12-1 0,-1-12 1 0,2 12 0 0,-2-12 0 0,0 1 0 0,2-11 0 0,-1-11 0 0,-1 10 0 0,-10-10 0 0,0-11 1 0,0 0 0 0,0 0 2 0,-10 0-2 0,-13 0 0 0,13 0-1 0,-22 0-1 0,-12 0 0 0,0 0-1 0,-10 11 0 0,-33-11 0 0,-10 11 0 0,-13-11 0 0,-21 0-1 0,-9 11 0 0,30-11 2 0,24 11 0 0,9 0 0 0,12-11 0 0,32 10 1 0,13-10 0 0,20 0-5 0,10 0-2 0,12 0 7 0,11 0 0 0</inkml:trace>
  <inkml:trace contextRef="#ctx0" brushRef="#br1" timeOffset="103">2446 12635 0 0,'0'0'0'0,"11"-22"0"0,-1 11 0 0,2-12 0 0,8 14 2 0,-8-13 1 0,-1 11 2 0,-1 11-1 0,-10 0-1 0,0 0-1 0,0 0 0 0,0 22-1 0,0-2-1 0,0 14 0 0,0-12-1 0,0 10 0 0,0-21 1 0,0 22-1 0,12-22 1 0,-12 0 0 0,0-1-4 0,0 1-5 0,0 0 3 0,0-11 6 0,11 0 0 0</inkml:trace>
  <inkml:trace contextRef="#ctx0" brushRef="#br1" timeOffset="104">2707 12537 0 0,'0'0'0'0,"0"-11"0"0,0 11 0 0,10-12 2 0,-10 2 1 0,0 10 0 0,0 0-1 0,0 22-1 0,0 0 0 0,0 0-1 0,0-1 1 0,0 1-1 0,12-11 0 0,-12 11 0 0,11-11 0 0,-11-11 1 0,0 0-1 0,0 0 4 0,0-22-3 0,0-11 1 0,-11 22-1 0,11-21 0 0,0 21 0 0,11-11-1 0,-11 10 0 0,10 2 0 0,1-1 0 0,0 11 0 0,-1 0 0 0,-10 0-1 0,12 11 1 0,-12-1 0 0,11 2 0 0,-1-1 0 0,2 0 0 0,-12 0-1 0,0 0 1 0,0-11 0 0,0 0 0 0,11 0 1 0,-11 0-1 0,9-11 1 0,3 11-1 0,-1-11 1 0,-1 0-1 0,23 0 0 0,-21-1 0 0,8 2 1 0,3 10-1 0,-23-11 1 0,10 1-1 0,-10 10 0 0,0 0 0 0,0 0-1 0,-10 0 0 0,-1 0 0 0,11 0-1 0,-12 10-2 0,2-10-1 0,0 11-5 0,-2-1 7 0,2 2 3 0,-1-12 0 0</inkml:trace>
  <inkml:trace contextRef="#ctx0" brushRef="#br1" timeOffset="105">2892 12449 1 0,'0'0'0'0,"11"-10"0"0,-1-1 0 0,2 1 1 0,-2 10 2 0,-10 0 0 0,0 0 0 0,0 10 1 0,-10 23 0 0,-12-11-1 0,-1 9 1 0,2 3 0 0,0-12-4 0,-2 10 0 0,2-10-1 0,9-11 1 0,12 0 0 0,-10 0 0 0,20-11 0 0,-10 0 1 0,0 0-1 0,0-11 1 0,12 0-1 0,-12 0 0 0,0 0-1 0,0 0-1 0,0 11 0 0,0 0 0 0,-12 0 0 0,2 0 0 0,-1 0 2 0,0 0-1 0,1 0 1 0,-1 0 0 0,11 0 0 0,0 0-1 0,0 11 2 0,21-11-1 0,11 11 2 0,13-11-1 0,-2 0 1 0,12 0 1 0,-12 0 0 0,0 11 0 0,-11 0-2 0,-20-11 0 0,-1 11-2 0,-11-1 2 0,0 1-1 0,-11 0 0 0,-1 0-1 0,2-11-3 0,10 0-11 0,0 11 1 0,0-11 13 0</inkml:trace>
  <inkml:trace contextRef="#ctx0" brushRef="#br1" timeOffset="106">3022 12514 1 0,'0'-10'0'0,"0"-1"1"0,0 11 0 0,0-10 2 0,0 10-1 0,-11 0-1 0,22 10 0 0,0 11 0 0,11 2 0 0,-11-1 0 0,0 10-1 0,-11-10 0 0,0 0 0 0,0 0 0 0,11-12 0 0,-11 1 0 0,0-11 1 0,0 0 0 0,0 0 0 0,0-11 0 0,0-10 0 0,0-1 0 0,0 0 0 0,0-1 0 0,-11-8-1 0,0-3 0 0,11 13 0 0,0 11 0 0,0-12 0 0,0 22 0 0,22-12 0 0,-2 12-1 0,3-10 1 0,9 10 0 0,-10 10 0 0,0 2 0 0,-1-1 1 0,-9 0 0 0,-12 10 0 0,0-11 2 0,-33 13-1 0,1-12-1 0,-1 0-1 0,11 0 0 0,10-2 0 0,2-9-1 0,20 12 1 0,13-12 1 0,9 0 0 0,12 11-1 0,0-11 1 0,-12 22 0 0,1-11 1 0,-11 0 2 0,-11 10-2 0,-11-10 1 0,-11 0 3 0,-22 11-3 0,-11-11-2 0,1 0-1 0,0-1 0 0,-1 1-2 0,21 0-7 0,-8 0-19 0,9 0 14 0,22-11 14 0</inkml:trace>
  <inkml:trace contextRef="#ctx0" brushRef="#br1" timeOffset="107">3207 13439 1 0,'0'0'0'0,"0"-21"5"0,0 21-3 0,0 0 1 0,0 11 1 0,0-1-2 0,0 0-1 0,0 13 0 0,11-1-1 0,-11-11 0 0,0 10-6 0,10-10-6 0,-10 11 11 0,0-22 1 0</inkml:trace>
  <inkml:trace contextRef="#ctx0" brushRef="#br1" timeOffset="108">3175 13689 0 0,'0'0'0'0,"0"0"0"0,10-10 11 0,12 10-2 0,-22 0-3 0,11 0-3 0,-1 10-1 0,-10 1-2 0,0 0 1 0,12 0-1 0,-24 11-4 0,12 0-16 0,0 10 12 0,-10-21 8 0</inkml:trace>
  <inkml:trace contextRef="#ctx0" brushRef="#br1" timeOffset="109">3163 14091 0 0,'0'0'0'0,"0"-10"0"0,0 10 0 0,12-11 6 0,-2 1 3 0,-10-2-5 0,0 12-3 0,11 0-2 0,0 0-8 0,-11 12-1 0,11-2 10 0</inkml:trace>
  <inkml:trace contextRef="#ctx0" brushRef="#br1" timeOffset="110">3207 14288 4 0,'0'0'3'0,"-11"0"3"0,0 10 4 0,11-10 4 0,0 0-11 0,0 11-1 0,11 0-2 0,0 0-14 0,10 0-13 0,-21 0 26 0</inkml:trace>
  <inkml:trace contextRef="#ctx0" brushRef="#br2" timeOffset="111">11699 18713 255 0</inkml:trace>
  <inkml:trace contextRef="#ctx0" brushRef="#br2" timeOffset="112">7752 17202 255 0</inkml:trace>
  <inkml:trace contextRef="#ctx0" brushRef="#br2" timeOffset="113">6426 17908 255 0</inkml:trace>
  <inkml:trace contextRef="#ctx0" brushRef="#br2" timeOffset="114">2805 12504 2 0,'0'-21'0'0,"-11"10"7"0,11 0 7 0,0-1 9 0,0 2 2 0,11 10-12 0,11 10-1 0,-2 2-4 0,13 31-2 0,12 1-3 0,-2-1 0 0,-10 12-2 0,21-1-2 0,-11-11 1 0,1 1 1 0,-1-1 0 0,-21-10 0 0,-1-11-1 0,-9-11 0 0,-1 0 1 0,-11-11 0 0,0 0 3 0,0-11-4 0,-11-11-6 0,-1 0-14 0,2 0-20 0,-1-10-12 0,0-1 46 0,11 22 5 0</inkml:trace>
  <inkml:trace contextRef="#ctx0" brushRef="#br2" timeOffset="115">3283 12428 10 0,'0'0'0'0,"-11"-10"27"0,0 10-10 0,1 10 10 0,-23 34-3 0,-22 10-9 0,0 11-6 0,-10 11-8 0,0 11-5 0,12 0 0 0,20-43-1 0,11 10-10 0,11-21-25 0,11-33-15 0,21-11 48 0</inkml:trace>
  <inkml:trace contextRef="#ctx0" brushRef="#br2" timeOffset="116">8829 18746 255 0,'0'-33'0'0,"0"-21"0"0,0-12 0 0,0 23 0 0,0 10 0 0,0 21 0 0,0 2 0 0,0 0 0 0,0-1 0 0,0 0 0 0</inkml:trace>
  <inkml:trace contextRef="#ctx0" brushRef="#br2" timeOffset="117">2978 13700 0 0,'0'0'2'0,"23"0"6"0,-13 22 3 0,12 11-1 0,0-1-3 0,-11 23 0 0,21-12 0 0,-10 2-1 0,0-3-3 0,-11-9 0 0,-1-1 0 0,2-9-2 0,-12-13 0 0,0 1-5 0,0-1-14 0,0-31-29 0,10-12 47 0</inkml:trace>
  <inkml:trace contextRef="#ctx0" brushRef="#br2" timeOffset="118">3240 13700 15 0,'-22'0'15'0,"-11"44"-12"0,-10 10-6 0,-1 1 2 0,23-34 0 0,10 23-7 0,0-22-8 0</inkml:trace>
  <inkml:trace contextRef="#ctx0" brushRef="#br2" timeOffset="119">5121 14907 13 0,'0'0'0'0,"0"0"0"0,0 0 1 0,0 0 0 0,-12 0 4 0,2 0 1 0,-13 0-1 0,-9 0 1 0,11 11 0 0,-23 11 1 0,1-11 1 0,0 11-2 0,-24 0-1 0,2-1 0 0,-10 1-2 0,-23 0 0 0,11-1-2 0,-11 1 0 0,0 0-1 0,-10 9-1 0,-2 3 0 0,-20-1 0 0,0-12 0 0,-11 23 0 0,-22-1 1 0,-11 1-1 0,-12 10 0 0,1-10 2 0,1 10-1 0,-13 11-1 0,57-20 2 0,19-14 2 0,24 13 0 0,21-23-1 0,-1 13 0 0,24-13-1 0,20 1 0 0,12-11-1 0,10 0 0 0,-1-1 0 0,12 1 1 0,-10-1-2 0,-1 2 2 0,-11-1-1 0,22-11 0 0,-22 0 0 0,12 11 1 0,-13 0-1 0,2-11 0 0,-1 10 0 0,0-10 0 0,-10 12 1 0,21-12 0 0,-1 0-1 0,2 0 0 0,10 0 0 0,0 0 0 0,0 0-3 0,22 0-21 0,-11 0-22 0,11 0 27 0</inkml:trace>
  <inkml:trace contextRef="#ctx0" brushRef="#br2" timeOffset="120">1891 15733 8 0,'0'0'0'0,"0"-10"0"0,11-1 0 0,-11 11 1 0,11-10 3 0,-1 10 2 0,-10 0 2 0,0 0 1 0,0 10 2 0,-21 1-2 0,-11 11-4 0,-12 0 0 0,-10 9 0 0,-11 3 0 0,10-3-1 0,11-8-1 0,23-1-2 0,9-12 0 0,2 2 0 0,10-2-1 0,10 1 0 0,2-11-1 0,9 0 2 0,2 0-1 0,19 0 1 0,-8-11 3 0,9 1-1 0,0-2-1 0,-10 2-1 0,-11 10-1 0,-12 0-9 0,13 10-41 0,-13 12 21 0,-10-22 20 0</inkml:trace>
  <inkml:trace contextRef="#ctx0" brushRef="#br2" timeOffset="121">2033 15375 1 0,'-12'0'0'0,"12"-11"-1"0,0 0 1 0,0 11 3 0,0 0 0 0,0-11 1 0,0 11 1 0,0 0 1 0,12 0-1 0,9 0 1 0,-9 22-1 0,-2 11-2 0,12-12 0 0,-11 12 0 0,-1 0-2 0,-10-23 0 0,12 12 0 0,-12-11-1 0,-12 0 2 0,12-11 1 0,-10-11-1 0,-1-22-2 0,-1 12 0 0,12-23-3 0,0-10 1 0,0-1-2 0,0-10 2 0,12 33 0 0,-1-1 1 0,-1 22-3 0,2 0-4 0,-1 11-6 0,0 0 0 0,-1 22 12 0,1 0 2 0</inkml:trace>
  <inkml:trace contextRef="#ctx0" brushRef="#br2" timeOffset="122">2196 15429 1 0,'0'0'0'0,"0"-11"0"0,0 0 0 0,22-21 0 0,-11 10 1 0,-1 0 0 0,12-10 0 0,-22 10 1 0,0 0 0 0,0 11 0 0,-12 0 0 0,2 1 0 0,0 10-1 0,-1 10 0 0,0 12-1 0,0 0 1 0,11 0 0 0,0 10 1 0,0-10 2 0,22 0 3 0,-11-11-2 0,9 0-2 0,3-1-1 0,-1-10-3 0,0-10-7 0,-2-1-17 0,-8 0 18 0,-1 0 7 0</inkml:trace>
  <inkml:trace contextRef="#ctx0" brushRef="#br2" timeOffset="123">2381 15320 1 0,'0'0'0'0,"0"0"0"0,11 0 0 0,-1-10 3 0,22-12-1 0,-20 0-2 0,21 11 0 0,-22 0 0 0,-2 0-2 0,3 11-2 0,-12 0 4 0</inkml:trace>
  <inkml:trace contextRef="#ctx0" brushRef="#br2" timeOffset="124">2555 15255 1 0,'0'0'0'0,"-11"0"2"0,-1 11 0 0,12-11 4 0,12 11 1 0,-1 0-4 0,11-11-2 0,-2 0 2 0,3-22-2 0,-1 0 1 0,-11 1-1 0,0-1-1 0,-1 0 0 0,-10-1 0 0,11-8 0 0,-22 9-1 0,1 0 1 0,-1 11-1 0,0 11 1 0,-1 0 0 0,2 11-1 0,-1 11 2 0,11 21 0 0,0-21-1 0,11 0 2 0,-1-11-1 0,2 11-1 0,10-12 0 0,-1-10 1 0,1 0-1 0,-12 0 0 0,13-10 0 0,-13-1 0 0,1 0-1 0,-11-11-1 0,11-1 0 0,-11 3-1 0,10-13 0 0,-10 21-1 0,0-19 3 0,0 31 0 0,-10-11 1 0,10 11 0 0,-11 11-1 0,11-1 2 0,0 11 0 0,0 2 0 0,11-1 0 0,-1 10 0 0,2-10 1 0,-1-11-1 0,-1 0-1 0,2 0 1 0,-1-11 0 0,-2-11 0 0,14-11-1 0,-13-12 0 0,2 3-2 0,-12-3 1 0,0 3 0 0,0-3 0 0,0 3 0 0,0 19 1 0,0 12 1 0,-12 0 2 0,12 12 2 0,0 9 2 0,12-11 2 0,-1 13-1 0,-1-12-3 0,2-1-1 0,-2 1-2 0,0-1-1 0,2 13-1 0,9-12-3 0,-9 0-24 0,-1 9-5 0,-11-8 30 0</inkml:trace>
  <inkml:trace contextRef="#ctx0" brushRef="#br2" timeOffset="125">3055 15016 1 0,'0'0'-1'0,"-22"-11"1"0,22 1 1 0,0 10 3 0,0 10 2 0,10 1-3 0,2-1-1 0,-1 2 0 0,11 10 2 0,-12-12 1 0,0 1 1 0,2-1 1 0,-1-10 2 0,0 0-2 0,-11 0-2 0,11-10 0 0,-11-11-1 0,0-1-1 0,0 0-2 0,0-11-1 0,0 1-1 0,0-12-1 0,0 23 0 0,10 0-3 0,-10 21-12 0,0-12-13 0,12 24 14 0,-12-2 15 0,0 1 1 0</inkml:trace>
  <inkml:trace contextRef="#ctx0" brushRef="#br2" timeOffset="126">3261 14886 2 0,'0'0'1'0,"-10"-11"11"0,10 11 6 0,0 0 11 0,0 0-14 0,0 21-6 0,0 1-4 0,10 11-3 0,-10-11-1 0,11 0 0 0,0-1-4 0,-11-21-12 0,10 10-14 0,2-10-9 0,-12 0 30 0,11-10 6 0</inkml:trace>
  <inkml:trace contextRef="#ctx0" brushRef="#br2" timeOffset="127">3338 14788 2 0,'-22'-11'8'0,"11"11"-1"0,11-11 1 0,-12 11 1 0,12 11-8 0,0 0-4 0,12 1-11 0,-1 8-2 0,-1-9 15 0,2 11 0 0</inkml:trace>
  <inkml:trace contextRef="#ctx0" brushRef="#br2" timeOffset="128">3436 14853 2 0,'-22'0'1'0,"11"0"3"0,-1 12 6 0,2 9 5 0,-1-11-7 0,-1 24-5 0,24-24-1 0,-12 11-1 0,11-9-1 0,-1-12 1 0,13 0-1 0,-1 0 0 0,-12-12 0 0,23-9-1 0,-23-1 1 0,2 0-2 0,-1-9-2 0,0 8-1 0,-11-10 0 0,0 12 2 0,-11-1 2 0,0 11 1 0,-1 11 1 0,2 0-1 0,10 22 0 0,-11 1 1 0,11 8-1 0,0 3 1 0,11-24-1 0,-1 22 0 0,2-9-3 0,-1-13-8 0,0 11-1 0,10-21 12 0,-11 0-3 0</inkml:trace>
  <inkml:trace contextRef="#ctx0" brushRef="#br2" timeOffset="129">3588 14788 3 0,'11'0'0'0,"-1"21"0"0,0-10 0 0,24 11 2 0,-34-11 0 0,21 11 3 0,-9-11-2 0,-1 10 4 0,-11-21 4 0,0 11 4 0,0-11 1 0,-11 0-4 0,11-11-2 0,0-21-4 0,-12 10-3 0,12-22 0 0,0 12-2 0,12-12-2 0,-1 12 1 0,-2 10-1 0,3 11 0 0,-1 0 0 0,-11 11-3 0,0 11-8 0,0 11-21 0,0 0-7 0,0-12 37 0,0-10 0 0</inkml:trace>
  <inkml:trace contextRef="#ctx0" brushRef="#br2" timeOffset="130">10449 18452 255 0,'0'0'0'0,"0"-12"0"0</inkml:trace>
  <inkml:trace contextRef="#ctx0" brushRef="#br2" timeOffset="131">4055 14451 3 0,'0'-11'0'0,"11"-22"1"0,-11 22 5 0,0 0 12 0,0 11 4 0,0 0-7 0,-11 11-7 0,-10 11-1 0,10 21-1 0,-12 12-1 0,13 21 0 0,10-11 0 0,0 0 0 0,0 13-2 0,22-36 0 0,10 2-2 0,-10-12-1 0,11-20-1 0,10-2-13 0,-21-10-22 0,22-22-14 0,-23 11 43 0,-10 0 2 0</inkml:trace>
  <inkml:trace contextRef="#ctx0" brushRef="#br2" timeOffset="132">4273 14570 6 0,'-11'0'8'0,"11"0"0"0,-12 0 1 0,12 11 14 0,-10 11-11 0,-1 0-6 0,11 10-1 0,0 12-1 0,0-12-1 0,11 1-1 0,-1 1 0 0,13-3-1 0,-13-20-1 0,12-11-5 0,-22 11-19 0,22-22-20 0,-11 0 33 0,-1 0 6 0</inkml:trace>
  <inkml:trace contextRef="#ctx0" brushRef="#br2" timeOffset="133">4392 14581 7 0,'0'0'4'0,"-11"22"4"0,11 0 1 0,0 21 17 0,0-21-13 0,11 10-6 0,-11-10-4 0,11-11-2 0,11 0 0 0,-11 0 2 0,0-11 0 0,10-11-1 0,1-11 1 0,-11 0-1 0,0 1-1 0,0-12 0 0,-11 0 1 0,-11 1-1 0,0-1 0 0,-12 22 0 0,3 0-1 0,-13 22-1 0,0 0-1 0,12 22-3 0,-2-11-8 0,13 10-20 0,10 1-3 0,10-11 32 0,2-12-1 0</inkml:trace>
  <inkml:trace contextRef="#ctx0" brushRef="#br2" timeOffset="134">4621 14451 5 0,'0'0'0'0,"-23"10"2"0,13 1 3 0,10 11 4 0,0-11 4 0,0 11-2 0,22-11-3 0,-11-11 0 0,10 0-1 0,-10 0 2 0,-1-11-2 0,2 0-4 0,-12 0-1 0,0 0 0 0,0-11 0 0,-22 11-2 0,11 11-2 0,0-10-2 0,1 10-10 0,10 10-32 0,-11-10 24 0,11 11 21 0,0 0-3 0</inkml:trace>
  <inkml:trace contextRef="#ctx0" brushRef="#br2" timeOffset="135">4826 14353 5 0,'0'0'0'0,"0"-11"3"0,0 11 8 0,-10 0 9 0,10 0-3 0,-10 22-8 0,-12 21-4 0,11 1-2 0,-11 21-1 0,-1 0 0 0,-9 0 0 0,11 1-1 0,-1-1-2 0,0 0-4 0,12-21-21 0,10-12-9 0,0-20 27 0,21-24 8 0,-21 12-5 0</inkml:trace>
  <inkml:trace contextRef="#ctx0" brushRef="#br2" timeOffset="136">4751 14733 6 0,'0'0'0'0,"-11"22"0"0,11 0 1 0,11-11 1 0,-1-11 3 0,13 12 0 0,-1-24 0 0,-2-10 4 0,-8 0 1 0,-1 11 1 0,-11 0-3 0,0 1-2 0,-23-1 0 0,3 0-5 0,-13 11-2 0,21 11-1 0,-9-11-4 0,9 11-19 0,12-11-7 0,12 0 28 0,9 0-1 0</inkml:trace>
  <inkml:trace contextRef="#ctx0" brushRef="#br2" timeOffset="137">4979 14146 10 0,'0'0'8'0,"-10"0"-1"0,10 22-1 0,10 0 13 0,12 21-3 0,0 12-7 0,11 10-4 0,-13-11-1 0,3 11-2 0,-1 11-1 0,-11 1-1 0,-11-1-4 0,-11 0-33 0,-1 0-3 0,-9-33 34 0</inkml:trace>
</inkml:ink>
</file>

<file path=ppt/ink/ink2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9T05:09:09.765"/>
    </inkml:context>
    <inkml:brush xml:id="br0">
      <inkml:brushProperty name="width" value="0.05292" units="cm"/>
      <inkml:brushProperty name="height" value="0.05292" units="cm"/>
      <inkml:brushProperty name="color" value="#57D200"/>
      <inkml:brushProperty name="antiAliased" value="0"/>
    </inkml:brush>
  </inkml:definitions>
  <inkml:trace contextRef="#ctx0" brushRef="#br0">23453 5611 7 0,'0'0'1'0,"0"-11"7"0,-11-1 6 0,0 12 2 0,-10 0 1 0,-1 12-2 0,-11 10-5 0,1-1-4 0,-1 23-1 0,1 10-2 0,-1 0-1 0,22 23-2 0,11-23 0 0,11-11 1 0,22-10-1 0,-1-22 0 0,11 0 2 0,12-11 3 0,-12-33 0 0,1 11 1 0,-11-32-1 0,-13 0 2 0,-20-1-3 0,-9-10 0 0,-14 11-2 0,-10 10 0 0,-9 12-1 0,-2 21 0 0,12 11-2 0,-1 0-3 0,11 11-6 0,11 10-13 0,0 12-21 0,11 0-1 0,11-13 30 0,33 14 14 0,-34-34-5 0</inkml:trace>
  <inkml:trace contextRef="#ctx0" brushRef="#br0" timeOffset="1">23801 5653 6 0,'0'-10'0'0,"-11"-1"7"0,11-10 10 0,-12 10 4 0,3-1 5 0,-14 2-5 0,-10 10-8 0,1 10-10 0,-11-10 0 0,11 23-4 0,10-12 1 0,11-1 0 0,11 1-2 0,11-1 1 0,11 2 0 0,-2-1 0 0,25 0 1 0,-3 10 0 0,3 12 0 0,-13-11 0 0,1 10 0 0,-22-10 0 0,-1 0 1 0,-10 0 1 0,-21-1-1 0,-24 1 3 0,13 0 4 0,-11-11 1 0,-11 0 0 0,21-11-1 0,-10 0-4 0,21 0-2 0,-1-11-2 0,14 0 1 0,9 0-4 0,0 11-6 0,0-11-12 0,21 0-27 0,12 11-9 0,0-11 40 0,-13 11 12 0</inkml:trace>
  <inkml:trace contextRef="#ctx0" brushRef="#br0" timeOffset="2">23974 5588 8 0,'0'-10'20'0,"-10"-1"2"0,10 11 7 0,-11 0 3 0,11 0-11 0,0 21-6 0,0 13-3 0,11 9-6 0,-1 0-2 0,-10 12 0 0,12-12-2 0,-12 1-1 0,11-1-3 0,-1-21-2 0,2 0-14 0,-1-11-20 0,-2-11-33 0,25-22 33 0,-34 11 33 0</inkml:trace>
  <inkml:trace contextRef="#ctx0" brushRef="#br0" timeOffset="3">24550 5535 5 0,'0'0'0'0,"0"0"16"0,0 10-5 0,12-10 3 0,10 12-1 0,11-12-1 0,-1 10-1 0,22-20-2 0,-10 10-2 0,10-12-2 0,1-10 0 0,-22 12-3 0,-1-11 3 0,-22 9-1 0,-10 1 2 0,0 11 3 0,0 0 0 0,-10 11-2 0,-13 1-3 0,3 19-2 0,-2 3-1 0,-1 9 1 0,13-11 0 0,-1 12-2 0,11-12 0 0,0 12 0 0,0-11 0 0,0-12 0 0,0-10-5 0,0 0-7 0,0 0-7 0,0-11-11 0,0 0-20 0,-11-11 14 0,1-11 32 0,-1 11-1 0</inkml:trace>
  <inkml:trace contextRef="#ctx0" brushRef="#br0" timeOffset="4">24540 5785 6 0,'0'0'4'0,"-21"0"13"0,21 10-1 0,0-10 15 0,21 0 0 0,23 0-12 0,10 0-8 0,1 0-5 0,-1-10-5 0,0 10-2 0,-32 0 1 0,0 0-6 0,-11 10-20 0,-1 1-24 0,-20 0-2 0,-1 0 50 0,-1-11-3 0</inkml:trace>
  <inkml:trace contextRef="#ctx0" brushRef="#br0" timeOffset="5">22703 6785 8 0,'0'-22'0'0,"0"11"3"0,11-10 12 0,-11 10 5 0,0 0 2 0,0 11-7 0,0 0 1 0,0 0-10 0,-11 22 1 0,11 10-3 0,0 1 0 0,0 10-1 0,0 1-2 0,-11 10 1 0,11-21-2 0,0-1 0 0,0 1-2 0,0-22-8 0,0 12-14 0,0-23-17 0,0 0 6 0,0 0 29 0,11 0-2 0</inkml:trace>
  <inkml:trace contextRef="#ctx0" brushRef="#br0" timeOffset="6">22801 6807 8 0,'0'0'1'0,"0"0"8"0,0 0 28 0,0 11-26 0,11 10-5 0,-11 12-1 0,10-11-2 0,-10 10-1 0,0-10-1 0,0 0 0 0,0-11 0 0,0 0 0 0,0-11 1 0,12 0-1 0,-12-11 1 0,10-22-1 0,0-10-1 0,2 10-2 0,21-11 1 0,-22 1 0 0,-2 21 2 0,3 11-1 0,-12 0 1 0,11 11 1 0,-11 22 3 0,-11 11 0 0,11 21-3 0,-12-21 0 0,12 10-2 0,0-10 0 0,12-11-1 0,-1-1-7 0,-11-21-23 0,10 11-14 0,2-22 31 0,9-10 14 0,-21 10-7 0</inkml:trace>
  <inkml:trace contextRef="#ctx0" brushRef="#br0" timeOffset="7">23127 6393 9 0,'0'0'0'0,"0"0"16"0,-12 11-14 0,12 22 0 0,0 22 10 0,12-1-3 0,-1 11-6 0,0 0-3 0,0 0 0 0,-1 1 0 0,0-23-2 0,-10 1-6 0,0-12-14 0,-10-10 10 0,0-11 10 0,-12-11 2 0,-1 0-1 0,13-11-5 0</inkml:trace>
  <inkml:trace contextRef="#ctx0" brushRef="#br0" timeOffset="8">23050 6905 7 0,'0'0'0'0,"-10"-11"1"0,10 11 5 0,-11 11 4 0,11-11-2 0,0 21 2 0,0-10 0 0,11 0-3 0,22 0 0 0,-12-11-2 0,12-11-1 0,0 0-2 0,-13-11-1 0,25 1-1 0,-12-23 0 0,-12 1-1 0,0 10-2 0,-9-10 0 0,-12 21 2 0,0-11 0 0,-12 22 0 0,2 11 0 0,-1 11 0 0,-10 11 2 0,10 11 2 0,-1-1-1 0,12 1-2 0,0-1 0 0,12-10 0 0,9 0-2 0,-10 0-6 0,22-11-12 0,-22-11-7 0,-1 0 19 0,2-11 8 0,-2-11-1 0,0 11-5 0</inkml:trace>
  <inkml:trace contextRef="#ctx0" brushRef="#br0" timeOffset="9">23388 6687 5 0,'0'0'1'0,"0"0"0"0,0 0 5 0,0 22 4 0,0-11-1 0,0 21-2 0,10 1-1 0,-10 0 0 0,0-12 4 0,12 1 4 0,-12-11-2 0,0 0 0 0,0 0 0 0,0-11 2 0,11-11-7 0,-11-11-2 0,0 0-4 0,0-10-1 0,21-1-3 0,0-10-8 0,2-1-11 0,10 1-14 0,-24 21-6 0,3 11 24 0,-12 11 18 0,0 11-6 0</inkml:trace>
  <inkml:trace contextRef="#ctx0" brushRef="#br0" timeOffset="10">23573 6698 7 0,'0'-11'10'0,"0"0"0"0,0 0-2 0,0 11 15 0,0 0 1 0,0 22-13 0,0 11-5 0,-12 10-4 0,12-21 0 0,0 21 0 0,-10-21-1 0,10 0 0 0,10-11-1 0,-10-11 0 0,12 0-1 0,10-11-2 0,-1-11 0 0,12-10 1 0,-11-1 1 0,-1 11-1 0,0-10 2 0,-9 10 0 0,-1 11 0 0,-11 0 0 0,0 11 1 0,-11 11 0 0,-1 22 1 0,2-1 0 0,10 1-2 0,0-11 1 0,10-1 1 0,2-10-1 0,9 0 1 0,2-11-1 0,-2-11 0 0,12 0 0 0,0-21-1 0,-13-1-2 0,-8 11 1 0,-1-10-1 0,-11-1 1 0,0-1 1 0,-11 34 0 0,-1-9 1 0,-8 18 1 0,-2 3-1 0,-1 21 0 0,13 0 1 0,10-1-2 0,10-10-1 0,2 11-1 0,9-12-8 0,-9-10-13 0,20 0-11 0,-11-11 6 0,2-11 21 0,-2 0 7 0,-21 0-6 0</inkml:trace>
  <inkml:trace contextRef="#ctx0" brushRef="#br0" timeOffset="11">24127 6143 24 0,'0'0'0'0,"-10"0"33"0,-1 44-29 0,-1 10 2 0,12 2 13 0,0-3-3 0,12 24-9 0,-1-2-5 0,-1 1-3 0,-10-10 2 0,0-1-1 0,0-11-2 0,-10-10-8 0,10-12-12 0,-11-10-6 0,-11-11-1 0,22-11 15 0,-11-11 14 0,0 0-6 0</inkml:trace>
  <inkml:trace contextRef="#ctx0" brushRef="#br0" timeOffset="12">23986 6557 15 0,'0'0'10'0,"0"0"27"0,0 0-36 0,11 0 12 0,22 10 1 0,-1-10-12 0,23 11-12 0,-13-11-41 0,-9 10 25 0,-11-10 21 0</inkml:trace>
  <inkml:trace contextRef="#ctx0" brushRef="#br0" timeOffset="13">24703 6492 8 0,'12'-12'16'0,"-2"2"1"0,-10 10 7 0,10 0 9 0,-10 10-5 0,-10 12-10 0,-12 11-10 0,-11-1-3 0,-9 12-2 0,-2-11 1 0,0 10-1 0,12-10-1 0,9-1 0 0,13-21 0 0,10 0-2 0,0 0 1 0,33-11 1 0,9-11 0 0,13-11-2 0,10 11 0 0,0 1-1 0,-20-1 1 0,-13 0-3 0,-11 0-6 0,2 11-5 0,-23-11-2 0,10 11-10 0,-10 0-26 0,-10-11 4 0,-1 0 44 0,-1 11-1 0</inkml:trace>
  <inkml:trace contextRef="#ctx0" brushRef="#br0" timeOffset="14">24866 6317 31 0,'0'0'17'0,"-10"0"17"0,-1 22-20 0,11 11 16 0,-12 10-3 0,-9 22-13 0,0 12-7 0,-2-1-5 0,13 0-1 0,10 0-1 0,0-11-2 0,0 0-28 0,0-21-9 0,10-11-54 0,-10-1 80 0</inkml:trace>
  <inkml:trace contextRef="#ctx0" brushRef="#br0" timeOffset="15">23508 9210 7 0,'0'0'1'0,"20"0"0"0,13 20 3 0,12 14 2 0,-2-12 5 0,0 10-1 0,-10 1-2 0,0 0-1 0,-22-1-3 0,10-21-1 0,-21 11-2 0,0 0-2 0,11-22-8 0,-11 11-29 0,-11-11 29 0,11-11 3 0</inkml:trace>
  <inkml:trace contextRef="#ctx0" brushRef="#br0" timeOffset="16">23811 9275 23 0,'-42'22'27'0,"-2"21"-22"0,-10 22-5 0,9-10 1 0,14-12 0 0,-3 1-2 0,24-12-4 0,-1 1-28 0,11-11 21 0,0-10 6 0</inkml:trace>
  <inkml:trace contextRef="#ctx0" brushRef="#br0" timeOffset="17">26944 17191 255 0</inkml:trace>
  <inkml:trace contextRef="#ctx0" brushRef="#br0" timeOffset="18">23180 12646 1 0,'-20'0'10'0,"9"0"-1"0,0 11-2 0,11-1 5 0,0 12 1 0,11 0-3 0,10 10-7 0,12-10-2 0,22 0 0 0,-34-11-1 0,23-11 0 0,-12 0-6 0,-10-11-13 0,11 0-8 0,-12-32 13 0,1 10 13 0,-12-10 1 0,2-1 1 0,-12 10-1 0,0 3 0 0,0 20 0 0,-22 11 7 0,-10 22 4 0,-1 10-3 0,-10 23-2 0,-2-1-3 0,3 0-4 0,9 1-1 0,0-12-4 0,-10-10-9 0,21-1 5 0,-11 1 8 0,12-22 2 0,-2 0 0 0</inkml:trace>
  <inkml:trace contextRef="#ctx0" brushRef="#br0" timeOffset="19">23007 12841 3 0,'0'0'0'0,"10"-21"18"0,2 21-11 0,21-22-1 0,-1 11 6 0,23-11 2 0,10 11-1 0,0-10-3 0,-11 10-6 0,-22-11-5 0,-9 22-7 0,-1-22-12 0,-11 11-15 0,-1 1 14 0,-10-12 20 0,0-22 0 0</inkml:trace>
  <inkml:trace contextRef="#ctx0" brushRef="#br0" timeOffset="20">23355 12418 10 0,'0'0'10'0,"-32"43"29"0,9 22-33 0,2 22-2 0,-11 0 5 0,20 0-7 0,2 0-6 0,-1-11-2 0,11 0-28 0,0-11-2 0,11-10 36 0</inkml:trace>
</inkml:ink>
</file>

<file path=ppt/ink/ink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763"/>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12024 3610 9 0,'0'-11'0'0,"12"0"0"0,-12 11 1 0,11-11 5 0,-11 0 10 0,0-10 7 0,0 10-3 0,0 0-2 0,0 0-2 0,-11-11 2 0,-1 11-5 0,-8 1-3 0,-2-12-1 0,-33 11-3 0,-10 11-2 0,-23 0-1 0,-19 0-1 0,-14 11 0 0,2-11 2 0,10 0-3 0,12 0-2 0,-12 11 2 0,22 0 1 0,-1-1-4 0,13 1 3 0,10 11-2 0,10 11 0 0,12-1-2 0,10 12 3 0,21-1-1 0,3 1-2 0,9-1 3 0,0 1-1 0,0 21-1 0,21-10 3 0,12 10-2 0,20-11 2 0,24 0-2 0,21-32 1 0,33-11 0 0,21-11 0 0,0-22 3 0,55-21-3 0,-67-2 0 0,2-8-1 0,-11-1 1 0,-11-12 2 0,-23 1-1 0,-10 0-1 0,-33 0 1 0,-31 21 0 0,-14 33-1 0,3-54 2 0,-24-11-4 0,-30 11 3 0,-45-1-4 0,-44-10-2 0,1 22 0 0,-33 21-14 0,-12 33-29 0,-9 55-19 0,-1 32 36 0</inkml:trace>
  <inkml:trace contextRef="#ctx0" brushRef="#br0" timeOffset="1">5926 7459 9 0,'0'-11'0'0,"-11"0"0"0,-1-10 1 0,-9 21-1 0,-1-11 2 0,10 11 6 0,-19 11-1 0,9-2 0 0,0 14-2 0,-10 21-1 0,-1-12-1 0,0 23-2 0,1-12 0 0,9 1 0 0,13-1 0 0,-1 1 1 0,-1 10 0 0,12-10 0 0,12 10-2 0,32 22 0 0,-2-33 0 0,14 2-1 0,20-35-1 0,0 1-2 0,11-22-2 0,-11-11-2 0,11 0 4 0,-22-9 3 0,-10-3 1 0,-24 3 1 0,-8-25-1 0,-12 2 2 0,-11-11 2 0,-11-12 0 0,-22 12 0 0,-10 11 0 0,-22 10-2 0,-1-10 0 0,-21 21 4 0,0 21 4 0,-1 24 1 0,13 21-8 0,-1 21-4 0,11 1-25 0,0 32-17 0,32-22 30 0</inkml:trace>
  <inkml:trace contextRef="#ctx0" brushRef="#br0" timeOffset="2">6154 7774 11 0,'0'0'6'0,"0"0"-5"0,0 0-2 0,10-10 2 0,-10 10-1 0,0 0 0 0,-10 0 0 0,10 0 0 0,-11 0 0 0,11 0 0 0,0 0 0 0,0 0 0 0,0 0 0 0,11 0 0 0,-11 0 0 0,10-11 0 0,2 0-1 0,-12 11 1 0,0-11-17 0</inkml:trace>
  <inkml:trace contextRef="#ctx0" brushRef="#br0" timeOffset="3">6806 9286 9 0,'0'0'1'0,"0"0"-1"0,0 0 0 0,0 0 0 0,0 0 1 0,0 0-1 0,0-11 1 0,-11 11-1 0,11 0 0 0,-10 0 0 0,-1 11-1 0,11-11 0 0,-11 11-9 0</inkml:trace>
  <inkml:trace contextRef="#ctx0" brushRef="#br0" timeOffset="4">16527 8394 255 0,'0'0'0'0</inkml:trace>
  <inkml:trace contextRef="#ctx0" brushRef="#br0" timeOffset="5">9307 9025 12 0,'-23'0'0'0,"3"10"-1"0,-2 2 1 0,-1-2 0 0,2 2 0 0,0-2 0 0,10 1 0 0,-11-11 0 0,-11 22-1 0,23-11 1 0,-2 0 0 0,2-1 0 0,-1 11 0 0,0 13-1 0,0-12 1 0,11 10 0 0,-12 1-1 0,12-1 1 0,-10 12 0 0,10-22-1 0,0 21 1 0,0-10 0 0,0-11-1 0,10-1 1 0,-10 12 0 0,12-11 0 0,-1 10-1 0,0 1 1 0,0-1 0 0,-1-10 0 0,2 12-1 0,9-3 1 0,1-20 0 0,0 12 0 0,-11-13 0 0,21 1 0 0,-10-1 0 0,-1-10 0 0,11 0 0 0,-9 0 1 0,20 0-1 0,-11 0 0 0,-9 0 0 0,-1-10 0 0,10 10 0 0,-11 0 0 0,2-11 1 0,-1 11-1 0,-12-10 0 0,12 10 0 0,0-12 0 0,-11-10 0 0,11 12 0 0,-12-11 1 0,12-2-1 0,-11 1 0 0,-1 11 0 0,2-10 0 0,-12 10 0 0,11-11 0 0,-11 11 1 0,0-21-1 0,0 10 0 0,0 0 1 0,0-21-1 0,0 10 0 0,0 0 0 0,-11-10 1 0,11 21-1 0,0 0 0 0,0 12 0 0,-12-1 0 0,12 0 1 0,-10 0-1 0,10-11 0 0,-11 11 0 0,11-10 0 0,-12 10 0 0,12-11 0 0,-10-1 0 0,0 13 0 0,-2-1 0 0,12 11 1 0,-10-10-1 0,-1-1 0 0,-1 11 0 0,2-11 0 0,-1-11 0 0,-10 11 0 0,10 1 0 0,0-12 0 0,0 10 0 0,-1-9 0 0,-9 11 0 0,9-2 1 0,3 12-1 0,-2 0 0 0,-11 0 0 0,11 0 0 0,-11 12 0 0,0-2-1 0,1 1 1 0,-1-1 0 0,11-10 0 0,-10 12-1 0,-2-12 1 0,-10 10 0 0,23 12-1 0,10-11 1 0,-22 43 0 0,22-10-10 0</inkml:trace>
  <inkml:trace contextRef="#ctx0" brushRef="#br0" timeOffset="6">6707 8927 10 0,'0'0'1'0,"12"10"0"0,-1 2-1 0,-11-1 0 0,10 0 0 0,-10-1-1 0,0-10 2 0,0-10-13 0</inkml:trace>
  <inkml:trace contextRef="#ctx0" brushRef="#br0" timeOffset="7">6349 7785 15 0,'0'-11'3'0,"0"1"-4"0,0-12 2 0,0 11-1 0,0 11 0 0,0 0 0 0,10 0 0 0,2 11 0 0,-12 11 0 0,11 21 0 0,0 1 0 0,10-1 0 0,-9 2 0 0,8 20 0 0,3-12 0 0,-13 1-1 0,13 23 1 0,-13-12 0 0,12-11 0 0,-12 1 0 0,2-1-1 0,-1 0 1 0,-11 1 0 0,10-12 0 0,2-10-1 0,-1 10 1 0,-1-21 0 0,1 11 0 0,-11-12-1 0,11 1 1 0,-1 0 0 0,2 0 0 0,-1-1 0 0,-11 1 0 0,10 11-1 0,2-1 1 0,-1-10 0 0,-2 11 0 0,3-11 0 0,-12-1 0 0,11 1-1 0,-1-11 1 0,2-1 0 0,-12 2 0 0,11-2 0 0,-11-10 0 0,0 12 0 0,11-12 0 0,-11 10 0 0,0-10-1 0,11 0 1 0,-11 11 0 0,0-11 0 0,10 0 0 0,-10 10 0 0,11-10 0 0,-11 0 0 0,11 0 0 0,-1 12 0 0,2-12 0 0,-12 0 0 0,11 11 0 0,-1-11 0 0,2 0 0 0,-2 0 0 0,0 0-1 0,-10 0 2 0,12 0-2 0,9 0 2 0,-9 11-1 0,-1-11 0 0,-1 10-1 0,12 1 1 0,-12-11 0 0,13 10 0 0,-13-10 0 0,2 0 0 0,8 0 0 0,-8 12 0 0,9-12 0 0,-9 0 0 0,-1 0 0 0,-1 0 0 0,1-12 0 0,0 12 0 0,-1-10 0 0,2-1 0 0,-1 1 0 0,0-1 0 0,0 0 0 0,-1 11 0 0,-10-12 0 0,10 12 0 0,2 0 0 0,-12 0 0 0,11 0 0 0,0 0 0 0,-11-10 0 0,11 10 0 0,-1-11 0 0,2 11 0 0,-12 0 0 0,11-10 0 0,-11 10 0 0,10 0 0 0,1 0 0 0,0 0 0 0,-11 0 0 0,10 0 0 0,2 0 0 0,-1 0 0 0,-1-12 0 0,2 12 0 0,-2 0 0 0,0 0 0 0,2 0 0 0,-1 0 0 0,-1 0 0 0,2-10 0 0,-1 10 0 0,-1 0 0 0,1 0 0 0,10 0-1 0,-9 0 1 0,-1 0 0 0,11 0 0 0,-11 0 0 0,10 0 0 0,0-12 0 0,-9 12 0 0,10 0 0 0,-11-10 1 0,9-1-2 0,-8 11 2 0,-1 0-1 0,0-10 0 0,0 10 0 0,-1 0 0 0,2-12 0 0,-2 1 0 0,12 11 0 0,-11 0 0 0,-1-10 0 0,2 10 0 0,-1 0 0 0,-2 0 0 0,3 0 0 0,-1 0 0 0,-1 0 0 0,13 0 0 0,-13 0 0 0,2 10 0 0,-2-10 0 0,0 0 0 0,2 0 0 0,-1 0 0 0,-1 0 0 0,2 0 0 0,-1-10 0 0,-11 10 0 0,10 0 0 0,1 0 0 0,0 0 0 0,-1 0 0 0,2 10 0 0,9-10 0 0,-9 0-1 0,-1 11 1 0,-11-11 0 0,21 12 0 0,-10-12 0 0,-1 0 0 0,2 0 0 0,-1 0 0 0,0 0 0 0,-11 10 0 0,11-10 0 0,-1 11 0 0,1-11 0 0,0 10 0 0,-1-10 0 0,2 12-1 0,9-12 1 0,-9 10 0 0,-2-10 0 0,12 0 0 0,-1 0 0 0,12 12 0 0,-11-12 0 0,0 0 0 0,-1 0 1 0,11 0-1 0,-9-12 0 0,-1 12 0 0,-1 0 0 0,1 12 0 0,0-12 0 0,0 10 0 0,-1-10 0 0,1 11 0 0,-11-11 0 0,11 10 0 0,0 2-1 0,-1-12 1 0,1 11 0 0,0 0 0 0,-1-1 0 0,11 1 0 0,-9-1 0 0,-1 2 0 0,-1-12 0 0,1 11 0 0,0-11 0 0,-1 11 0 0,-9-11 0 0,-1 11 0 0,-2-11-1 0,3 11 1 0,-1-11 0 0,-1 0 0 0,2-11 0 0,-12 0 0 0,11 0 1 0,0 0-1 0,0 11 0 0,9 0 0 0,-8 0 0 0,-1 0 0 0,-11 0 0 0,11 0 0 0,0 0 0 0,-1 0 0 0,2 0 0 0,-2 0 0 0,1 0 0 0,-11 11 0 0,11-11 0 0,0 0 0 0,-1 0 0 0,2 0 0 0,-1 0 0 0,-1 0 0 0,1 0 0 0,0 0 1 0,-11 0-2 0,10 0 1 0,-10 0 1 0,12 0-1 0,-12-11 0 0,11 11 0 0,-11 0 0 0,10 0 0 0,-10 11 0 0,0-11 0 0,12 11 0 0,-12 0-1 0,0-11 1 0</inkml:trace>
  <inkml:trace contextRef="#ctx0" brushRef="#br0" timeOffset="8">20245 14777 255 0</inkml:trace>
  <inkml:trace contextRef="#ctx0" brushRef="#br0" timeOffset="9">16232 11036 255 0</inkml:trace>
  <inkml:trace contextRef="#ctx0" brushRef="#br0" timeOffset="10">9438 9100 5 0,'0'-10'1'0,"0"10"-1"0,0 0 1 0,0-11 0 0,0 11 4 0,0-10 3 0,0 10 5 0,0 0-1 0,0-12-1 0,0 12 1 0,-11 0-1 0,11 0 0 0,-12 0 0 0,2 0 0 0,-1 0-1 0,-1 0-2 0,-8 0-1 0,8-10-2 0,-9 10-2 0,9 0-1 0,-9 0 1 0,9 0-1 0,-8 10 0 0,8-10 0 0,2 0 2 0,-13 12-2 0,13-12 3 0,-1 0-2 0,-10 10-2 0,10 1 0 0,-1-1-1 0,-9 2 2 0,10 10-1 0,-10-12 0 0,9 23-1 0,2-22 0 0,-1 11 0 0,0 10 1 0,11-10-2 0,-11 0 1 0,-1 0-1 0,12-1 1 0,0 12-1 0,0-11 2 0,-10 10 0 0,10 1-2 0,10-11 2 0,2 10-1 0,-1-10 0 0,-11 11 1 0,22-1 1 0,-12-10-1 0,12 0 1 0,-11-1-2 0,11 1 1 0,-12 0-1 0,13-10 0 0,9 9 0 0,-22-11 0 0,13 1 1 0,10-11-1 0,-12 11-1 0,0-11 2 0,2 12-1 0,9-12 1 0,-22 0-1 0,13-12 1 0,-1 12 0 0,-2-22 0 0,13 1 1 0,-21-1 0 0,10 0-1 0,-1-9 0 0,1 8 1 0,0 1-2 0,-1-11 1 0,-9 12 0 0,-2-1 2 0,12-11-3 0,-11 1 2 0,-1-1-2 0,2 1 2 0,-12-1-1 0,0 11 0 0,11 0 0 0,-11-10-1 0,0 10 1 0,0 0 0 0,-11 1-1 0,11-1 1 0,-12 0-1 0,-9-11 2 0,9 12-2 0,-8-2 2 0,8 13-1 0,-9-1-1 0,-1 1 0 0,0 10 0 0,1 0 0 0,-1-12 0 0,0 12 0 0,-10 0 0 0,9 0 0 0,2 0 0 0,-1 0 1 0,0 0-3 0,1 12 2 0,-1-12 0 0,11 10 0 0,-10-10-1 0,-2 11-1 0,13-1 3 0,-13 2-2 0,2 10-1 0,10 9 0 0,1 14-1 0,-1-2-3 0,-1 12-10 0,2-12-12 0,10-21-20 0,0 0-33 0,10-12 57 0,2-10 21 0</inkml:trace>
  <inkml:trace contextRef="#ctx0" brushRef="#br0" timeOffset="11">13580 7807 6 0,'0'0'1'0,"0"0"-1"0,0 0 0 0,-11 0 0 0,11 0 0 0,-10 0 0 0,-1 0 0 0,0 0 0 0,11-11-7 0</inkml:trace>
  <inkml:trace contextRef="#ctx0" brushRef="#br0" timeOffset="12">13602 7851 6 0,'0'0'0'0,"0"10"0"0,0-10 0 0,0 0 0 0,0 0 0 0,-12 0 0 0,12 0 0 0,0-10 1 0,0 10-1 0,0 0 1 0,0-11 1 0,0 11-1 0,0-11 0 0,0 11 0 0,-10-11 0 0,-1 11-1 0,11-11 2 0,-10 0-1 0,-1 11 3 0,0-11 0 0,-11 0 1 0,11 11 1 0,-1-10-1 0,-8 10-2 0,-2-11 0 0,11 11-1 0,-11-11-1 0,11 11-1 0,-10-11 1 0,10 11-1 0,-1 0 2 0,-9-11 1 0,-1 11 0 0,0-11 0 0,12 11 1 0,-13-11 0 0,2 11-1 0,10-11-1 0,-10 1 0 0,9 10-1 0,-9-11 0 0,10 11 0 0,-12 0 0 0,3-11 0 0,-13 11 1 0,21 0 0 0,-20 0-1 0,11 0 0 0,-1 0 0 0,-1-11 0 0,-9 11-1 0,-1 0 1 0,12-11 0 0,-11 11 0 0,10 0-1 0,-1 0 2 0,-9 11-1 0,11-11 1 0,-1 11-1 0,0-11-1 0,1 0 0 0,-1 0-1 0,0 0 1 0,-1 0-3 0,-9 0 2 0,-1 0 1 0,1 0 0 0,11 11 1 0,-1-11-1 0,-1 11 0 0,3-11 1 0,8 10-1 0,-9-10 0 0,-1 0-1 0,11 11 1 0,-10-11 1 0,-2 11-1 0,2-11 0 0,-1 11 0 0,0 0 0 0,12-11 0 0,-12 11 0 0,-1 0-1 0,13 0 1 0,-1-1 0 0,1 12 0 0,-1-11 1 0,0 0-2 0,-1 11 1 0,2-11 0 0,-1 10-1 0,-1-10 2 0,2 11-1 0,10-11 0 0,-10 12 0 0,10-3 1 0,-12 2-1 0,12-11 0 0,-10 21-1 0,10-10 1 0,-11 1-1 0,11-2 1 0,0 11 0 0,0-10 0 0,0-1 0 0,11 2 0 0,-1 9 0 0,2-10 0 0,-2 0-1 0,12-1 1 0,-11 1 0 0,11-11-1 0,10 11 1 0,-11-11-1 0,24 0 0 0,-13-11 0 0,1 10 1 0,9-10 0 0,-9 11 0 0,12-11-1 0,-2 0 1 0,0 0-1 0,-11 0 1 0,13 0-1 0,-13-11-1 0,11 11 2 0,-10-10 0 0,-1 10-1 0,1-11 2 0,-1 11-2 0,13 0 1 0,-2-11 0 0,-21 11 0 0,31 0 0 0,-20 0 0 0,0 0-1 0,-11 0 1 0,22 0-1 0,-13-11 0 0,3 0 0 0,-1 11 0 0,-1-23-1 0,12 13 0 0,-12 0-3 0,11-1 0 0,-11 0 0 0,1 0 3 0,-10 11-1 0,9-12 1 0,1-9-2 0,0 11 2 0,-12-1 1 0,0-12 1 0,2 13-1 0,-1-11 0 0,-2-2-1 0,-8 2 1 0,10 10 1 0,-11-11 1 0,-1 0-1 0,-10-9 0 0,0-3 0 0,0-9 0 0,-10-1-1 0,-13 1-2 0,1-1-1 0,-9-10 2 0,-13 10-3 0,12-10-9 0,-12 0 9 0,22 32 5 0,-10 0-1 0,21 22-5 0</inkml:trace>
  <inkml:trace contextRef="#ctx0" brushRef="#br0" timeOffset="13">9622 9405 3 0,'0'0'1'0,"0"11"-5"0</inkml:trace>
  <inkml:trace contextRef="#ctx0" brushRef="#br0" timeOffset="14">9612 9438 3 0,'-12'0'1'0,"12"0"-1"0,12 0 0 0,-12 0 0 0,0 0 0 0,10 0 0 0,-10 0 0 0,10 0 0 0,-10-11 1 0,12 11-1 0,-12-11 0 0,0 11 1 0,11 0 0 0,-11-11-1 0,0 1 0 0,10 10 0 0,2-11 0 0,-1 0 0 0,-1-11 0 0,1 11 0 0,0 0 1 0,11 0-1 0,-11 1 0 0,-1-1 0 0,13 0 0 0,-14 0 0 0,3 0 0 0,9 0 0 0,-9 0 0 0,9-1 1 0,-9 3-1 0,-2 9 0 0,0-11 0 0,2 11 0 0,-12-11 0 0,11 11 1 0,0 0-1 0,10 0 0 0,-9-11 0 0,-2 11 0 0,1 0 0 0,0-11 1 0,10 11-1 0,-9 0 1 0,-1-12-1 0,10 12 0 0,-10 0 0 0,-1-10 0 0,13 10 0 0,-13 0 0 0,2 0 0 0,-1 0 0 0,-2 0 0 0,3 0 0 0,-1 0 0 0,-1 0 0 0,2 0 0 0,-1 0 0 0,-11 10 0 0,10-10 0 0,1 0-1 0,0 12 1 0,-11-12-1 0,10 11 1 0,2-11 0 0,-1 11 0 0,-11-11 0 0,10 0 0 0,2 11 0 0,-1-11 0 0,-2 0 0 0,3 11 0 0,-1-2 0 0,-11-9 0 0,10 12 0 0,2-12 0 0,-1 0 0 0,-11 11 0 0,11-11 0 0,0 0 0 0,-11 0 0 0,10 0 0 0,0 11 0 0,-10-11 0 0,0 0 0 0,12 11 0 0,-1-11 0 0,-11 0 0 0,11 11 0 0,-11-11 0 0,11 0 0 0,-1 0 0 0,-10 0 0 0,12 11 0 0,-2-11 0 0,1 0 0 0,0 0 0 0,-11 11 0 0,11-11 0 0,-1 0 0 0,2 0 0 0,-12 0 0 0,11 0 0 0,-1 0 0 0,12 0 1 0,-12 0-1 0,-10 0 0 0,0 0 0 0,12 0 0 0,-1 0 1 0,-1 0-1 0,-10 0 0 0,12 0 0 0,-1 0 0 0,-2 0 0 0,3 0 0 0,-1 0 0 0,-11 0 0 0,10 0 0 0,2 0 0 0,-1 0 0 0,-1-11 0 0,2 11 0 0,-2-11 0 0,0 11 0 0,2-11 0 0,-1 0 0 0,-1 0 0 0,-10 11 0 0,12-11 0 0,-1-1 0 0,-11 12 1 0,11 0-2 0,-1-9 1 0,1 9 0 0,-1-11 0 0,13 0 0 0,-12 0-1 0,10 0 1 0,1-1 0 0,0 2 0 0,-11-1 0 0,-1 1 0 0,2 10 0 0,8-11 0 0,-8 11 0 0,-1 0 0 0,11 0 0 0,-11-11 0 0,10 11 0 0,-10 0 0 0,-1 0 0 0,-10 0 0 0,12 0 0 0,-1 0 0 0,-1 0 0 0,2 0-1 0,-1 0 1 0,-2 11 0 0,14-11 0 0,-13 0 0 0,2 11 0 0,-1-11 1 0,-1 10-2 0,2-10 2 0,8 0-1 0,-8 0 0 0,-1 0 0 0,0 0 0 0,0 0 0 0,11 0 0 0,-12 0 0 0,1 0 0 0,0 11 0 0,0-11 0 0,-1 0 0 0,2 0 0 0,-1 10 0 0,-1-10 0 0,1 0 0 0,0 0 1 0,-1 0-2 0,2 0 1 0,-1 0 1 0,11 0-1 0,-11 0-1 0,10 0 2 0,-10 0-1 0,11 0 0 0,-11 0 0 0,11-10 0 0,-12 10 0 0,0-11 0 0,13 1 0 0,-13-1 0 0,2 0 0 0,9-1 0 0,-10 2 1 0,0-1-1 0,-11 11-1 0,10-10 2 0,2-2-1 0,-12 2 0 0,0-2 0 0,11 2-1 0,0-1 2 0,0 11-1 0,-1-10-1 0,-10-13 1 0,10 23 0 0,2-21-1 0,-1 10 1 0,0-1 0 0,0 2 0 0,-1-11 0 0,2 9 0 0,-2 1 0 0,1 0 0 0,0-10 0 0,0 11-1 0,-1-2 1 0,2-10 0 0,-12 11 1 0,11 1-1 0,-1 0 0 0,-10-2 0 0,11 1 0 0,0-11 0 0,-1 11 0 0,2 2 0 0,-1-14 0 0,-1 12 0 0,2 0 0 0,-1 0 0 0,-2 0 0 0,3 0 0 0,9-10 1 0,-21 10-2 0,12 0 1 0,-1 0 0 0,-1 0 0 0,12-11-1 0,-12 1 0 0,23-1 0 0,-33 11-7 0</inkml:trace>
</inkml:ink>
</file>

<file path=ppt/ink/ink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778"/>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5828 3697 8 0,'-11'0'0'0,"11"11"3"0,0-11 12 0,0 0 8 0,0 12-2 0,11-12-5 0,21 0-4 0,11 0-1 0,12-12-7 0,20 1 0 0,2 0 1 0,9-11 5 0,24 11-1 0,-12 1-2 0,0-1-3 0,-23 0-3 0,2 0 0 0,-1 0 1 0,11-11-1 0,-12 11 0 0,-9-10 0 0,-11 10-2 0,-23 0 3 0,1 11-4 0,-23 0-2 0,-31 0-104 0,-23 0 71 0,34 0 28 0</inkml:trace>
  <inkml:trace contextRef="#ctx0" brushRef="#br0" timeOffset="1">5848 3512 8 0,'0'0'0'0,"0"-11"1"0,0 11 7 0,12 0 13 0,-12 0 3 0,11 0-1 0,-11 0-4 0,0 0 3 0,0 0-3 0,-11 11-5 0,-11 0-3 0,-10 11-1 0,-12 10-3 0,0 1-1 0,-21 0-3 0,22 10-2 0,-12-9 0 0,34-14-2 0,-1 2-1 0,11-11 0 0,11 1 1 0,11-2 0 0,22 1 3 0,0-1-3 0,21-10 2 0,11 11 0 0,0 0-1 0,-10-11 0 0,43 12 2 0,-66-12-1 0,12 0-1 0,-12 0-1 0,-10 0-3 0,-1-12-18 0,-9 12-39 0,-12-11-36 0,-12 11 85 0</inkml:trace>
  <inkml:trace contextRef="#ctx0" brushRef="#br0" timeOffset="2">18233 5382 9 0,'0'0'0'0,"0"0"0"0,-10-11 2 0,10 11 15 0,0-9 15 0,0 9-4 0,10-12-5 0,2 12-2 0,-1 0-5 0,11 0-5 0,21 0-2 0,11 0-5 0,12 0 0 0,-1-11-3 0,22 0 1 0,-11 11-1 0,-11-11-2 0,1 11 2 0,-12 0-1 0,-11 0 0 0,-21 0-1 0,11 0 1 0,-22 0-1 0,-11 0-2 0,0 0-3 0,0 0-8 0,-11 0-16 0,-11 0-26 0,11-11 0 0,-11 11 51 0,22 0-3 0</inkml:trace>
  <inkml:trace contextRef="#ctx0" brushRef="#br0" timeOffset="3">18777 5187 9 0,'0'0'0'0,"12"0"9"0,8-11 13 0,3 11 8 0,10 0-6 0,-1 11-6 0,1 10-4 0,-11 1-2 0,10 11-3 0,-21-12-1 0,-11 12-3 0,-11-11-1 0,-1-11 0 0,-20 10-4 0,-11-10 0 0,11 0 0 0,21 0-7 0,-11-11-16 0,11-11-20 0,-1 0-31 0,12 0 53 0</inkml:trace>
  <inkml:trace contextRef="#ctx0" brushRef="#br0" timeOffset="4">19756 5274 3 0,'0'0'3'0,"0"10"-1"0,0-10-2 0,-11 0 0 0,11 11 0 0,0-11 0 0,-11 0 0 0,11 0 0 0,0 0 0 0,0 0 0 0,0 0 0 0,0 0 0 0,-10 0 0 0,10 0 0 0,0 0 0 0,0 0 0 0,0 11 0 0,0-11-5 0</inkml:trace>
  <inkml:trace contextRef="#ctx0" brushRef="#br0" timeOffset="5">19831 5295 9 0,'0'0'0'0,"12"-11"0"0,-12 1 8 0,11-12 13 0,-11 11 4 0,0 0-3 0,-11 0-6 0,-21 11-3 0,10 0-4 0,-1 0-3 0,-9 33-2 0,-1 10-1 0,0 1-2 0,1 10-2 0,22-20 0 0,10-3-1 0,0-9-1 0,22-10 0 0,-2-12 1 0,3 0 1 0,20-34 0 0,-11 13-1 0,-9-23 2 0,-1 13-1 0,-11-3 1 0,-2 12-1 0,3-10 1 0,-12 21 1 0,0 11-1 0,0 0 0 0,0 11 2 0,11 10 2 0,-1 1 0 0,2 11-1 0,-1-1 0 0,11 1-1 0,-2-21-2 0,14-2-1 0,-1 1-4 0,-1-22-22 0,12-11-34 0,-12-11 25 0,-10-10 28 0</inkml:trace>
  <inkml:trace contextRef="#ctx0" brushRef="#br0" timeOffset="6">20082 4871 9 0,'0'10'14'0,"0"24"8"0,11 9 3 0,-11 12-2 0,11-1-7 0,-11 11-5 0,0-10-1 0,10-1-3 0,-10-11-3 0,12-21 0 0,-12 0 0 0,0-11 0 0,0-11 0 0,11-11 0 0,-11-11-4 0,10-21 0 0,13-1-2 0,-14 1-3 0,24 21-5 0,-10-11-5 0,9 12 1 0,11 21 8 0,-20 0 5 0,19 43-1 0,-19-21 2 0,-12 10 0 0,0 1 3 0,-11 11 3 0,-11-23 5 0,0 12 0 0,-12-11 2 0,-8-10-1 0,-3 8-2 0,-9-9-4 0,11-11-3 0,-1 0-3 0,22 0-3 0,-10-11-10 0,21 0-20 0,0-10-33 0,9-1 9 0,14 22 48 0</inkml:trace>
  <inkml:trace contextRef="#ctx0" brushRef="#br0" timeOffset="7">20756 5143 10 0,'0'-11'19'0,"0"0"6"0,0 0 8 0,0 1-8 0,-10-12-8 0,-13 11-2 0,-10 0-1 0,1 11-3 0,-11 22-3 0,0 10-2 0,-1 1-4 0,11 21-1 0,12-10-1 0,10-1-1 0,22-10 1 0,10 0 1 0,23-12-2 0,0-10 0 0,21-11 3 0,-11 0-5 0,0-11-5 0,-10-10-13 0,0-1-18 0,-12 11-25 0,1 0 22 0,-22 0 41 0</inkml:trace>
  <inkml:trace contextRef="#ctx0" brushRef="#br0" timeOffset="8">20973 5362 24 0,'12'0'56'0,"-1"9"-6"0,11-9-8 0,-11 11-19 0,-2-11-13 0,-9 0-8 0,0-11-5 0,12 2-34 0,-12 9-75 0,11-23 57 0</inkml:trace>
  <inkml:trace contextRef="#ctx0" brushRef="#br0" timeOffset="9">21387 4708 8 0,'0'0'0'0,"-11"0"6"0,11 10 9 0,-10 13 7 0,10 19-6 0,-12 14-7 0,12 9 0 0,0 11-2 0,0 0 0 0,22-11-1 0,-22-10 1 0,11-12 6 0,-11-21 2 0,0-11-1 0,0 0-2 0,-11-11-3 0,11-11-5 0,0-11-2 0,-10-11-3 0,20-10 0 0,1-1-6 0,11 12 0 0,0 10 3 0,10 11 1 0,-11 0 2 0,12 22 1 0,-1 22 0 0,1-1 0 0,0 1 1 0,-11-11-1 0,-12 10 1 0,-10-10 6 0,0 0 3 0,-20 0 1 0,-2-11-3 0,-11-1 0 0,1-10-5 0,-1 0-1 0,0-10-3 0,11-1 1 0,1-11-6 0,9 11-3 0,2 0-6 0,10-11-25 0,0 22-34 0,10-10 19 0,13 10 47 0</inkml:trace>
  <inkml:trace contextRef="#ctx0" brushRef="#br0" timeOffset="10">21757 5045 16 0,'-12'0'19'0,"2"-11"9"0,10 11 0 0,-11 0-9 0,1 11-1 0,10 11-2 0,0 0-6 0,0-1-4 0,21 12-3 0,1 0 0 0,-11-22 0 0,11-1-1 0,10-10 0 0,-10 0 0 0,11 0 0 0,-12-10-1 0,11-12 0 0,-9 0 1 0,-1-11-3 0,-12 12 2 0,0-1 1 0,-10 11 0 0,0 0 1 0,0 11 3 0,-10 11-4 0,10 22 1 0,0 10 0 0,0 12-3 0,10 10 1 0,-10 0-1 0,23 0 0 0,-13 1 0 0,13-1-1 0,-13-21 2 0,-10-1 0 0,0-11 0 0,-10-11 4 0,-23 2 3 0,0-12-2 0,-22-11-2 0,2 0 1 0,9 0 0 0,1-11-5 0,10-12-1 0,11 2-5 0,1 0-11 0,21 10-30 0,-11-11-62 0,11 1 59 0,11 9 42 0</inkml:trace>
  <inkml:trace contextRef="#ctx0" brushRef="#br0" timeOffset="11">26976 16245 255 0,'0'0'0'0</inkml:trace>
  <inkml:trace contextRef="#ctx0" brushRef="#br0" timeOffset="12">25552 10623 255 0</inkml:trace>
  <inkml:trace contextRef="#ctx0" brushRef="#br0" timeOffset="13">22583 4718 7 0,'0'0'0'0,"21"-31"0"0,2-3 0 0,-1 13 3 0,-2-1 9 0,-8 11 5 0,-12 11 4 0,11 0 4 0,-11 33 1 0,-11 11-7 0,-1 32-2 0,-20 0-3 0,-1 11-3 0,12 11-2 0,-11-1-1 0,10-10-4 0,-11 0-1 0,11-21-1 0,12-12-2 0,-13-10 1 0,13 0-2 0,-1-23 0 0,11-11-1 0,0-10-3 0,0 0-7 0,0 0-9 0,0 0-9 0,21-10-21 0,2-11-13 0,9-2 52 0</inkml:trace>
  <inkml:trace contextRef="#ctx0" brushRef="#br0" timeOffset="14">22877 5219 6 0,'0'0'2'0,"-11"0"19"0,11 0 25 0,0 0-14 0,0 0 17 0,11 0-48 0,11-11-1 0,-2 11-17 0,3-11-44 0,32 1-8 0,-2-12 59 0</inkml:trace>
  <inkml:trace contextRef="#ctx0" brushRef="#br0" timeOffset="15">23345 5263 48 0,'0'0'23'0,"-12"0"19"0,24 11-23 0,-2-1 10 0,0-10-12 0,-10 0-5 0,12 0-9 0,-12 0-2 0,11 0-4 0,-1 0-15 0,13-10-42 0,-2-12-43 0,12 11 93 0</inkml:trace>
  <inkml:trace contextRef="#ctx0" brushRef="#br0" timeOffset="16">23660 5339 43 0,'0'0'0'0,"11"11"68"0,-1 1-36 0,12-3-9 0,0 2-21 0,-1-11-4 0,-9 0-25 0,-1 0-63 0,-2 0 41 0</inkml:trace>
  <inkml:trace contextRef="#ctx0" brushRef="#br0" timeOffset="17">8328 5208 6 0,'0'0'2'0,"0"-11"-2"0,0 11 0 0,-10-10 0 0,10-1 0 0,-11-11 0 0,-1 11 1 0,12-11-1 0,-21 11 1 0,9-10 0 0,-8 10 1 0,-2-11 0 0,-11 11 0 0,1 0-2 0,-1 11 0 0,0 0 0 0,-11 0 0 0,11 11 0 0,-9 11 0 0,-2 0 0 0,0 10 0 0,-10 1 0 0,22 0 0 0,-1-1 1 0,22 12-1 0,0-1 0 0,1 1 0 0,10 10 0 0,0 0 0 0,0 1 0 0,0-1-1 0,10-10 1 0,1-2-1 0,21 3 0 0,0-13 1 0,1-10 0 0,44 0 0 0,-12-11 0 0,1-1 0 0,10-10 0 0,0-10-1 0,0-12 1 0,-11 11-2 0,-10-23 2 0,-12-8 0 0,-10-2 1 0,-11-10 0 0,-12-1 1 0,-10-10 1 0,-10 0-1 0,-23 0 0 0,0 0-1 0,-11-11 0 0,-10-1 1 0,10 12 4 0,-9 33 5 0,-2 10-8 0,-10 33-5 0,-22 54-2 0,-22 33-5 0,-21 43-10 0,-2 33 15 0,67-76-5 0</inkml:trace>
  <inkml:trace contextRef="#ctx0" brushRef="#br0" timeOffset="18">16146 18746 255 0,'0'0'0'0,"-65"-11"0"0,33 11 0 0,-23-11 0 0,12-11 0 0,10 11 0 0,-1-12 0 0,3 3 0 0,-3-24 0 0,2 1 0 0,-1 10 0 0,12 10 0 0</inkml:trace>
  <inkml:trace contextRef="#ctx0" brushRef="#br0" timeOffset="19">16636 16375 255 0,'0'0'0'0</inkml:trace>
  <inkml:trace contextRef="#ctx0" brushRef="#br0" timeOffset="20">14504 10254 255 0</inkml:trace>
  <inkml:trace contextRef="#ctx0" brushRef="#br0" timeOffset="21">11427 5350 9 0,'0'0'0'0,"-11"0"23"0,11-11-2 0,0 11 5 0,0-11 0 0,0 0-5 0,-10 0-4 0,-1 0 1 0,11-10-3 0,-22 10-4 0,11-11 0 0,-21 11-2 0,10 0-5 0,-23-11-1 0,3 12-1 0,-2-1 1 0,-10-11-3 0,-1 0 1 0,-11 11 0 0,13 0-1 0,-12 1 0 0,0-1 1 0,-12 0-1 0,34-11 0 0,-2 0 0 0,3 11 1 0,-2 1 0 0,0-12-1 0,-9 11 0 0,-14 0 0 0,2 0 1 0,-10 11-1 0,-1-12 0 0,11 12 0 0,-1 0 0 0,12 0 0 0,11 0 0 0,-12 0 0 0,11 0 0 0,1 0 0 0,-12 0 1 0,-10 12-1 0,11-12-1 0,-23 11 1 0,13 0-1 0,-1 0-2 0,-1 11 1 0,11-12 0 0,-10 1 1 0,11 0 0 0,10 0 1 0,-9 11-1 0,9 0 0 0,-10-1 2 0,10 1-3 0,1-11 0 0,-2 22 3 0,3-12-1 0,-2-10 1 0,-10 11-1 0,21 0 0 0,-10-1 1 0,-1 1-1 0,11 0-2 0,-10 0 3 0,21-1-1 0,0 12 0 0,12 0-1 0,-13-1 1 0,13 1 1 0,-1 0-2 0,-10 10 0 0,21-21 3 0,-11 10-3 0,11-11 0 0,0 13 1 0,20-13-1 0,13 1 0 0,0 11 1 0,22-11-1 0,-1 10-1 0,22-10 1 0,1 11 0 0,9-12-2 0,11 1 4 0,24 11-1 0,-34-22-2 0,21 10 3 0,12-10-1 0,11 0-1 0,-2-11-1 0,25-22 1 0,-2 11 0 0,0 1 0 0,-1-12 0 0,-8 11 3 0,-13 11-3 0,1-11 0 0,-12 0 1 0,1 11-3 0,-12-11-4 0,-10-21 2 0,0 10-1 0,-11 0 2 0,0-10 3 0,-22 10 1 0,1 0 0 0,-1-11 1 0,-22 12-1 0,0-23 0 0,-20 12-1 0,-2-22 2 0,-10-1 0 0,-11-20 0 0,-43-78 1 0,21 76 0 0,-11-10 6 0,1 33-4 0,-12 21 2 0,-10 1-2 0,-22-1-2 0,-44 11-4 0,-32 12-29 0,-44 20-91 0,-54 34 79 0</inkml:trace>
  <inkml:trace contextRef="#ctx0" brushRef="#br0" timeOffset="22">8209 5067 9 0,'0'0'0'0,"0"-11"5"0,-12 11 13 0,12-11 9 0,-10 0-5 0,-1 11 0 0,0-11-2 0,1 11-3 0,-12-10-3 0,-1 10-1 0,2-11 0 0,-23 11-1 0,1 11-3 0,0-11-3 0,-12 10 0 0,-10 12-2 0,10 0-1 0,-10 11-1 0,0-12 1 0,10 23-5 0,13-1 1 0,-2 1 1 0,0-1 0 0,11 12 0 0,0-1 0 0,13 11 0 0,8 1 0 0,12-13 0 0,12 2 0 0,8 0-1 0,25-12 1 0,-2 1 0 0,12-12-1 0,10 1 2 0,0-11 1 0,11-12-5 0,0-10 3 0,10 0 1 0,12-21 1 0,-10-12-4 0,-1-10 3 0,-22-1-1 0,1-10-1 0,-24 10 1 0,-9-21 0 0,-10-11 1 0,-23 11-1 0,-23 10-1 0,-20-43 1 0,-33 33 1 0,-33 0-4 0,-11 11 4 0,-31 32-2 0,9 22 0 0,23 32 0 0,10 34-11 0,11 21-23 0,22 21-33 0,11 23-20 0,-2-11 74 0</inkml:trace>
  <inkml:trace contextRef="#ctx0" brushRef="#br0" timeOffset="23">14178 5110 5 0,'0'0'0'0,"0"0"2"0,0-10-2 0,-11 10 0 0,11 0 0 0,0 0-1 0,0 0 2 0,0 0-2 0,0-11 2 0,0 11-1 0,-11-11 2 0,11 0 4 0,0 0 2 0,0 0 0 0,0 0-4 0,0 0-2 0,-10 1-3 0,10-1-1 0,-23 0 0 0,13 0 1 0,-1 11 0 0,-10-11 1 0,-2 0 2 0,-9 11 2 0,0 0-2 0,-1-12 0 0,-11 12 1 0,12 0 1 0,-1 0-1 0,1 0 1 0,10 0-1 0,-11 0 2 0,1 12-1 0,9-12 2 0,2 11-2 0,-13 0-1 0,14-11-3 0,-2 22 0 0,-1-11-1 0,-8-1 0 0,20 1 0 0,-22 0 2 0,10 11-1 0,3-11 0 0,-2-11 1 0,-1 11 0 0,13 0-1 0,-13-11 0 0,3 10-1 0,8 1 0 0,2 0 1 0,-1 0-1 0,-11 0 1 0,12 0 0 0,-12 0 0 0,11 10 1 0,-1-10-1 0,-9 0 0 0,10 11 0 0,1-11-1 0,-1 11 1 0,-1-12-1 0,12 1 0 0,-10 11 0 0,-1-11 2 0,0 11-1 0,11-10 0 0,-11 8 0 0,-1-9 0 0,12 11-1 0,-10-10 0 0,10 9 0 0,0 0 0 0,0 23-1 0,0-22 1 0,0 10 0 0,0 1 0 0,10-1-1 0,2-11 0 0,-1 13 2 0,-11-13 0 0,11 1 0 0,0 0 0 0,-11 0 0 0,10-1 1 0,2 12-2 0,9-22 1 0,1 22 0 0,0-12-1 0,-1-10 1 0,11 11 1 0,-9 0-1 0,19-11 2 0,-9-1-1 0,-10 1 1 0,9 0-1 0,-10-11 0 0,11 11 0 0,-1-11 0 0,-11 0 0 0,13 0-1 0,-13 0 1 0,1 0 0 0,0 0-1 0,-1-11 0 0,-9 11 1 0,8-11-1 0,3 0 0 0,-1 11 0 0,-11-10 1 0,11-1-1 0,-2 0 0 0,-8 0 1 0,9 0 0 0,-9-11-2 0,9 11 2 0,-10-10-1 0,0-1 1 0,11 0-1 0,-11 0 0 0,-1 1 0 0,13-12 1 0,-14 10-1 0,3 3 0 0,9-13 0 0,1 11 0 0,-10 1 0 0,-1-1 1 0,-1 0-2 0,-10 1 2 0,11-1-1 0,0 0 0 0,-1 1 0 0,-10-2 0 0,12 2 0 0,-12 0 0 0,0-2 1 0,0 1 0 0,0 2 0 0,0 8 0 0,-12-10 0 0,12-11 0 0,-10 12 0 0,-1 10-2 0,11-22 1 0,-11 11 0 0,11 1 0 0,-10-1 0 0,-1 0 1 0,11 0 0 0,-22 1-1 0,10 10 3 0,2 0-1 0,-13 0-1 0,14 0 0 0,-24 0 0 0,22 0-1 0,-1 0 0 0,-9 1 1 0,0-1-1 0,-2 11 0 0,13 0 0 0,-13 0-1 0,13 0-1 0,-12 0 0 0,1 0 1 0,-1 11 0 0,-10-11 1 0,-1 0 0 0,0 0 1 0,1 0-1 0,-1 0 1 0,0 10-1 0,12 1 0 0,-12-11 0 0,0 11 0 0,11 0 0 0,-11 0-1 0,12-11 2 0,0 11-1 0,-2-11 1 0,2 11-2 0,-1 0 2 0,0-1-1 0,12 1-1 0,-1 11 0 0,-1-11 0 0,2 11-1 0,-1-11 0 0,11-1 2 0,-11 23-1 0,11-11 1 0,-10-11-1 0,-1 10 1 0,-1 1-1 0,12 0 2 0,-10-11-1 0,10 12 0 0,0-3-1 0,0-9 0 0,0 23 1 0,-11-13-1 0,11 0 1 0,0 2 0 0,0 8-1 0,11-9 1 0,-11 11 0 0,0-11-1 0,10 10 1 0,2-11-2 0,-12 2 2 0,11 9-1 0,-11-10 1 0,10 0-1 0,-10 0 1 0,11-1-1 0,-11-10 1 0,11 11-2 0,-1 0 1 0,2 0 0 0,-1-1-2 0,-1 1 3 0,12 0-1 0,-12 0 1 0,13-1-3 0,-13-10 0 0,2 0 0 0,20 0 2 0,-11 0 0 0,12 0-2 0,-1 0 0 0,-9-1 1 0,-1 1 0 0,10-11 0 0,-11 0-6 0,13-11-9 0,19-21 6 0,12-55 10 0,-42 65-5 0</inkml:trace>
  <inkml:trace contextRef="#ctx0" brushRef="#br0" timeOffset="24">15516 2946 11 0,'0'-10'2'0,"0"-1"2"0,0 1 8 0,0-2 2 0,0 12 2 0,0 12 22 0,0-2-27 0,0 11-3 0,-11 23 0 0,11 32-1 0,0-10-1 0,0-12-2 0,0 11-3 0,-12 0 0 0,12 11 2 0,0-32-3 0,-10-11-2 0,10-12-2 0,0-10-8 0,10 0-16 0,-10-11-12 0,0 0 9 0,12-22 14 0,-1-10 16 0,-1-1 0 0,-10 22-9 0</inkml:trace>
  <inkml:trace contextRef="#ctx0" brushRef="#br0" timeOffset="25">15635 2816 12 0,'0'0'0'0,"0"0"2"0,0 11 7 0,0 0 5 0,0 22 2 0,11-1 6 0,-1 11-1 0,2 45 0 0,-12-23-9 0,0-11-4 0,11 11-5 0,-11 1 0 0,-11-12-4 0,11-10 1 0,0-12-7 0,0 1-8 0,11-22-6 0,-11 0-12 0,10-11 0 0,2-11 11 0,-12-22 21 0,0 22-9 0</inkml:trace>
  <inkml:trace contextRef="#ctx0" brushRef="#br0" timeOffset="26">15798 3251 9 0,'0'-11'3'0,"0"0"4"0,0 11 2 0,0 0 3 0,11 22 0 0,-11 0-1 0,0 32-1 0,0 1-3 0,0 10-2 0,10 0 0 0,2-11-2 0,-1 12-1 0,-11-1-2 0,11-11-1 0,0-10 0 0,-11-23-1 0,-11-10 2 0,11 0-1 0,-11-11-5 0,0-11-3 0,-11-21 4 0,11-12 0 0,11-10 1 0,-11-22-1 0,22 0-3 0,0-11-3 0,11 0 7 0,21 21 3 0,1 12 1 0,-11 21 2 0,-12 1 6 0,1 32 1 0,-22 0 5 0,0 22 5 0,-11 10-7 0,-10 12-3 0,-12-1-2 0,0-10-2 0,1-1-2 0,10-10-2 0,11 0-4 0,-1-22-10 0,12 0-24 0,12 0-1 0,21 0 19 0,-1-11 8 0</inkml:trace>
  <inkml:trace contextRef="#ctx0" brushRef="#br0" timeOffset="27">16244 3110 10 0,'0'-11'0'0,"0"-12"2"0,0 13 9 0,0 10 3 0,0 0 2 0,-12 0 1 0,12 10 0 0,-20 13-5 0,-2 19-2 0,-1 3-1 0,2 20-2 0,10-11-5 0,1-10-2 0,-1-11 0 0,22-12-3 0,-1-10 0 0,1-22 3 0,10 0-1 0,2-21-1 0,-1-1 0 0,-11-10-1 0,10-1-3 0,-10 1 0 0,-11 10 2 0,10 1 3 0,-10-1 0 0,0 10 1 0,0 13 1 0,0 10 0 0,0 10 6 0,0 24-7 0,12-3 1 0,-12 3 1 0,11-1-1 0,21-1 0 0,-10-21-1 0,0 0-1 0,11 0 2 0,-23-22 1 0,23-11 0 0,-11-21-1 0,-1 10 0 0,-10-10 0 0,-11-2 0 0,0 14 1 0,-11 9 1 0,1-11-2 0,-23 1 3 0,-22-1 0 0,12 23-1 0,-11 10 2 0,-2 21-4 0,3 11-1 0,-24 55-2 0,34-10 1 0,11-1 2 0,21 21-5 0,-1 1 4 0,24-22-4 0,31-21-1 0,12-23 0 0,10-21 3 0,21 0-4 0,2-33-7 0,-1 1-12 0,0-23-4 0,-11 1-2 0,-11 10 26 0,-43 22-2 0</inkml:trace>
  <inkml:trace contextRef="#ctx0" brushRef="#br0" timeOffset="28">16831 3055 8 0,'0'-10'2'0,"0"-12"5"0,0 10 4 0,0 2 3 0,0-1-1 0,11 32 8 0,-11 13-12 0,11 20-3 0,-1 22-3 0,-10-11-2 0,12 0 0 0,-1 12 1 0,-11-12-1 0,10 0 0 0,-10-20-1 0,0 8 1 0,0-20 0 0,0-12-1 0,0-10 0 0,0-11-4 0,-10-11-11 0,-13-21 1 0,13-12 8 0,-12-10 3 0,12-1 1 0,-23-108-1 0,33 76 1 0,11-1-1 0,0 23 2 0,10 12-1 0,1 20 2 0,11 1 1 0,9-1 3 0,-9 23 2 0,-10 10 1 0,-2 21 4 0,-10 23 2 0,-11 21-3 0,-22-11-3 0,-11 0 1 0,-20 11-2 0,20-32-5 0,11 0-3 0,0-22-3 0,12-11-26 0,-1 0-22 0,11-22 33 0,11-11 10 0</inkml:trace>
  <inkml:trace contextRef="#ctx0" brushRef="#br0" timeOffset="29">17114 3034 9 0,'0'0'0'0,"0"-11"1"0,0 11 4 0,10-12 5 0,-10 2-2 0,12-1-3 0,-1 11 0 0,-1-10 0 0,12 20 2 0,0 23-3 0,-11-1 0 0,0 1 0 0,-11 11-3 0,11-12 2 0,-11 1 0 0,-11-1 4 0,11 1 2 0,-11-11 0 0,0-11-3 0,11-11-1 0,0 0-1 0,-12-22-2 0,12-22-4 0,0 1 2 0,0-2-1 0,0 3 0 0,12-2 0 0,-12 12 0 0,11-1-5 0,0 1-9 0,0 20-15 0,-1-9-2 0,2 11 16 0,-2-13 15 0,12 23-9 0</inkml:trace>
  <inkml:trace contextRef="#ctx0" brushRef="#br0" timeOffset="30">17419 2850 15 0,'0'0'6'0,"0"10"18"0,0 11-12 0,-12 1 4 0,12 11-5 0,12 21-10 0,-2-10-1 0,-10-12-3 0,10 1 1 0,2 0-2 0,-12-24-7 0,11 14-7 0,-11-23-5 0,0-11 8 0,0-10 6 0</inkml:trace>
  <inkml:trace contextRef="#ctx0" brushRef="#br0" timeOffset="31">17451 2785 11 0,'0'-23'11'0,"0"1"5"0,-12 11-1 0,12 11-6 0,0 0-8 0,0 11-6 0,0 11-15 0,0-11-6 0,0 10 23 0,0-21-6 0</inkml:trace>
  <inkml:trace contextRef="#ctx0" brushRef="#br0" timeOffset="32">17537 2881 10 0,'0'0'0'0,"0"-10"4"0,12-1 5 0,-12 1 0 0,0 20 7 0,0 11-5 0,11 23-4 0,-11 11-1 0,10 10-3 0,2-22 0 0,-1-10-2 0,-11-1 0 0,9-10 0 0,-9 0 1 0,0-11 0 0,0-11 0 0,12-22-3 0,-12-11 1 0,11 1-1 0,-11-13 1 0,10 3-1 0,2 19 1 0,-1-8 1 0,0-3-1 0,10 13 0 0,-11 21 1 0,2 0-1 0,-1 0 1 0,11 11-1 0,-12 11-3 0,12 0-12 0,-11 9-11 0,0-19-1 0,0 10 20 0,-1-12 7 0,2 1-9 0</inkml:trace>
  <inkml:trace contextRef="#ctx0" brushRef="#br0" timeOffset="33">17930 2915 9 0,'0'0'1'0,"0"-34"4"0,0 13 5 0,0-1 4 0,-12 0 3 0,12 22-1 0,-10 0-2 0,-1 22-4 0,-1 11-7 0,12-1-2 0,-10 11 0 0,10-9-1 0,10 20-2 0,13-33 1 0,-1 0-1 0,10-21 2 0,12 12-1 0,-22-24 1 0,10 2-2 0,1-11 2 0,-11-13 1 0,-12 24-2 0,11-33 2 0,-9 10-1 0,-12 0 1 0,0-9 0 0,-12 19 0 0,2-10 0 0,10 33 2 0,-11-9 0 0,11 18-2 0,-10 13 1 0,10 0-2 0,-11 11 1 0,22-1-1 0,-1 1-1 0,1-11 0 0,11 0-14 0,11-12-13 0,-12-10-2 0,12 0 8 0,0-10 19 0,-33-2-5 0</inkml:trace>
  <inkml:trace contextRef="#ctx0" brushRef="#br0" timeOffset="34">18298 2773 9 0,'0'0'0'0,"0"-11"4"0,0 11 7 0,0 0-2 0,0 0 2 0,12 11 0 0,-12 10-3 0,0 1-4 0,11 22-2 0,-11-1-2 0,10-21 0 0,2 11 0 0,-12-23 2 0,11 2 0 0,-11-2 2 0,0-10-4 0,10-22-4 0,1-10 0 0,0-1 3 0,-11-10 2 0,10 10 1 0,-10 11 2 0,0 11 1 0,0 11-1 0,0 11 1 0,12 11-4 0,-1 11-2 0,-1 10 0 0,13-21-9 0,-2-1-17 0,0-9-1 0,12-2 14 0,-11-32 13 0,11-21-7 0</inkml:trace>
  <inkml:trace contextRef="#ctx0" brushRef="#br0" timeOffset="35">18571 2164 10 0,'0'0'0'0,"0"-21"2"0,0 9 9 0,0-10-2 0,11 12 5 0,-11 20-3 0,11 45-11 0,10 75-2 0,-9 1-3 0,-2-1 1 0,12-10-2 0,-1-22-5 0,2 0-8 0,-2 21 17 0,0-54 2 0,-21-44-8 0</inkml:trace>
  <inkml:trace contextRef="#ctx0" brushRef="#br0" timeOffset="36">18636 2990 7 0,'-10'-10'1'0,"-2"-24"-1"0,2 13 1 0,-1 21 3 0,11 0 5 0,0 0-1 0,0 21-2 0,0 1-3 0,21 11-3 0,1-23 0 0,0-10 1 0,11 0-1 0,-1-10 3 0,1-11 1 0,0-1 0 0,-1-11 0 0,-11 0-1 0,2 1-1 0,-13-1-1 0,2 11 0 0,-12 11 0 0,0 2 4 0,0 9-1 0,-12 9 0 0,12 13-2 0,0 12-2 0,12-3-3 0,8-9 0 0,3-10 2 0,10-2-1 0,-1-10 1 0,1-10 1 0,-11-13 1 0,-2 2 0 0,-8 0 1 0,-12-2 1 0,-12 1 0 0,-19 2-1 0,9-3 1 0,-11 1-2 0,-11 11-4 0,23 11-9 0,-1 0-12 0,12 11-4 0,-12 11 19 0,11 1 9 0,11-23-8 0</inkml:trace>
  <inkml:trace contextRef="#ctx0" brushRef="#br0" timeOffset="37">19104 2631 9 0,'0'0'0'0,"11"-11"10"0,-11 1 2 0,0 10 0 0,10 10 3 0,-10 23-6 0,12 0-4 0,-12 10-2 0,10 13-1 0,-10-14-2 0,11 2 1 0,-11-23 0 0,11 2 2 0,-11-13 2 0,11 1 0 0,-11-22-1 0,0-11-1 0,0 0-1 0,0-21-1 0,0-1 1 0,10 12 0 0,-10-12 1 0,12 12 0 0,-1 21 2 0,-1 0 6 0,-10 22-1 0,11 11-6 0,0-1-3 0,-1 12-1 0,13 1-8 0,-13-14-9 0,13 2-7 0,-14-11-10 0,14 1-5 0,-13 9 26 0,2-21 5 0</inkml:trace>
  <inkml:trace contextRef="#ctx0" brushRef="#br0" timeOffset="38">19561 2871 28 0,'0'0'12'0,"-11"0"3"0,-11 0-18 0,10 0-7 0,2-11-18 0,10 1 22 0,0 10-2 0</inkml:trace>
  <inkml:trace contextRef="#ctx0" brushRef="#br0" timeOffset="39">19831 2631 6 0,'0'-11'1'0,"12"-21"0"0,-12-1 7 0,0-10 11 0,0 21 0 0,0 0 5 0,0 22 0 0,-12 0-11 0,12 11-4 0,-9 0-3 0,-2 22-1 0,-1 10-1 0,2 11-2 0,-1-10-2 0,22-11 0 0,-11-1-1 0,22-10 0 0,-2-11 0 0,3 0 0 0,10-11 1 0,-1 0 0 0,-10-22-1 0,11 0 1 0,-1-21-1 0,-10 10 0 0,-1 11 0 0,-9-10 1 0,-1-1 1 0,-1 22-1 0,-10 11 2 0,0 0 2 0,-10 11-3 0,10 0 0 0,-11 22-1 0,11-1 1 0,0-10-1 0,11 0-2 0,10-1 1 0,0-21 0 0,12 11 0 0,-1-11 0 0,1 0 1 0,0-11 0 0,-1 1 1 0,-20-1-1 0,9-11 0 0,2-11 1 0,-12 1-2 0,-1-1 0 0,1-10 0 0,-11-1 1 0,-11 1 0 0,-10 21 2 0,-12 11 1 0,0 0-3 0,-10 11-2 0,10 11-7 0,1 11-22 0,-1 10-25 0,11-10 22 0,11-11 32 0,11 0-5 0</inkml:trace>
  <inkml:trace contextRef="#ctx0" brushRef="#br0" timeOffset="40">20452 2414 7 0,'-12'0'3'0,"12"0"11"0,-20 0 0 0,20 0 1 0,-11 11-4 0,11 0-2 0,0 10-5 0,0-10-2 0,11 0-1 0,-1 11 4 0,0-11-1 0,13 10-2 0,-1-10 0 0,-22-11 0 0,22 0-3 0,-12 0 0 0,12-32-3 0,-11 10-2 0,22-22-2 0,-23 1 4 0,12 9 3 0,0-8 1 0,-11 9 2 0,-1 22 4 0,-10 1 6 0,0 10 2 0,12 10-8 0,-12 11-1 0,0 13-3 0,0-3-2 0,0 3-1 0,11-12 0 0,-2-11-3 0,3-1-2 0,9-10-3 0,2-10 2 0,-13-1-5 0,12-11-1 0,0-12 4 0,-11 14 7 0,11-2 2 0,0-1 7 0,-12 13 13 0,11 10 2 0,-9 10-11 0,10 13-8 0,-1 10-3 0,1-1-14 0,11-10-51 0,0-11 35 0,-24 0 23 0</inkml:trace>
  <inkml:trace contextRef="#ctx0" brushRef="#br0" timeOffset="41">13961 5458 29 0,'0'0'4'0</inkml:trace>
  <inkml:trace contextRef="#ctx0" brushRef="#br0" timeOffset="42">14874 6122 7 0,'0'0'0'0,"44"32"3"0,-2 1-3 0,-8-21-10 0</inkml:trace>
  <inkml:trace contextRef="#ctx0" brushRef="#br0" timeOffset="43">17495 4415 9 0,'-88'-11'0'0,"-10"-11"0"0,1 11 0 0,-24 0-1 0,46 11-7 0</inkml:trace>
  <inkml:trace contextRef="#ctx0" brushRef="#br0" timeOffset="44">16646 4328 10 0,'-33'0'0'0,"-53"-22"0"0,-1 11 0 0,22-11 0 0,-11 11-1 0,0 0 2 0,-1 11-1 0,0 0 0 0,12 0 1 0,-10 0-2 0,-1 11 1 0,0-11 0 0,0 0 0 0,-1-11 0 0,11 1 0 0,1 10 1 0,0-11-1 0,1 11 1 0,-2 0-1 0,-10 11 0 0,-1 10-1 0,2 1 1 0,-12 22 0 0,64-34-11 0</inkml:trace>
  <inkml:trace contextRef="#ctx0" brushRef="#br0" timeOffset="45">14526 4523 12 0,'0'0'0'0,"-98"34"1"0,33 8-1 0,11-9 0 0,-2 11 0 0,14-2 0 0,9 3-1 0,1 8 1 0,-1 12 0 0,22-10 0 0,0 0 0 0,1-1 0 0,10 1 0 0,0 10 0 0,21-11 0 0,0 11 0 0,23 22 0 0,0 11 0 0,10 21 0 0,22 1 0 0,0 0 0 0,1-11 0 0,10 0 0 0,-1-33-1 0,2 1 1 0,10-12-1 0,9-22 2 0,13-11-1 0,10-9 0 0,1-23 1 0,0 0-2 0,0-23 1 0,10 1 0 0,33-21 0 0,-23 33 0 0,-41-13 0 0,75 12 0 0,-34-10 0 0,-9-12 1 0,0-9-1 0,-13-25-1 0,-8-9 0 0,-13-22 2 0,-21-10-1 0,1 10 0 0,-23 22 0 0,-23-12 0 0,-19 23 0 0,-13 0 0 0,-31 0 1 0,-23 11 2 0,-31-33-2 0,-23 0 0 0,-33-11-1 0,-11-11 0 0,-20-1 2 0,-1 3 3 0,-11 9 2 0,32 22 4 0,-11 32 2 0,2 33-9 0,-176 44-20 0,131 32-12 0,-31 66 13 0</inkml:trace>
  <inkml:trace contextRef="#ctx0" brushRef="#br0" timeOffset="46">8057 7720 13 0,'0'-33'3'0,"0"1"12"0,11-1 1 0,21 1-10 0,1 21-5 0,10-11-1 0,1 11 0 0,10 0 0 0,-10 11 0 0,10 0 1 0,-1 0 1 0,13 0-2 0,11 11 1 0,10 0-1 0,31 0 0 0,13-11 0 0,11-11-1 0,21 0 1 0,0-22 1 0,-10 23-1 0,-13 10 1 0,2-11-2 0,-11 22 1 0,-23 10 0 0,1 1 1 0,-11-11-2 0,-22 11 0 0,-1-11 0 0,-8-1-5 0,-24-10-7 0,-10 11-5 0,-33 11 12 0,0-22-7 0</inkml:trace>
  <inkml:trace contextRef="#ctx0" brushRef="#br0" timeOffset="47">8110 7840 12 0,'-10'-11'0'0,"-1"0"1"0,-1 0-1 0,12 11 0 0,0-11 0 0,0 11 0 0,12 0 0 0,-12 0 1 0,21-11 2 0,13 0 1 0,19 1 0 0,12 10 1 0,12-11-1 0,21 22 1 0,-12-11 0 0,46 0 1 0,-14 0 1 0,3-11 0 0,9-11 1 0,0-11-1 0,0 22 0 0,13-10-4 0,-13 10-2 0,11 0-1 0,-11 0 0 0,-10 11 0 0,-11 0 1 0,0 11-1 0,-34-11 0 0,-10 0 1 0,-9 11-2 0,-34-11 1 0,-2 11-3 0,-20 10-23 0,0 23-15 0,-42-1 20 0</inkml:trace>
  <inkml:trace contextRef="#ctx0" brushRef="#br0" timeOffset="48">10905 7774 15 0,'0'0'0'0,"0"0"-1"0,-10-10 2 0,10 10-1 0,-11-11 1 0,11 11 1 0,-11 0 2 0,11 0 2 0,0 0 0 0,11 0 3 0,10 0-4 0,23 0 1 0,9 0 1 0,13 0-2 0,11-11 1 0,21 0 0 0,-1 0 2 0,23 0 0 0,21-11-3 0,1 12-2 0,-1-12-2 0,11 11 0 0,-10 11-1 0,-1-11 0 0,-10 11 0 0,-13 0-1 0,14 0 0 0,-35 0 2 0,-11 0-1 0,-20 0 0 0,-11 0-1 0,-22 0-2 0,-12 0-7 0,-10 11-16 0,-11 11-9 0,-43-1 21 0,-2 1 0 0</inkml:trace>
  <inkml:trace contextRef="#ctx0" brushRef="#br0" timeOffset="49">10503 7959 14 0,'11'-20'1'0,"22"8"2"0,32 1 0 0,22 0-1 0,33 11 0 0,21-22 3 0,-1 0 4 0,35 1 5 0,-12-1 2 0,10-11-4 0,24 12-4 0,10-1-6 0,-2 11 0 0,13-11-2 0,-11 11-1 0,-11 0 1 0,-23 1 0 0,-9-1-4 0,-33 22-14 0,-23-1-25 0,-33 12 21 0</inkml:trace>
  <inkml:trace contextRef="#ctx0" brushRef="#br0" timeOffset="50">4348 7818 23 0,'0'-22'0'0,"12"11"0"0,9 0 0 0,11 11 0 0,2 0 0 0,9-10-1 0,0-1 1 0,12 0 0 0,20-11 0 0,2 0 0 0,-11 22 1 0,10 0-1 0,21 22 0 0,23 11-1 0,-22-12-21 0</inkml:trace>
  <inkml:trace contextRef="#ctx0" brushRef="#br0" timeOffset="51">6458 7698 22 0,'0'0'0'0,"76"-98"5"0,11 44 1 0,11 32-5 0,22 22-2 0,21 22-1 0,0 11-9 0,1-12 9 0,-67-10-16 0</inkml:trace>
  <inkml:trace contextRef="#ctx0" brushRef="#br0" timeOffset="52">14015 7230 10 0,'0'0'0'0,"-12"-10"14"0,12 10 19 0,0 0 7 0,-9 10-8 0,9-10-8 0,0 0-7 0,9 0-1 0,3 0 1 0,9 0-3 0,24-21-4 0,-3-12 0 0,13 1-4 0,20-23-2 0,-9 1 0 0,11 0-5 0,-1 10 1 0,-22 12 1 0,-11-1-2 0,-10 22 1 0,-11 0-2 0,-12 11-2 0,-10-11-1 0,0 11-5 0,0 0-4 0,0-11-15 0,0 11-10 0,0-10-35 0,0-1 11 0,0 11 53 0</inkml:trace>
  <inkml:trace contextRef="#ctx0" brushRef="#br0" timeOffset="53">23778 15733 255 0,'0'0'0'0</inkml:trace>
  <inkml:trace contextRef="#ctx0" brushRef="#br0" timeOffset="54">15200 6470 7 0,'0'0'2'0,"0"0"-1"0,0 0-1 0,10-12 4 0,-10 12 9 0,12 0 7 0,-1-10 3 0,-11 10-1 0,0 0 0 0,10-11-3 0,-10 11-2 0,0-10-3 0,0 10-1 0,0-12-2 0,-10 1-3 0,-1 11 0 0,-1 0-5 0,-8 0 1 0,-13 0-2 0,11 0 0 0,-10 23-3 0,-1-13 1 0,0 11 0 0,1 13 0 0,10-3-1 0,-1-8 0 0,3 19-1 0,-2 3-3 0,22-2 1 0,-11 1 1 0,22-12 0 0,11-10 1 0,-12 11 1 0,23-12 1 0,-11-10-1 0,10 0 1 0,1-11 0 0,-11 0 0 0,10-11 0 0,-11-10 0 0,2 10-1 0,-1-22-1 0,-22 11-1 0,10 1 0 0,-10-12-2 0,10 22 2 0,-10-11 0 0,-10 10 2 0,10 3 1 0,-10 9 0 0,10 0-1 0,0 21 1 0,0 1 0 0,10 0 3 0,-10 0 0 0,22-1 0 0,-11 1-2 0,11 0 0 0,-11-11-2 0,21-11-1 0,-22 11-5 0,13-11-24 0,-1 0-34 0,-11-11 2 0,-2-11 52 0</inkml:trace>
  <inkml:trace contextRef="#ctx0" brushRef="#br0" timeOffset="55">15526 6372 9 0,'0'0'0'0,"0"0"70"0,0 11-42 0,0 10-6 0,0 2-6 0,0-2-6 0,0 23-3 0,12-13-1 0,-12 13-5 0,10-11-1 0,-10 0-1 0,0-1 1 0,10-21 0 0,-10 11-1 0,12-22-1 0,-12 11-6 0,11-11-13 0,-11-11-13 0,0-11-27 0,0-1 32 0,-11-19 25 0,-1 19-4 0</inkml:trace>
  <inkml:trace contextRef="#ctx0" brushRef="#br0" timeOffset="56">15440 6415 10 0,'0'0'0'0,"11"0"13"0,-1 12 21 0,12-12 0 0,-12 0-8 0,23 0-10 0,-11 0-5 0,21 0-6 0,-20-12-2 0,-2 12-4 0,0 0 0 0,2-11-4 0,-23 11-23 0,10 0-33 0,-10 11 14 0,-21 1 38 0</inkml:trace>
  <inkml:trace contextRef="#ctx0" brushRef="#br0" timeOffset="57">15451 6611 9 0,'0'0'7'0,"10"0"22"0,12 0 10 0,0 0-14 0,11 0-9 0,-13-11-3 0,13 11-9 0,-10-12-2 0,-2 12-3 0,-10 0 0 0,-1 0-11 0,-10 12-16 0,0-12-14 0,0 11-1 0,-21 0 34 0,10 0 8 0,-10 0-6 0</inkml:trace>
  <inkml:trace contextRef="#ctx0" brushRef="#br0" timeOffset="58">15451 6774 9 0,'0'0'0'0,"0"11"1"0,0 0 18 0,0 0 15 0,10-11 3 0,12 0-8 0,11 0-11 0,9-11-8 0,-9-11-4 0,0 11-5 0,-1 0-1 0,-9 0-1 0,-1 1-10 0,-2 10-18 0,3 0-18 0,-1 0-11 0,-1-11 48 0,-21 11 2 0</inkml:trace>
  <inkml:trace contextRef="#ctx0" brushRef="#br0" timeOffset="59">15907 6404 9 0,'0'0'2'0,"0"11"13"0,0-11-7 0,0 0 31 0,11 12-9 0,-11 9-7 0,11 1-3 0,-11 0-8 0,10 21-4 0,2-11-3 0,-1 1-4 0,-1-11 0 0,1 9 0 0,-11-8-2 0,11-1 0 0,-11-11-1 0,10 0-5 0,-10-11-6 0,-10-11-48 0,10 0 12 0,-11-11 19 0,0-10 28 0,11 10-6 0</inkml:trace>
  <inkml:trace contextRef="#ctx0" brushRef="#br0" timeOffset="60">15809 6415 10 0,'0'0'2'0,"22"0"20"0,11-11 17 0,-1 0-11 0,11 1-12 0,1-1-5 0,0 1-9 0,-2-2-2 0,-9 1-17 0,0 0-45 0,-1 11 20 0,-20 0 33 0</inkml:trace>
  <inkml:trace contextRef="#ctx0" brushRef="#br0" timeOffset="61">14026 7546 8 0,'0'0'1'0,"0"0"16"0,10 0 6 0,-10 0 3 0,12 0-2 0,-2-11-2 0,2 11-5 0,-12 0-4 0,11-11-4 0,-1 11-2 0,1 11-2 0,10 0-1 0,2 11 1 0,-2 0-1 0,12 10-3 0,11 12 0 0,-12-12 1 0,1-21-1 0,-1 11 1 0,11-11 0 0,-10-11-1 0,-22 11-1 0,10-11 0 0,-9 0 0 0,-12 0-5 0,0 0-105 0,-12 0 40 0,2-11 60 0</inkml:trace>
  <inkml:trace contextRef="#ctx0" brushRef="#br0" timeOffset="62">14994 7492 9 0,'0'0'0'0,"0"-11"1"0,0 0 12 0,0 11 15 0,11 0 3 0,-11 0-2 0,0 0-4 0,0 0-4 0,0 11-7 0,10 21-6 0,-10-10-1 0,0 11-3 0,0-1-2 0,0 1-2 0,10 0 1 0,-10-1-2 0,0-10 1 0,0 0-2 0,0-11-3 0,0 0-11 0,0-11-22 0,0 0-28 0,-10-22 12 0,10 0 51 0,-10 22-5 0</inkml:trace>
  <inkml:trace contextRef="#ctx0" brushRef="#br0" timeOffset="63">14918 7360 12 0,'0'0'4'0,"11"-10"18"0,0 10 8 0,9-11-2 0,3 1-10 0,19-1-5 0,-8 11-2 0,-1 11-3 0,-1-1-2 0,-21 23-2 0,-1-11 0 0,-10 9-1 0,-10 14-2 0,-22-12 0 0,-12 10-1 0,0-10 0 0,12-12-1 0,9 1-4 0,3-22-5 0,-2 11-24 0,22-22-13 0,-11 0-6 0,11 0 47 0,0 11-3 0</inkml:trace>
  <inkml:trace contextRef="#ctx0" brushRef="#br0" timeOffset="64">15298 7459 9 0,'0'0'0'0,"0"-11"0"0,0 0 3 0,0-1 12 0,0 12 1 0,-11 0 7 0,0 0-6 0,1 23-3 0,-1-1-1 0,-11 11-3 0,11-1-1 0,-1 1-5 0,2 10 0 0,10-10-1 0,0 0-1 0,22-12-2 0,-1 1 0 0,12-11 0 0,-1-11 0 0,13-22 0 0,-2-10 1 0,1 10-1 0,-12-22 1 0,1 23-2 0,-12-12 3 0,-21 0-1 0,0 1 2 0,-21-1-1 0,-12-1-1 0,-11 14 0 0,1 9-1 0,-11 11-1 0,10 0-1 0,12 11-2 0,-1 21-4 0,21-10 1 0,-8 22-14 0,8-12-6 0,12-10-15 0,12 0 13 0,20-11 26 0,-11-11 2 0,2 0-7 0</inkml:trace>
  <inkml:trace contextRef="#ctx0" brushRef="#br0" timeOffset="65">15721 7329 8 0,'0'0'1'0,"-42"0"14"0,31 10 8 0,-11-10 1 0,0 0-1 0,12 11-8 0,-13-11-3 0,2 10-4 0,-1 2-3 0,12-1-2 0,-2 0-1 0,12 0-1 0,0 0-1 0,12-2-1 0,8 3 1 0,13-1 0 0,11-11-1 0,-11 11 1 0,11 11 0 0,-12-11 0 0,-10 10 1 0,-11 1-1 0,-1 0 1 0,-10 0 1 0,-10 10 4 0,-13-10 1 0,-10 0 2 0,1-11 1 0,-11 10-4 0,21-21 0 0,-11 0-4 0,0 0-2 0,13 0 0 0,8-10 0 0,-9-1-4 0,21 0-10 0,0 0-18 0,11 11-25 0,-1-11-9 0,22 0 58 0,-20 11 1 0</inkml:trace>
  <inkml:trace contextRef="#ctx0" brushRef="#br0" timeOffset="66">15962 7329 10 0,'0'0'9'0,"0"10"61"0,10-10-37 0,1 11-7 0,0 11-5 0,-1 0-7 0,2 9-3 0,-1 3-5 0,-1-1-2 0,2-1-2 0,-2 1-2 0,0-22 1 0,-10 11-1 0,12-1-1 0,-12-10 2 0,0 0-5 0,0-11-8 0,-12 0-17 0,2-22-17 0,0 1-15 0,-2-12 16 0,-9 0 42 0,9 1-2 0</inkml:trace>
  <inkml:trace contextRef="#ctx0" brushRef="#br0" timeOffset="67">15842 7307 8 0,'0'0'0'0,"11"0"21"0,10-12 13 0,23-9-6 0,0-1-6 0,10 12-10 0,-1-12-9 0,-8 11-10 0,-24 11-51 0,-10 0 3 0,0 0 47 0</inkml:trace>
  <inkml:trace contextRef="#ctx0" brushRef="#br0" timeOffset="68">14036 7796 8 0,'0'0'0'0,"0"-11"2"0,12 0 3 0,-2 11 14 0,13-10 3 0,-2 20-2 0,12 23-4 0,10 11-2 0,0 10-4 0,12 0-1 0,0 22-2 0,-2-21-2 0,2 10-3 0,0-21-2 0,-1-13 0 0,-10 3-2 0,-2-23-5 0,-9 9-11 0,-1-8-13 0,1-12-12 0,-10-12 14 0,9-8 27 0,-10 9-5 0</inkml:trace>
  <inkml:trace contextRef="#ctx0" brushRef="#br0" timeOffset="69">15025 8253 8 0,'0'0'0'0,"12"0"26"0,-12 0 11 0,10 0-5 0,-10 0-6 0,12 0-10 0,-12 0-9 0,0 0-6 0,0 0-4 0,0 0-28 0,0 0-88 0</inkml:trace>
  <inkml:trace contextRef="#ctx0" brushRef="#br0" timeOffset="70">15210 8242 10 0,'0'0'25'0,"12"0"14"0,-12 0 1 0,0 0-14 0,11 11-17 0,-11-11-8 0,0 0-1 0,10-11-15 0,2 11-43 0,-1-12-8 0,-1 2 55 0</inkml:trace>
  <inkml:trace contextRef="#ctx0" brushRef="#br0" timeOffset="71">15461 8242 17 0,'0'0'43'0,"11"0"-19"0,0 0 6 0,-11 0-22 0,10 0-7 0,-10 0-18 0</inkml:trace>
  <inkml:trace contextRef="#ctx0" brushRef="#br0" timeOffset="72">18995 8459 255 0,'207'55'0'0,"21"130"0"0,98 141 0 0,120 152 0 0,87 120 0 0,412 533 0 0,-933-1120 0 0</inkml:trace>
  <inkml:trace contextRef="#ctx0" brushRef="#br0" timeOffset="73">17212 6557 9 0,'0'0'1'0,"0"0"0"0,0 0-1 0,0-11 1 0,0 11 2 0,0-11 1 0,0 11 1 0,0-12 1 0,-11 12 0 0,11-10 0 0,0 10 1 0,-12 0-3 0,2 0 0 0,-12 10-3 0,1 2-1 0,9 20 0 0,-9 1 1 0,9 0-2 0,12-1 1 0,0-10-1 0,0 0 1 0,12-11-1 0,-1 0 1 0,-1-1-2 0,23-10 2 0,-21 0 0 0,-2-21 0 0,12-1 1 0,-11-23 0 0,-11-8 1 0,11-1-2 0,-11 0 0 0,0-1 0 0,11 1-1 0,-11-12-4 0,10 1 1 0,-10 22 2 0,-10 21 2 0,10 22-2 0,-11 0 0 0,0 22 0 0,11 10 0 0,0 12 1 0,0 21 0 0,0-11 1 0,0 22 0 0,11-10-1 0,0-1 1 0,11-23 0 0,-1-8 1 0,1-12-1 0,-12-11 2 0,13-11 1 0,-13 0 0 0,12-22-1 0,-12-11 0 0,2 1-2 0,-1-13 0 0,-1 3 0 0,-10 19-2 0,0 2 0 0,0 21 0 0,0 0-2 0,-10 11 2 0,10 11 1 0,-11 21 2 0,11 1-1 0,11-13 1 0,11-19-1 0,-2-1 0 0,3-11 1 0,-1 0 0 0,-1-23 1 0,1 3-1 0,0 9 2 0,-11-23-1 0,-11 24-1 0,0-11 1 0,-11-1 0 0,-22 10 1 0,-11-9 0 0,1 21 0 0,11 0-1 0,9 0-4 0,2 21-16 0,21-9-12 0,0 10 17 0</inkml:trace>
  <inkml:trace contextRef="#ctx0" brushRef="#br0" timeOffset="74">17614 6513 10 0,'0'0'0'0,"0"-11"0"0,0 11 4 0,-12 21 0 0,3 13-1 0,9 9 0 0,-11 1-1 0,11-1-1 0,11-21 0 0,-2 0-1 0,14-12 1 0,-13-10 0 0,13 0 0 0,9-32 1 0,-22 10-1 0,13-12 0 0,-12 3-1 0,0-13 1 0,-11 12-1 0,10-1 0 0,-20 0 0 0,10 23 1 0,0-2 1 0,-11 12 0 0,11 22 0 0,0 0 1 0,0 22-2 0,11-12 0 0,-1-10-1 0,12-11 1 0,11 0 0 0,-11 0 0 0,-1-11 0 0,1-11 2 0,-12 0 1 0,2-12 0 0,-12 2-1 0,0 0-1 0,-22-2 0 0,11 2-1 0,-10-1 1 0,10 0-2 0,-1 12 0 0,2 10 0 0,-1 0-5 0,0 0-13 0,11 0-7 0,11 22 9 0,0 0 16 0,-11-22-9 0</inkml:trace>
  <inkml:trace contextRef="#ctx0" brushRef="#br0" timeOffset="75">17897 6437 10 0,'0'0'1'0,"-12"-10"2"0,2 10-1 0,20 0 2 0,2 10-2 0,-1 23 3 0,-1-1 3 0,2 12 0 0,-1-2-1 0,-2 3-4 0,-9-25 1 0,0 14 3 0,12-23 2 0,-12-11-3 0,11 0-3 0,-1-11-2 0,2-23-2 0,-1-8-2 0,11-12-3 0,-12 10-1 0,0 1 1 0,13 10 4 0,-13 11 2 0,-10 22 0 0,12 0 3 0,-12 12 4 0,11 19 2 0,0 3-5 0,-11 9 0 0,21-11-4 0,-11 1-1 0,2-22 0 0,10 11-6 0,-1-11-6 0,-10-11-5 0,22-11-3 0,-22-11 8 0,-1-1 12 0,12-19-3 0,-22 31-2 0</inkml:trace>
  <inkml:trace contextRef="#ctx0" brushRef="#br0" timeOffset="76">18245 6024 12 0,'0'-11'1'0,"-12"0"11"0,12 11-6 0,0 11-1 0,12 11 0 0,-12 32-1 0,11 22 0 0,-11 0 2 0,0 0 3 0,10 0 0 0,-10-21-4 0,22 20 0 0,0-20-4 0,-11-22-3 0,11-11 2 0,10-11 1 0,-11-11-1 0,2-22-2 0,-1-12-1 0,-2 13-6 0,-8-23 1 0,-1 1 1 0,-1 11 4 0,-10 11 2 0,0-2 1 0,0 23 0 0,-10 0 0 0,-1 23 1 0,-1 8 2 0,12 13-1 0,0-11-1 0,12-1-2 0,9-11 2 0,2-9-1 0,-1-12 0 0,-12 0 1 0,23-12 1 0,-11-9-1 0,10 0 0 0,-21-12 1 0,0 12 1 0,-11-1-1 0,-11 0 1 0,-22 1-2 0,12-2-2 0,-13 12-2 0,14 1-3 0,-2 10-9 0,11 0-11 0,-1 0 14 0,12 10 11 0,0-10-8 0</inkml:trace>
  <inkml:trace contextRef="#ctx0" brushRef="#br0" timeOffset="77">18842 6393 8 0,'0'-10'2'0,"-10"-1"1"0,-1 1 5 0,-1-13 0 0,3 23-5 0,-14 0 2 0,13 11-2 0,-1 11 0 0,-11 21 1 0,0 0 0 0,12 1-1 0,10 11-3 0,0-24 0 0,10 3-1 0,1-23-1 0,10-11 1 0,12-22 0 0,-10-1 1 0,-2-19 0 0,-10-2 0 0,11 12 0 0,-11-11 1 0,-11 20-1 0,10 2 1 0,-10 10 0 0,0 1 1 0,0 10 1 0,-10 0 2 0,10 21 3 0,-11 11 1 0,11 11-4 0,11-9-5 0,-1-3-1 0,2-8-9 0,8-2-13 0,3-10-5 0,10-1 16 0,-12-10 11 0,-10-10-8 0</inkml:trace>
  <inkml:trace contextRef="#ctx0" brushRef="#br0" timeOffset="78">19104 6297 10 0,'-22'20'0'0,"0"13"0"0,12 10 2 0,-1-9 4 0,0 9 0 0,11-11 3 0,0 1 0 0,11-11-3 0,20-12-4 0,-8-10 0 0,31 0 1 0,-21-32-1 0,0 10-1 0,-12-11 1 0,-10-10 1 0,-1-1 1 0,-10-10 0 0,0 0-2 0,-10-22 1 0,-12 10-1 0,12-21-4 0,-1 11-2 0,-11 0-14 0,22 33-14 0,-11 32 19 0,11 0 4 0</inkml:trace>
  <inkml:trace contextRef="#ctx0" brushRef="#br0" timeOffset="79">17157 7448 10 0,'12'-11'1'0,"-2"-10"4"0,-10 10 4 0,10 0 3 0,-10 0 3 0,0 11 2 0,-10 0-5 0,0 0-6 0,-23 0-3 0,11 0-1 0,-10 22-2 0,-1-2 0 0,0 14 0 0,11-12 0 0,1 0-1 0,9-12-1 0,12 12-1 0,0-22-1 0,12 11 0 0,9-11 1 0,11-11 1 0,1 0 2 0,11-10 0 0,10 10 0 0,-22 11 0 0,2 0 0 0,-13 11 0 0,-9-1 2 0,-12 12 1 0,-12 11 1 0,-9-1-2 0,-13 12 0 0,2-11-1 0,-11-1 0 0,11-21-1 0,-1 0 1 0,10-11-2 0,13-11-3 0,-1-11-1 0,11 11-1 0,0-10-1 0,21 10 2 0,-9 0 2 0,9 0 2 0,11 0 0 0,-9 11 0 0,20 11 0 0,-21-11 1 0,11 0 0 0,-1 0 0 0,1-11 0 0,-1 0 1 0,-9-10-2 0,-13-12 2 0,1 22-1 0,0-22 0 0,-11 23-1 0,-11-1 0 0,0-11-7 0,1 0 0 0,-1 11 3 0,-1-1 4 0,-9 12 2 0,21 0 1 0,-11 23 0 0,0 10 1 0,11 21-1 0,11-10-1 0,0-12 0 0,0-10 0 0,11 0 1 0,-11-11 0 0,10 0-1 0,0-11 1 0,-9-22-1 0,9 0-1 0,-9 0-2 0,-2-10-3 0,-10-12 0 0,10 22 0 0,-10-21 1 0,0 21 1 0,0-1 1 0,0 14 0 0,0 9 1 0,0 0-1 0,0 9 3 0,0 14 2 0,0-1-1 0,12 0 1 0,-1-1-1 0,-1 1-1 0,2-11 1 0,-1 0-2 0,-1-11 1 0,-10 0 0 0,11-11-1 0,0-11-3 0,-1-10-1 0,2-1 1 0,-12-1 2 0,11 14 1 0,-11-2 0 0,10 11 0 0,2-1 0 0,-1 12 0 0,-11 0 1 0,9 23-1 0,3 10-4 0,-1 10-6 0,-11-10 7 0,22 21 3 0,-11-21-1 0,0-1 1 0,10-10 0 0,-11-22-9 0</inkml:trace>
  <inkml:trace contextRef="#ctx0" brushRef="#br0" timeOffset="80">17777 7416 9 0,'-22'21'6'0,"1"12"6"0,-1 0 0 0,10-1-1 0,2 12-4 0,10-1-2 0,0-10-2 0,10-11-3 0,13-12 1 0,-1-10 0 0,0-10 2 0,10-34-1 0,1 1 0 0,-12-12 0 0,-10-10-1 0,-11 0 0 0,0-1 0 0,0-9 0 0,-11-2 0 0,1-10-4 0,-1 11-4 0,11 0 3 0,-12 43 0 0,12 23-8 0,0 10-14 0,0 21 10 0,12 1 7 0</inkml:trace>
  <inkml:trace contextRef="#ctx0" brushRef="#br0" timeOffset="81">18354 7425 7 0,'0'0'5'0,"0"-9"-5"0,-11-2 1 0,-1 0-1 0,2 11 0 0,-1 0 0 0,11-11 0 0,0 11 0 0,-12-11 1 0,12 11-1 0,-10 0 0 0,10-12 1 0,-10 2-1 0,10-1 1 0,0 11 0 0,0-10 1 0,0-1 1 0,0 0 0 0,0-11 6 0,0 11-4 0,10 11 1 0,-10 21-2 0,0 23 0 0,10 11-3 0,-10 10 0 0,0-21-1 0,0-1 0 0,12-10 0 0,-1-22-4 0,-1-11-11 0,-10 0-5 0,0-22 17 0,0-11 2 0,0 22-11 0</inkml:trace>
  <inkml:trace contextRef="#ctx0" brushRef="#br0" timeOffset="82">18310 7209 17 0,'-12'-10'13'0,"12"-2"-4"0,-10 1-4 0,20 11-3 0,-10 0-3 0,12 0-1 0,9 0-15 0,2 23 5 0,-2-13-2 0</inkml:trace>
  <inkml:trace contextRef="#ctx0" brushRef="#br0" timeOffset="83">18441 7546 10 0,'-22'-11'4'0,"11"11"-5"0,-1-22 1 0,12 1 0 0,-10-1 0 0,10-11 1 0,0 21 3 0,0 3 4 0,0-2-3 0,0 11-1 0,10 11-2 0,-10 10-1 0,12 12-1 0,9-11 0 0,-9-1 0 0,-1 1-1 0,10-11 1 0,-10 0-1 0,-1-11 2 0,2 0-1 0,-12 0 1 0,11-22-1 0,-11 0-1 0,0-10-1 0,10-1 1 0,-10-10 1 0,0 10-1 0,12 21 2 0,-12 2-1 0,0 10 1 0,0 10 1 0,0 13 0 0,0 10 1 0,10-12-1 0,0 12-2 0,13-11 0 0,-1-11-1 0,0-11-6 0,10 0-10 0,-11-11 11 0,-9-11 5 0,-1 22-11 0</inkml:trace>
  <inkml:trace contextRef="#ctx0" brushRef="#br0" timeOffset="84">18691 6948 16 0,'-12'0'2'0,"2"-11"8"0,-1 11-8 0,11 22-1 0,0 21 1 0,11 24-1 0,-11 8 0 0,22 1 1 0,-11 11 2 0,10 0-1 0,0 11-1 0,-9 10-1 0,-1 1-2 0,-1 11 1 0,2-22-2 0,-12-21 0 0,0-12 2 0,0-23 0 0,0-19-1 0,-12-13-3 0,2-10-9 0,-1-33 1 0,-1-9 11 0,12-35 1 0,0 24-11 0</inkml:trace>
  <inkml:trace contextRef="#ctx0" brushRef="#br0" timeOffset="85">18789 7372 18 0,'-12'-12'13'0,"12"12"-4"0,0 12-3 0,-10 21-4 0,-1-1-1 0,-11 23-1 0,-10 10 0 0,9-11 0 0,2 1-1 0,21-12-8 0,0-10-11 0,0-11 13 0,11-12-1 0</inkml:trace>
  <inkml:trace contextRef="#ctx0" brushRef="#br0" timeOffset="86">18907 7416 11 0,'-10'0'5'0,"0"9"-2"0,-2 14-1 0,12 21-2 0,0-1 1 0,0-21-2 0,22 0 1 0,0-11 0 0,11-11 1 0,-1 0 0 0,-11-33-1 0,2 11 1 0,-12-10-1 0,-11-1 2 0,0 0 1 0,-22 12-2 0,0-12 0 0,-10 10 1 0,-1 13 1 0,10 10-1 0,3 0-2 0,8 22-1 0,-9 22-2 0,21-1-7 0,-12 1 0 0,24-1 8 0,-12-21-10 0</inkml:trace>
  <inkml:trace contextRef="#ctx0" brushRef="#br0" timeOffset="87">19060 7274 12 0,'-10'0'1'0,"10"0"-1"0,10 0 1 0,-10 0 0 0,22 0 1 0,0 11 4 0,-1-1 0 0,1 2-1 0,0 10-2 0,-1-1-2 0,-21 12 1 0,0-11 1 0,-10 10 3 0,-12 1 0 0,1-11 4 0,9-11-2 0,-9-11-1 0,10 0-3 0,0-22-2 0,11 0-2 0,0-21-1 0,11-1 1 0,0 1-1 0,10-1-2 0,1 23-4 0,0 9-20 0,-1 12-5 0,-9 22 17 0</inkml:trace>
  <inkml:trace contextRef="#ctx0" brushRef="#br0" timeOffset="88">19278 7295 11 0,'0'0'1'0,"0"-10"0"0,10-1 5 0,2 11-1 0,-1 0 0 0,-2 33 0 0,3-1-3 0,-12 12 0 0,0-2 0 0,0-8 0 0,11-12 1 0,-11-11 1 0,0 0 2 0,0-11-1 0,-11 0-2 0,11-11-2 0,0-11 0 0,0-11-2 0,0 1-2 0,11-13-1 0,-11 24-1 0,10-11 4 0,2 20 0 0,-12 2 1 0,11 10 0 0,-11 0 1 0,10 10 1 0,2 2 1 0,-2 10-1 0,12-1-1 0,-11-11 0 0,-1 13 0 0,2-1 0 0,-1-11-1 0,0-11 1 0,-11 0 0 0,10 0-1 0,1-11 0 0,-1-11-4 0,2-11-6 0,-1-10-2 0,-11 10 6 0,0 11 5 0,0 12 2 0,0-2 1 0,0 12 1 0,0 12 1 0,0 10 1 0,0-1 1 0,0 12-2 0,11-1-2 0,0 1-2 0,10 0 0 0,0-12-4 0,-9-10-18 0,9 0 3 0,2 0 6 0</inkml:trace>
  <inkml:trace contextRef="#ctx0" brushRef="#br0" timeOffset="89">19756 7242 12 0,'-11'-12'2'0,"0"12"8"0,1 0 2 0,-13 12-5 0,13 20-1 0,-13 12-1 0,14-2 0 0,-2 14-3 0,11-24-2 0,0 1 1 0,20-11-2 0,3-12 1 0,-1-10 0 0,10-10 1 0,-11-12-1 0,-9 0-1 0,9-21-2 0,-9 10 0 0,-1-11 0 0,-11 23 3 0,-11-12 0 0,11 12 0 0,0 9 0 0,-12-10 0 0,12 22 0 0,0 0-1 0,0 0 0 0,12 12 1 0,-1 10 2 0,-2-1 0 0,14 1-1 0,-1 0-1 0,-1-12-1 0,1 1-1 0,0-11-6 0,0 0-9 0,11-11 3 0,-12-10 12 0,1-12 2 0,-12-10 0 0,-10 31-11 0</inkml:trace>
  <inkml:trace contextRef="#ctx0" brushRef="#br0" timeOffset="90">20082 6458 19 0,'-10'-10'14'0,"-23"20"-9"0,33 24-3 0,0 31 0 0,0 22-3 0,0 0 0 0,10 0 1 0,13-11 0 0,-2 11 0 0,12 21-1 0,-12-32 0 0,2 1-5 0,-14-24-2 0,3 2-2 0,-1-22 7 0,-11-11 3 0,-11-11-1 0,-1-11-9 0</inkml:trace>
  <inkml:trace contextRef="#ctx0" brushRef="#br0" timeOffset="91">20082 7394 9 0,'-21'-11'2'0,"-12"11"1"0,11 0 8 0,22 11-5 0,-10 0-4 0,10 0 0 0,0-2 2 0,10 3-1 0,12-12-1 0,22 0 1 0,-12-21-2 0,11-12 0 0,1 0-1 0,-11 1 1 0,0-12-1 0,-1 12-1 0,-11 10-2 0,-9-11 0 0,-1 22 0 0,0 0 3 0,-11 11-1 0,0 0 1 0,-11 11-1 0,11 12 1 0,0 20-1 0,11-11 1 0,-11-11-1 0,10 13-6 0,11-13-4 0,-9-11 4 0,-1 2 7 0,0-12 0 0,0-12-11 0</inkml:trace>
  <inkml:trace contextRef="#ctx0" brushRef="#br0" timeOffset="92">20387 7134 12 0,'-22'-23'11'0,"-10"1"9"0,9 12-11 0,2 10-7 0,9 0-9 0,2 0-21 0,10 21 20 0,0-21-3 0</inkml:trace>
  <inkml:trace contextRef="#ctx0" brushRef="#br0" timeOffset="93">20507 7209 10 0,'-12'21'1'0,"12"1"-1"0,-10 21 0 0,10-20 1 0,0 9 0 0,10-10 0 0,12-11 1 0,-11 0 1 0,21-11 0 0,-9-11 0 0,-2-12 0 0,-10 13 0 0,-1-11 3 0,-10-1 2 0,-10 0 1 0,-12-11-3 0,1 11-1 0,-12 1 0 0,-11 11-4 0,12-2 0 0,9 12-3 0,3 22-7 0,-2 11-13 0,22-1 0 0,-11 12 16 0,11-33-5 0</inkml:trace>
  <inkml:trace contextRef="#ctx0" brushRef="#br0" timeOffset="94">20670 7209 9 0,'0'0'0'0,"0"0"1"0,11 0 0 0,-2 0 1 0,3 21-1 0,-1 1-1 0,11 0 1 0,-22-11 2 0,11 11 4 0,-1-11-1 0,2 0 0 0,-2-22 0 0,12 0-2 0,-11-11-3 0,11-11-1 0,0-10-2 0,-1 10 1 0,-11-9 1 0,13 8 0 0,-12 3 2 0,0 8 2 0,-1 23 1 0,1 0-1 0,0 0 2 0,11 11 2 0,-1 21-2 0,-9-10-4 0,-1 11-1 0,10-12-1 0,-10 1 0 0,-1-10 1 0,13 9-7 0,-13-11-35 0,2 2 13 0,-12-12 19 0</inkml:trace>
  <inkml:trace contextRef="#ctx0" brushRef="#br0" timeOffset="95">20474 8285 8 0,'-11'-10'1'0,"11"-1"-1"0,0 11-9 0</inkml:trace>
  <inkml:trace contextRef="#ctx0" brushRef="#br0" timeOffset="96">20289 8372 7 0,'0'-10'2'0,"0"10"-2"0,0-11 0 0,-12 11 0 0,12-11 0 0,0 0 3 0,0 0 3 0,0-22 4 0,0 23 2 0,0-12 2 0,12-1 4 0,-12 13-1 0,0 10-4 0,0 0-4 0,0 0 4 0,0 22-6 0,0 21-1 0,0 23-1 0,0 32 1 0,11-11-4 0,-11-11-1 0,0-11 0 0,0-22-1 0,10 13 0 0,-10-25 1 0,0-20-1 0,0 0-3 0,0-11-16 0,0-11-16 0,0-11-8 0,0-21 8 0,0 10 26 0,0-10 0 0</inkml:trace>
  <inkml:trace contextRef="#ctx0" brushRef="#br0" timeOffset="97">20257 8275 9 0,'-12'0'1'0,"2"10"4"0,10-10 4 0,-11 0 1 0,11 0 1 0,0 0 1 0,0 0 2 0,11 0-2 0,11 0-3 0,10 0-5 0,1-10-1 0,10-23-2 0,1 11 0 0,-1 1-1 0,-10-13 0 0,-11 24 0 0,-12 10 1 0,1 0-1 0,-11 0 9 0,-11 22-4 0,1 10-2 0,-2-11-1 0,2 13-2 0,10 9-1 0,0-10 1 0,10-1 0 0,12 12-1 0,0-1 1 0,-11-10 0 0,22 11-1 0,-12-1 1 0,12 1 0 0,-22-12 0 0,-1 1 0 0,-10-1 0 0,12 1-1 0,-12 10 2 0,0-21-1 0,-12 11 0 0,-9-12 1 0,-1 13 1 0,0-24-1 0,-11 1 2 0,-10-1-1 0,0-10 0 0,-1-10 1 0,1-1-1 0,10-11 1 0,1 11-3 0,20 11 0 0,12 0-6 0,-10 0-20 0,20 0-19 0,-10 11 3 0,23-11 32 0,-12 0 2 0</inkml:trace>
  <inkml:trace contextRef="#ctx0" brushRef="#br0" timeOffset="98">20277 8851 9 0,'12'-10'5'0,"-12"10"4"0,11-12 3 0,-11 12-2 0,10 12-1 0,-10-2 1 0,0 11 1 0,-10 1 0 0,-13 11-1 0,3-11-3 0,-2 21-1 0,-22-10 0 0,0-1 1 0,1 11-1 0,11-9 0 0,-1-3-3 0,22-19-2 0,0-1-1 0,11-11-1 0,0-11-1 0,11-1 0 0,10-9 2 0,12 0-2 0,-11-2 1 0,11 2 0 0,0 11 0 0,-24-2 0 0,-9 24 1 0,12-12 1 0,-12 21-1 0,-12 12 1 0,3-12 0 0,-14 23-1 0,13-22 2 0,10-2-1 0,-11 3-1 0,11-12 0 0,-12 11 1 0,12-11 0 0,0 0-1 0,0-1 0 0,12 1-1 0,9-11 2 0,11 0-1 0,13-11 0 0,8 1 0 0,14-1-1 0,-13 0 0 0,0 0 1 0,1 11-1 0,-2-11 0 0,-9 11 1 0,-11 0 0 0,-12 0 0 0,-9 0 0 0,-1 0 1 0,-11 0 0 0,-11 0 1 0,-1 0-1 0,2 0 0 0,-1-22 0 0,-11-10-1 0,11-1 0 0,11-10-3 0,-11-12-2 0,11 11-4 0,0 13-9 0,11 8-30 0,-11 13 3 0,0-1 35 0</inkml:trace>
  <inkml:trace contextRef="#ctx0" brushRef="#br0" timeOffset="99">27225 12211 255 0</inkml:trace>
  <inkml:trace contextRef="#ctx0" brushRef="#br0" timeOffset="100">21659 8764 7 0,'-12'0'0'0,"-8"12"1"0,-2-2 2 0,11-10 5 0,-1 0 0 0,2-10-1 0,-1-13 0 0,11 1-1 0,-12 2 2 0,12-14 1 0,0 1-4 0,0-10-4 0,23-1 0 0,-13-10-1 0,23-11-1 0,-1-1-1 0,1 12 1 0,1 11 1 0,-3 10 0 0,-19 21 2 0,10 12 5 0,-22 34 5 0,0 9-3 0,0 22-5 0,-11 1-1 0,0-12 0 0,11-10-2 0,0-34-1 0,11 1 0 0,11-11 2 0,-12-11 1 0,12-21-1 0,0-1-1 0,-1-21 0 0,2-1 0 0,9 12-1 0,-10-11-1 0,11-1 0 0,-1 12 2 0,1 10-1 0,-1 11-1 0,1 0 1 0,0 12 2 0,10 10 1 0,-21 0 3 0,10 10 3 0,-11 24 1 0,2-3-3 0,-12 13-2 0,0 0-1 0,10-2-3 0,-10-19 0 0,11-12-1 0,-1-11 0 0,11-11 0 0,1-22-2 0,0-10-3 0,-1 0-1 0,-9-1 2 0,-1 0 1 0,10 2 2 0,-11-3 0 0,12 2-2 0,-1 21 0 0,2-10 1 0,-13 21 1 0,2 11 0 0,9 11 2 0,-10 21 1 0,-1 1 2 0,-9-1-2 0,20 13-2 0,-11-3 0 0,2 2 1 0,-2 0-2 0,12-1 1 0,-12 10-1 0,1-8 2 0,0-2-2 0,-1 1 0 0,2-22 0 0,-2-1 2 0,0-10-2 0,2-11 1 0,-12 0 0 0,0 0 0 0,-11 0 1 0,0 11-1 0,-11 0 0 0,-11 11-1 0,0 10 1 0,1 12-1 0,-1-1 1 0,0 24-2 0,11-14 1 0,-11 12-1 0,12 12 2 0,-2-23-2 0,2 0-1 0,-1 1-1 0,-1-1 1 0,12 0-1 0,0-10-3 0,0-12-6 0,0 1 0 0,0-22-1 0,0 0 1 0,0-1 5 0,-21 1 1 0,-11 0 1 0,-1 0 4 0,-21-11 4 0,-1 11 2 0,-10-11 0 0,0 0 6 0,-11 0 2 0,11 11-4 0,-13 0 0 0,13 21-2 0,12-10-3 0,-2 0-3 0,11 10 2 0,1-10-1 0,0 0-2 0,-11 10 2 0,21 1 0 0,0-11-1 0,1 10 0 0,-1-10 0 0,22-11 0 0,-21 0 1 0,10-11 2 0,-23 0 0 0,3 0 1 0,-23 0-2 0,-1 12 0 0,-10 9 0 0,11 0 0 0,0-10 1 0,10 1-1 0,1-24-1 0,11 1 1 0,-2-21-2 0,13-12 0 0,11-32 1 0,9-11-2 0,12-11-1 0,0 11 1 0,0 33 2 0,0 9 0 0,0 14-1 0,-10 20 2 0,-1 0 0 0,-1-1 1 0,2 2 1 0,0 10 0 0,-2-11-2 0,2-10 0 0,10-23 0 0,0 0-1 0,0-31-1 0,32-23 0 0,-10 0 1 0,11 11-4 0,-1 22-1 0,34-1-41 0,-1 23-30 0,10 10 59 0</inkml:trace>
  <inkml:trace contextRef="#ctx0" brushRef="#br0" timeOffset="101">23769 7698 9 0,'-11'-21'1'0,"11"10"9"0,-12 0 11 0,12 11 0 0,0 11-8 0,0 21-3 0,12 23-3 0,-12 10-1 0,20 22-1 0,-8 0-2 0,-1 11-1 0,11 0-2 0,-22-1 0 0,21 12-1 0,-9-11 0 0,-2 11-7 0,0-33-3 0,-10-22 5 0,0-9 3 0,0-25-3 0,-10-9-15 0,10-11-15 0,0-31 26 0,-10-25 5 0</inkml:trace>
  <inkml:trace contextRef="#ctx0" brushRef="#br0" timeOffset="102">23725 7731 10 0,'0'0'6'0,"0"-11"3"0,11 0 3 0,11-11-4 0,10 1-6 0,12-23-1 0,31-10-2 0,-31 21 1 0,22-10 0 0,-12 21 0 0,-10 0 2 0,-23 22 1 0,-10-11-2 0,11 11 4 0,-1-12 0 0,-9 12-1 0,-12 12 0 0,10-1 1 0,-10 11-2 0,0 11 2 0,0-1-2 0,0 12 0 0,0-1-1 0,10 1-1 0,2-1-2 0,21 1 1 0,-1 10-1 0,1 11 2 0,11 2-2 0,-2 18 0 0,3 2 2 0,-13 1-1 0,-10-12 0 0,9 0 0 0,-19 0 0 0,-1-11 0 0,0 0 0 0,-11-10 0 0,0-12 0 0,0 1 0 0,-11-12 0 0,-12 1 0 0,3-11 0 0,-2-1 0 0,-21 1 0 0,-12 0 0 0,-10-1 1 0,-11 1-1 0,-11 0 1 0,11 11 1 0,0-1-1 0,10 1 1 0,1-12-1 0,0 1 1 0,21-10-1 0,0-2 0 0,23-10-7 0,9 0-60 0,12-22 39 0,0 0 23 0</inkml:trace>
  <inkml:trace contextRef="#ctx0" brushRef="#br0" timeOffset="103">23388 7100 9 0,'0'-11'1'0,"0"1"-1"0,-11 10 3 0,11-10 6 0,0 10 0 0,-12 10-1 0,12 0-3 0,0 12-3 0,0 1-2 0,12-13 0 0,-1 11 0 0,-1-21-1 0,2 0 1 0,-1 0 0 0,-1-10 0 0,-10-11 0 0,0-2 1 0,0 1 0 0,0 12 1 0,0-12-1 0,-10 11 1 0,10 0-1 0,0 22 1 0,10 12-1 0,1 8-1 0,10 13-1 0,2 11 0 0,10 10 1 0,-33-55 0 0,21 45 0 0,0-1-1 0,-9 0 2 0,-12-10 2 0,0-12 5 0,-22 1 2 0,-10 0 0 0,-1-1-1 0,10-21-2 0,-9 11-2 0,11-22-3 0,-1 0-1 0,-1 0-2 0,3-22-3 0,20 0-10 0,-12-10-9 0,12-1-8 0,12 1 7 0,8-1 22 0,3-12-8 0</inkml:trace>
  <inkml:trace contextRef="#ctx0" brushRef="#br0" timeOffset="104">23551 7069 9 0,'-11'0'1'0,"11"0"4"0,-12 20 8 0,12-9-3 0,0 23-5 0,12-13-4 0,-1 0-2 0,11-10 0 0,11-11 2 0,-13 0-2 0,-8-11 3 0,10 0 0 0,-22 1 2 0,0-11 2 0,-11-2-1 0,-12 1-2 0,-8 2 0 0,9 8-2 0,10 1 1 0,-9 11-1 0,9 0-2 0,3 0-3 0,-2 11-8 0,11 1-12 0,11-2 5 0,10 11 17 0,-10-21-7 0</inkml:trace>
  <inkml:trace contextRef="#ctx0" brushRef="#br0" timeOffset="105">23725 6992 9 0,'0'0'1'0,"-12"0"2"0,2 10 9 0,10 1-2 0,0 11-4 0,10 12-2 0,13-14-2 0,-1 2 0 0,-2-11 0 0,3 1 2 0,10-12 0 0,-11-23 1 0,-12 1-1 0,0 2 0 0,-10-14 1 0,-10 12-1 0,-12-10-2 0,1-1-1 0,9 11-1 0,2 1-2 0,-1 21-7 0,-1-11-20 0,12 0-1 0,0 11 25 0,0 0-4 0</inkml:trace>
  <inkml:trace contextRef="#ctx0" brushRef="#br0" timeOffset="106">23856 6523 10 0,'-12'-31'4'0,"12"-3"21"0,0 24 3 0,12-1-11 0,-12 11-10 0,0 11-3 0,20 33-1 0,-8 21-3 0,9 0 1 0,12 22-1 0,-11-11 0 0,11 0-1 0,0 0-1 0,-1-11-8 0,-21-10-8 0,0-23 1 0,-11-10 2 0,0 1 3 0,-22-13 2 0,11-10 6 0,-21-10 3 0,-1-24 1 0,21 23 1 0,-20-9 2 0,11-3 7 0,9 12 2 0,12 0 1 0,0 11-6 0,0 0-5 0,12-11 1 0,-1 11 2 0,21-11 2 0,-10 1-1 0,11-12-1 0,-22 11-1 0,-2 0-3 0,25 0 4 0,-13-11-1 0,-9 1 1 0,-1 10 0 0,-11 0 2 0,0 0-1 0,0 11 0 0,-11 0-1 0,11 0 0 0,0 11-2 0,0 22-3 0,0-1 1 0,11 1-2 0,10-1 1 0,12-10-1 0,0-11 0 0,-1 0 2 0,-11-11-2 0,12-11 1 0,-33-11 1 0,11-10 0 0,-11-1-1 0,-11 0-1 0,-10 12-1 0,-1-12-4 0,11 22-4 0,-11 0-8 0,22 0-13 0,-10 11-10 0,-2 0 20 0,12 11 20 0,12 0-7 0</inkml:trace>
  <inkml:trace contextRef="#ctx0" brushRef="#br0" timeOffset="107">24247 6427 8 0,'0'0'0'0,"0"0"1"0,0 0 1 0,0 21 3 0,0 11 0 0,0 11 0 0,10 1 1 0,2 11 1 0,9-1 1 0,1 1 1 0,-12-23 1 0,2 1 0 0,-1-11-2 0,-1-1-5 0,-10-21-1 0,12 11 0 0,-12-22-2 0,0-10-2 0,11-1 0 0,-2-11 0 0,14 1-5 0,-1 10 1 0,0 11 4 0,-1 0 1 0,-11 11 1 0,13 22-1 0,-1 10 2 0,-2-10 1 0,-20 11 2 0,12-1 1 0,-12 1 2 0,-12-11 0 0,-19 0-2 0,-3-12-2 0,3 1-2 0,9-11-2 0,0 0-6 0,-1-11-7 0,14 1-7 0,9-12-13 0,-11 11 16 0,22 0 17 0,-11 11-6 0</inkml:trace>
  <inkml:trace contextRef="#ctx0" brushRef="#br0" timeOffset="108">24540 6807 8 0,'0'0'0'0,"0"11"6"0,10-1 11 0,2 12-1 0,10-11-9 0,-1-11-3 0,2 11 1 0,9-22 1 0,1-11-2 0,-11-10-1 0,-2-1-1 0,3 0-2 0,-23-10 1 0,0 10 0 0,0 12 2 0,-11-1 3 0,-11 22 10 0,12 0-1 0,-2 22-6 0,2 10-2 0,10 12-4 0,0 10-3 0,22-21-2 0,10-1-25 0,12-21-39 0,10-11 29 0,-33 0 30 0</inkml:trace>
  <inkml:trace contextRef="#ctx0" brushRef="#br0" timeOffset="109">20702 8699 8 0,'0'0'0'0,"0"0"0"0,0 0 1 0,0 0-1 0,-12-11 1 0,12 11-1 0,0 0 0 0,-9 0 2 0,9 0-1 0,0-11 3 0,0 11 0 0,-11 0 1 0,11 0 1 0,-12 0-1 0,12 0-1 0,-10 11-2 0,10-11-1 0,0 11 0 0,0 1-1 0,0-3 1 0,10-9 0 0,13 0 1 0,-14 11 0 0,3-11-2 0,-1 0 2 0,-1 0-1 0,13 0 0 0,-13 0 1 0,2 0-2 0,8 0 1 0,-20 0-1 0,23 0 1 0,-13 0-1 0,13 0 1 0,-2 0-1 0,-10 0 0 0,11 0 0 0,0 0 0 0,-1 0 0 0,-10 11 0 0,22-11 0 0,-12 11 0 0,2-11 0 0,-2 0 0 0,12 0 0 0,0 0 0 0,-13 0 0 0,13 0 0 0,-10 0 0 0,9 0 0 0,-10 0-1 0,-1 0 1 0,11 0 0 0,2 0 0 0,-1 0 0 0,-12 0-1 0,11 0 1 0,12 0-2 0,-11 0 3 0,0-11 0 0,-1 11-1 0,-21-11 1 0,11 11-1 0,11-11 1 0,-1 11 0 0,-11 0-1 0,13-9 1 0,-13 9-1 0,1 0 1 0,11 0-1 0,-13 0 1 0,25-12-1 0,-23 12 0 0,10-11 0 0,1 11 0 0,0-11 0 0,-1 11 0 0,1 0 0 0,-1 0 0 0,1-11 0 0,0 11 0 0,10-11-1 0,-10 11 2 0,-1 0 0 0,1-11 0 0,-11 0 0 0,10 11 0 0,-10-10-1 0,11 10 0 0,-13-11 0 0,13 11 1 0,-10-11-1 0,9 11 1 0,1-11 0 0,0 0 0 0,-1 0 0 0,1 11-1 0,0-11 1 0,-1 0-1 0,-10 1 0 0,11-1 0 0,-1 11 0 0,-10-11 0 0,11 0 1 0,-13 0-1 0,13 0-1 0,-10 0 2 0,9 0-1 0,1 1 0 0,9-1 0 0,-9 0 1 0,1 0-1 0,9 0 0 0,-10-11 0 0,-1 1 1 0,11 10-1 0,-10-11 0 0,-1 11 0 0,-20 0 1 0,9-1-1 0,-9 2 0 0,8 0 0 0,-8-1 0 0,9 0 0 0,12-12 0 0,-11 13 0 0,0-1 0 0,-1-10 0 0,11 10 0 0,-9-1 0 0,-13 2 0 0,13-1 0 0,-12 11 0 0,0-10 0 0,9-2 0 0,-8 1-2 0,10 0 2 0,-11 1 0 0,-1-1 1 0,1 1 0 0,0-2-1 0,-1 12 0 0,2-11 0 0,-12 11 1 0,0 0-5 0,0 0-5 0,0 11-15 0,0 1-2 0,21-2 17 0,2-10 8 0,-23 0-5 0</inkml:trace>
  <inkml:trace contextRef="#ctx0" brushRef="#br0" timeOffset="110">20658 8949 0 0,'0'0'0'0</inkml:trace>
  <inkml:trace contextRef="#ctx0" brushRef="#br0" timeOffset="111">20593 8960 9 0,'0'0'0'0,"-10"0"0"0,-1 11 0 0,-1-11-1 0,2 0 2 0,10 0-1 0,0 0 0 0,0 0 1 0,0-11 1 0,0 11 1 0,10-11 3 0,-10-1-1 0,0 12-1 0,0 12 18 0,0-12-18 0,12 11 0 0,-1-11 1 0,-1 11 0 0,12-11 1 0,-12 0-1 0,13 0 1 0,-13 0-4 0,13 10 1 0,-14-10-2 0,14 0 0 0,10 11-2 0,-11-11 2 0,-2 12-1 0,25-12 1 0,-13 0 0 0,12 0-1 0,-12 0 0 0,0 0 0 0,13 0 0 0,-13 0 0 0,1 0 0 0,-12 0-1 0,11 10 1 0,1 1-1 0,0-11 1 0,-1 0 0 0,13 10-1 0,-13-10 1 0,1 0-1 0,10 12 0 0,1-12 1 0,-1 0-2 0,0 0 1 0,1 0 1 0,10 0 0 0,-10 0-1 0,11 0 1 0,-12 0 0 0,10 0 0 0,-8 0-1 0,9-12 1 0,-10 12 0 0,-2-10 0 0,3 10-1 0,-13-11 1 0,1 11-1 0,10 0 1 0,-10-10-2 0,0 10 2 0,9 0 0 0,-8 0 1 0,-2-12-2 0,12 12 1 0,-11-11 0 0,-1 11 0 0,1 0 0 0,-11-10 0 0,-2 10 0 0,13-11 0 0,-10 0 0 0,9 11 1 0,11-12-1 0,-11 2 0 0,13-1 0 0,-23 1 0 0,21-2 1 0,-21 1-1 0,11 0-1 0,-1 1 0 0,12 10 1 0,-23-11 0 0,12 1 0 0,-12 10 1 0,11-12-1 0,1 1 0 0,1 0 1 0,-3 0-1 0,-8-9 1 0,9 8-1 0,1 1 0 0,-11 0 1 0,11 0-1 0,-12-9 0 0,12 8 0 0,-12 1 1 0,-9 11-12 0,8-11 1 0,-8 0 10 0,-1 0 0 0,11 0 0 0,-11 0 0 0,10 1 0 0,0-1 1 0,2 11-1 0,-23-11-1 0,22 0 2 0,-11 11-1 0,-2-11 0 0,3 0 0 0,9 0 0 0,2 0 0 0,-12 11-1 0,0-10-1 0,9-1 2 0,-8 11-1 0,-12-11-2 0,11 11 2 0,0 0 1 0,-11 0-2 0,11 0 1 0,-1 0-1 0,1-11 0 0,0 11-2 0,-1 0-2 0,-10 0 3 0,0-11-2 0,12 11 1 0,-12 0 2 0,0 0 0 0,0 0 1 0,0 0 1 0,0 0 1 0,11 0-1 0,-11 0 1 0,0-11-1 0,10 11 0 0,-10 0 1 0,12-11-1 0,-12 11 0 0,11-11 1 0,-2 11 0 0,-9-10 1 0,0 10-1 0,12 0 0 0,-12-11-1 0,11 11 0 0,-11 0 0 0,0 0-6 0,0 0-9 0,0 11 6 0,-11-11 5 0</inkml:trace>
  <inkml:trace contextRef="#ctx0" brushRef="#br0" timeOffset="112">23866 8046 9 0,'0'0'1'0,"-10"11"-1"0,10-11 0 0,0 0 0 0,-12 0 0 0,12 0 0 0,-10 0 1 0,-1 12 1 0,-1-12 3 0,12 0 1 0,-10 0 0 0,10 0 1 0,0 0 0 0,0-12-2 0,10 12 0 0,13-22-1 0,9 11 0 0,1-21-2 0,10 10 0 0,12 0 0 0,-1-10-1 0,12-12-1 0,9 12-1 0,-10-12 0 0,-10 12-13 0,-22 21-19 0,-33 0 22 0,0 11 2 0</inkml:trace>
  <inkml:trace contextRef="#ctx0" brushRef="#br0" timeOffset="113">23834 8394 9 0,'-11'0'0'0,"-1"-11"4"0,12 11 0 0,0 0-3 0,12-11 0 0,21-21 1 0,20-1 2 0,12-10 4 0,0 9 0 0,13-8 1 0,-13 9-4 0,0 0-3 0,-22 11-2 0,-11 12-5 0,-9-1-26 0,-13 11 16 0</inkml:trace>
  <inkml:trace contextRef="#ctx0" brushRef="#br0" timeOffset="114">23876 8699 7 0,'0'0'0'0,"12"0"0"0,9 0 3 0,12-11 3 0,11-11 5 0,9-21 2 0,14-1-3 0,19 1-6 0,2-12-3 0,-1 12-5 0,-11 21-6 0,0 0 9 0,-55 0 0 0</inkml:trace>
  <inkml:trace contextRef="#ctx0" brushRef="#br0" timeOffset="115">20658 12243 6 0,'0'0'0'0,"0"0"0"0,-10-11 0 0,10 2 0 0,0 9 0 0,0-12 1 0,0 1 3 0,0 0 2 0,0 11 5 0,0-11 3 0,0 11-2 0,0 11 5 0,0 11-12 0,0 10-3 0,0 1-1 0,0 0 0 0,0-1-1 0,10 1-1 0,2-11 0 0,-1-12-1 0,-2-10 0 0,3 0 0 0,-1 0 1 0,-1 0-1 0,2-10 0 0,-1-23 0 0,-1 11 0 0,-10 0 0 0,12-9 1 0,-2-3-1 0,-10 3 2 0,0 19 0 0,0 1 0 0,0 11 0 0,0 0-1 0,-10 23 1 0,10-3 0 0,10 25 0 0,0-14 0 0,2 13-1 0,9-33 1 0,2-1-2 0,-2 2 1 0,0-12 1 0,-9-12-2 0,-1-9 0 0,0-1 1 0,0 0 1 0,-11-32-1 0,0 12 1 0,-11-3 0 0,0 12 0 0,0 1 0 0,-1 21-3 0,2-11-7 0,10 22-13 0,10 0 16 0,-10 22 7 0,12 0-4 0</inkml:trace>
  <inkml:trace contextRef="#ctx0" brushRef="#br0" timeOffset="116">21071 12091 4 0,'0'0'0'0,"-10"11"1"0,-1 32 1 0,11-10 1 0,0 12-1 0,0-3 0 0,11-19-2 0,-1-2 0 0,2 0 0 0,9-21 1 0,1 0-1 0,-12-11 0 0,2 1-1 0,9-23-1 0,-9-11 0 0,-12 12 1 0,0-12 0 0,0 12 1 0,0-12-1 0,0 22 1 0,-12 12 1 0,12 10 2 0,0 0 1 0,0 21 0 0,-10 23-2 0,10-12-1 0,10 1 0 0,2 0-2 0,-1-12 1 0,10-10 0 0,0-11-1 0,2 0 1 0,10-11 0 0,-24 11-1 0,14-21 1 0,-1-1 0 0,-12 0-1 0,2-10 1 0,-12-12-1 0,0 1 0 0,-12-1 1 0,2 11 0 0,-12-10 0 0,11 32 0 0,-1 0-2 0,12 11-4 0,0 11-1 0,0 11 7 0,0 0 0 0,12-12-2 0</inkml:trace>
  <inkml:trace contextRef="#ctx0" brushRef="#br0" timeOffset="117">21452 11928 0 0,'0'22'0'0,"-10"-11"0"0,10 21 1 0,0 1 0 0,0 10 0 0,10-10 0 0,1-22-1 0,0 11 0 0,11-12 1 0,-1-10 0 0,2 0-1 0,-14-21 0 0,14-1 0 0,-13-11 0 0,2-10-1 0,-1-1 0 0,-1 1 1 0,-10-1-1 0,0 12 1 0,0 10 1 0,-10 11 1 0,10 11 5 0,-11 11 0 0,11 11-1 0,0 21-3 0,0-10-1 0,11-1-2 0,11 1 0 0,-2-22 0 0,3 0 0 0,-1-11-1 0,10 0 0 0,-11-11 0 0,2 0-4 0,-12-22-3 0,0 12 2 0,-11-12 3 0,10 1 2 0,-10 10 1 0,0-11-3 0,-10 1 1 0,10 10 2 0,0 0 0 0,0 22 0 0</inkml:trace>
  <inkml:trace contextRef="#ctx0" brushRef="#br0" timeOffset="118">21985 12048 25 0,'0'0'14'0,"-10"0"11"0,10 0-25 0,0-11-2 0,10-11-7 0,0 11-26 0,-10-11 17 0,12 1 18 0</inkml:trace>
  <inkml:trace contextRef="#ctx0" brushRef="#br0" timeOffset="119">22256 11602 0 0,'0'0'0'0,"-21"0"1"0,0 22 1 0,10 21 1 0,-22 11 1 0,11 12 0 0,12-23-2 0,10 1 0 0,0-12-2 0,0-21 0 0,10 0-1 0,12-11-1 0,-11-11 1 0,11-11-1 0,-11-10 1 0,10-1-1 0,-21 1 1 0,11-12 0 0,-11 22 0 0,0 1 1 0,-11 10 0 0,11 0 1 0,-10 11 2 0,10 0-2 0,0 22 0 0,21-1 1 0,-11 12-2 0,24 9 1 0,9 3 1 0,-10-2-1 0,21 23 2 0,-21-1-1 0,0 0 1 0,-1-11 1 0,-11 12-2 0,-9-12 1 0,-12 0 1 0,-12 1 1 0,-9-1 3 0,-11 1 1 0,-13-24 0 0,-8 3-4 0,8-12-2 0,13-22 0 0,-11 0-3 0,10-33-3 0,12-11-4 0,-2-21-5 0,2 0-4 0,-1 0-4 0,22-1 2 0,0 57 13 0</inkml:trace>
  <inkml:trace contextRef="#ctx0" brushRef="#br0" timeOffset="120">22539 11667 0 0,'-10'-11'0'0,"-13"-21"0"0,-19 21 2 0,9 0 0 0,1 0 1 0,-1 11-1 0,10 11 0 0,13 11-2 0,-1 10 0 0,11 1-3 0,11-11-4 0,-11-12 6 0</inkml:trace>
  <inkml:trace contextRef="#ctx0" brushRef="#br0" timeOffset="121">22757 11418 0 0,'0'0'0'0,"-10"0"1"0,-1 0 1 0,-1 0 1 0,2 10 0 0,-12 1 0 0,-1-1-1 0,3 24 0 0,8-13 0 0,-9 23-1 0,9-13 1 0,12-8-1 0,12-12-1 0,9 10 0 0,-9-21 0 0,8 0-1 0,3-10 0 0,-12-12 0 0,10-1 0 0,-9-8 0 0,-12 9 0 0,11-11 0 0,-11 11 0 0,0-10 0 0,0 11 1 0,0 9-1 0,-11 1 1 0,11 0 0 0,-12 11 0 0,12 0 1 0,0 11 0 0,0 0 0 0,0 1-1 0,0 9 1 0,12 11 0 0,9 1 1 0,11 0 0 0,13 9 1 0,-13 13 1 0,12-11 1 0,-12-1 1 0,1 12-1 0,-11-24-2 0,-12 14 0 0,0-12 1 0,-20-1 0 0,0-10-2 0,-12 0 0 0,-1-1 0 0,-10 1 0 0,1-22-2 0,-11 11 0 0,0-11 1 0,10 0-3 0,1-11 0 0,10 0-2 0,0 0-4 0,11 0-9 0,11 1-4 0,0-12 9 0</inkml:trace>
</inkml:ink>
</file>

<file path=ppt/ink/ink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900"/>
    </inkml:context>
    <inkml:brush xml:id="br0">
      <inkml:brushProperty name="width" value="0.05292" units="cm"/>
      <inkml:brushProperty name="height" value="0.05292" units="cm"/>
      <inkml:brushProperty name="color" value="#FF0000"/>
      <inkml:brushProperty name="antiAliased" value="0"/>
    </inkml:brush>
    <inkml:brush xml:id="br1">
      <inkml:brushProperty name="width" value="0.05292" units="cm"/>
      <inkml:brushProperty name="height" value="0.05292" units="cm"/>
      <inkml:brushProperty name="color" value="#3165BB"/>
      <inkml:brushProperty name="antiAliased" value="0"/>
    </inkml:brush>
  </inkml:definitions>
  <inkml:trace contextRef="#ctx0" brushRef="#br0">22093 11841 23 0,'0'0'0'0,"0"-43"20"0,0 10-21 0,0 10 1 0,0 2-3 0,12 11 0 0,-1 10-1 0,-1 0 0 0,2 31 2 0,-2 3 4 0,0-3 1 0,13 14-1 0,10-12 1 0,-12-1 0 0,12-21 1 0,10 0 1 0,1-11-4 0,21-11-1 0,1-11-3 0,20-32-1 0,-9 0-1 0,-2-23 1 0,-10 23 1 0,-32 0 3 0,-1 32 4 0,-32 10 3 0,0 12 3 0,-32 12-5 0,-22 31-3 0,-22 23 2 0,0 10 3 0,-1 0 1 0,2-11 0 0,42-11 3 0,10-21-2 0,23-22-8 0,33-11-1 0,22 0-4 0,11-33-8 0,9-10-8 0,35-33-5 0,-35 20 9 0,-10-9 8 0,0 12 5 0,-42-2 2 0,-13 23 2 0,-10 21-4 0,-43-1-7 0,-22 24 5 0</inkml:trace>
  <inkml:trace contextRef="#ctx0" brushRef="#br1" timeOffset="1">20985 12243 7 0,'0'0'0'0,"-99"22"1"0,13 11 1 0,9-1 8 0,24-9 8 0,31-13-1 0,11-10-6 0,44 0-4 0,32-10-2 0,33-24-3 0,42-20-2 0,56-22-3 0,33-11-3 0,20-33 0 0,79-21-8 0,-57 32-5 0,45 11 4 0,-24 12 12 0,-96 42 7 0,-97 33-2 0,-68 22 0 0,-51 22-1 0,-67 32 2 0,-76 22-1 0,-78 11 3 0,-20-11 7 0,11 0 3 0,22 0 0 0,12-11-3 0,42-33-3 0,32 1-3 0,55-32-2 0,66-12-3 0,75-23-5 0,86-53-3 0,90-33-5 0,51 0-25 0,46 1-10 0,-229 86 47 0</inkml:trace>
  <inkml:trace contextRef="#ctx0" brushRef="#br1" timeOffset="2">26584 17419 255 0,'0'0'0'0,"-10"0"0"0</inkml:trace>
  <inkml:trace contextRef="#ctx0" brushRef="#br1" timeOffset="3">20702 13711 10 0,'0'-11'2'0,"-21"-10"10"0,10-12 2 0,-1 22 8 0,2-11 1 0,10 22-6 0,0-11-3 0,0 11 12 0,0 22-19 0,0 0-3 0,0 21-2 0,0 1-1 0,0-11-1 0,10-1 0 0,2-21-1 0,-12 0 1 0,20-11 0 0,3-22 0 0,-13 0-2 0,13-21 2 0,-13-1-1 0,12-10-1 0,-12 0-1 0,2 10 0 0,-12 21 2 0,0 14 0 0,0 9-3 0,0 21 2 0,0 23 0 0,11-1 1 0,-1-10 1 0,13-11-1 0,-2-11 1 0,0-1 0 0,2 1 1 0,9-11 1 0,-10-11 0 0,-12-10-1 0,13-1 1 0,-13 0-1 0,-10-10-1 0,12-12 1 0,-12-10 0 0,-22 9 0 0,-1 25 1 0,13 9 1 0,-1 11-4 0,-10 0-6 0,21 11-23 0,0-1-28 0,10 12 16 0,12-11 40 0,-12 0-5 0</inkml:trace>
  <inkml:trace contextRef="#ctx0" brushRef="#br1" timeOffset="4">21083 13449 7 0,'0'0'3'0,"0"12"7"0,0 10 10 0,0 9 0 0,11 14-10 0,-11-23-5 0,10 10-3 0,12-21-2 0,-12-11 0 0,13 0 1 0,-1-11 0 0,-11-10-1 0,10-12 0 0,-21-12 0 0,0 3-1 0,0 9 1 0,-11 12-1 0,1-1 0 0,-1 22 1 0,-1 0-1 0,2 22 1 0,10-1-1 0,0 12 0 0,0 0 0 0,10-24-1 0,13 3 1 0,-2-1 0 0,0-11 2 0,2-11-1 0,-13-10 1 0,13-1 0 0,-14-12 0 0,-9 14 1 0,0-13 0 0,-9 0 0 0,-14 12 0 0,13-12-1 0,-1 22 0 0,-11 1-5 0,11 10-10 0,11 21-22 0,11-11 16 0,-1 2 19 0,2-1-6 0</inkml:trace>
  <inkml:trace contextRef="#ctx0" brushRef="#br1" timeOffset="5">21398 13353 6 0,'0'0'3'0,"-11"10"5"0,11 23 2 0,11 0-2 0,0-1-2 0,-1 1-2 0,13-13 2 0,-2-8 1 0,0-12 3 0,2-12 3 0,-1-8 2 0,-11-25-3 0,-2 3-2 0,-9 9-3 0,-9-10-2 0,-14 0-3 0,2 9-1 0,-1 3 0 0,0-2 2 0,1 21 0 0,-1 2-1 0,11 10-1 0,0 0-5 0,11 0-6 0,11 10-33 0,0 12-29 0,-1 11 63 0,-10-33 4 0</inkml:trace>
  <inkml:trace contextRef="#ctx0" brushRef="#br1" timeOffset="6">21496 13233 6 0,'0'0'0'0,"0"0"0"0,-12-10 0 0,-9 10 0 0,10 0 5 0,11 0 8 0,0 10 7 0,-10 1 0 0,20 10 1 0,-10-10-8 0,0 1-9 0,11 19 10 0,10 3-3 0,-9-3-6 0,9 3-2 0,2-13-1 0,9-11-1 0,-22-10 2 0,13 0 3 0,-1-20-2 0,-12-2-2 0,12-11-1 0,-22-10-1 0,-12 0-2 0,2-1-5 0,0 0-8 0,-23-21-50 0,11 55 14 0,11-2 42 0,11 12 4 0</inkml:trace>
  <inkml:trace contextRef="#ctx0" brushRef="#br1" timeOffset="7">21810 13276 21 0,'0'0'0'0,"0"0"47"0,12-11-20 0,-12 11-14 0,11-11-11 0,0 11-8 0,-11-10-41 0,0 10-4 0,11 0 45 0</inkml:trace>
  <inkml:trace contextRef="#ctx0" brushRef="#br1" timeOffset="8">22126 13125 3 0,'0'-23'0'0,"-10"-9"6"0,-1 22 13 0,-1-13 6 0,-9 12-2 0,0 11-5 0,-2 0-7 0,2 11-3 0,-11 12-4 0,-1 30-1 0,21-20-4 0,12-11 1 0,0 0-2 0,12-12 0 0,9-10 0 0,1 0-2 0,0-22 0 0,-1 0 0 0,-9 1-1 0,-1-12 0 0,-1 12-1 0,1-12 0 0,-11 11 2 0,0 11 3 0,0 0 1 0,-11 11 0 0,11 11 1 0,-10 22 2 0,10 21 1 0,10 0 2 0,12 23-1 0,0-1-1 0,-1-1-2 0,23 24 0 0,-33-23-1 0,-1-11 0 0,2-21 1 0,-1-1 3 0,-22-10 6 0,-1-22-6 0,2 0-2 0,-33 10 6 0,-2 1-5 0,13-22-2 0,-11-11-2 0,0-11-4 0,10-21-7 0,0-1-15 0,12-10-12 0,-2-11-9 0,23 0 34 0,12 9 12 0,9 14-3 0</inkml:trace>
  <inkml:trace contextRef="#ctx0" brushRef="#br1" timeOffset="9">22158 12928 3 0,'0'0'2'0,"-10"0"17"0,10 11 16 0,-10 11-5 0,10 0-9 0,-12 10-7 0,24 1-3 0,-12-11-7 0,20 10-2 0,3-21 0 0,-1 1-1 0,10-12-1 0,1-23 0 0,-11 2 0 0,-1 10 0 0,-10-22-1 0,-11 11 3 0,-11 2-2 0,-21-3 1 0,-12 1-2 0,0 22-1 0,1 0 0 0,11 11 1 0,-1 23-1 0,11 8-11 0,12 2-15 0,10 0-14 0,10-13-4 0,34-9 41 0,-1-10 4 0,-33-12-2 0</inkml:trace>
  <inkml:trace contextRef="#ctx0" brushRef="#br1" timeOffset="10">22431 12885 2 0,'-23'0'1'0,"-9"0"4"0,11 0 6 0,9 11 0 0,-9 0 0 0,21 21 0 0,0-10-4 0,0 12-3 0,11-3-2 0,11-20-1 0,11 0-1 0,-1 1 0 0,1-12 1 0,0-23-1 0,-13-10 0 0,3 12 0 0,-13-12 1 0,-10 0 2 0,-10 1 2 0,-13 21 4 0,-9-11 4 0,-22 22-2 0,10 0-9 0,11 11-5 0,12 11-28 0,10 0-32 0,11-12 52 0,0 12 8 0</inkml:trace>
  <inkml:trace contextRef="#ctx0" brushRef="#br1" timeOffset="11">22692 12809 2 0,'0'0'0'0,"0"-22"0"0,0 0 2 0,-11 0 7 0,-1 12 6 0,3-1 2 0,-2 11-2 0,-11 11-5 0,11 21-1 0,-11-10-2 0,11 21-4 0,11 1-2 0,11-11 0 0,11-12-1 0,-1 1-1 0,2-22 0 0,9 0 0 0,-10-11 0 0,0-11-1 0,-11-21 1 0,-1 21 0 0,-10-10 1 0,0-1 0 0,-10 0 0 0,-13 12 1 0,13 10 0 0,10 11 3 0,-11 11 0 0,11 21 3 0,11 12-1 0,11 10 0 0,-1 11-1 0,1 11-1 0,11 1-1 0,-1 10-1 0,1-11 0 0,-11-1-1 0,-2-10 2 0,-8 0-1 0,-12-9 0 0,-21-13 1 0,-12-10 8 0,0-12 2 0,-10-10-4 0,-1 0-5 0,11-11-3 0,1-22-2 0,0-10-11 0,9-12-12 0,2-10-16 0,9-11-20 0,2-11 26 0,10-32 32 0,0 85-2 0</inkml:trace>
  <inkml:trace contextRef="#ctx0" brushRef="#br1" timeOffset="12">22844 12374 0 0,'0'0'5'0,"0"32"14"0,0 11 2 0,0 22-4 0,0 12-5 0,0-1-3 0,10 0-2 0,2-10-3 0,9-12-2 0,11-10 1 0,1-23-1 0,12 1 0 0,-13-22-1 0,12 0 0 0,-2-33-1 0,-19 1-1 0,9-12 1 0,-22-10-2 0,-10 0 1 0,0-1-1 0,0 23 2 0,-20 10 1 0,-2 22 1 0,11 0 1 0,-22 33 0 0,23-1-1 0,10 12 0 0,0-1 0 0,21-10 0 0,1-1-1 0,11-10 0 0,10 0-3 0,1-11-22 0,-1-11-27 0,0-11 12 0,1-11 38 0,-33 22 0 0</inkml:trace>
  <inkml:trace contextRef="#ctx0" brushRef="#br1" timeOffset="13">23561 12809 6 0,'0'0'6'0,"-10"-11"28"0,10 0-8 0,0-11-21 0,0 11-6 0,10 0-9 0,-10 11-35 0,12-10 25 0,-1-1 19 0</inkml:trace>
  <inkml:trace contextRef="#ctx0" brushRef="#br1" timeOffset="14">23725 12461 1 0,'0'-12'1'0,"0"-9"14"0,0 11 4 0,0 10 5 0,0-12-5 0,-12 24-4 0,2-2-3 0,10 23-2 0,-11-1-4 0,0 12 0 0,11-2-3 0,11-8-1 0,10-1-1 0,2-22-1 0,10-1 2 0,-1 1-2 0,-10-22 0 0,11-10-2 0,-1-1 0 0,-11-23-3 0,2 14-1 0,-13-13-2 0,1 12 2 0,-11-1 2 0,0 22 1 0,-11 11 2 0,11 0-1 0,-10 0 2 0,10 21-2 0,0 13 2 0,0-13 2 0,21 12 1 0,-10-11-1 0,32-11 1 0,-11-2-1 0,-9 3 0 0,9-24 0 0,1 3-1 0,-22-13 0 0,0 0 2 0,-11-11-2 0,0 1 1 0,-22-1-2 0,1 11-1 0,-1 0-4 0,0 12-7 0,11 10-12 0,-1 0-20 0,3 0 13 0,9 22 30 0,0-22 0 0</inkml:trace>
  <inkml:trace contextRef="#ctx0" brushRef="#br1" timeOffset="15">24182 12288 1 0,'-11'0'4'0,"11"0"7"0,0 0 6 0,0 0 2 0,0 10-4 0,11 11-5 0,-1-10-4 0,2 12 0 0,-2-2 0 0,12-11-2 0,-1 2-2 0,-9-12 1 0,9-12-3 0,-10-9 1 0,10-1-3 0,-9-10 0 0,-1-1-1 0,-11-20 0 0,0 19 1 0,10 23 0 0,-10-11 1 0,0 22 0 0,0 0 2 0,0 11 1 0,0 11 1 0,12 21 1 0,-12-10-2 0,11-10 0 0,21-2 2 0,-10 0 2 0,0-21-1 0,-1 0 0 0,12-11-3 0,-11-10-2 0,-2-1-1 0,3-22-4 0,-12 12-2 0,0-12 3 0,-1 1 1 0,2 21 2 0,-12 0 1 0,0 22 3 0,11 0 7 0,-11 22 2 0,0 11 1 0,10 10-9 0,12 1-3 0,11-12-31 0,-1-10-59 0,23-11 64 0,-44-11 22 0</inkml:trace>
  <inkml:trace contextRef="#ctx0" brushRef="#br1" timeOffset="16">4512 11504 8 0,'0'0'0'0,"0"0"0"0,-11-11 0 0,11 1 0 0,0-2 0 0,-11 1 0 0,-1 0 0 0,2 1 0 0,0 10 1 0,-1-11 1 0,11 11-2 0,-11-10 3 0,-12-2 0 0,13 1 1 0,-22 0 0 0,-1 0-1 0,0 11-2 0,-10 0 0 0,-2 22-1 0,-8-11 1 0,9 11 2 0,11 10 0 0,1-9 0 0,0 8-2 0,9 3 0 0,-10-3-1 0,23 14 0 0,-12 9 2 0,12 0-1 0,10 1-1 0,0 10 2 0,10 0-1 0,2 11 0 0,-2-11 0 0,23 1 0 0,0-23 0 0,-1 1-1 0,23-23 1 0,20-10 0 0,13-11 1 0,10-20-1 0,-11-14 1 0,0 12-2 0,-1-10-1 0,-21-1 1 0,-10 0 1 0,-12-10 0 0,-11-12 0 0,-9 1 0 0,-13 0-1 0,-10-2 1 0,-10-19-2 0,-23-1 2 0,-10-1 0 0,-11-9 1 0,-2-1-2 0,-9 22 3 0,-10 10 2 0,-1 23-2 0,-23 43-3 0,-9 54-3 0,-22 33-2 0,-1 43-31 0,12 32 9 0,96-117 21 0</inkml:trace>
  <inkml:trace contextRef="#ctx0" brushRef="#br1" timeOffset="17">4327 12091 9 0,'0'-22'-1'0,"0"-10"1"0,0 21 0 0,11 0 0 0,-1 11 0 0,-10-11 0 0,0 11 0 0,12-11 0 0,-12 0 1 0,-12 0 0 0,2 1 2 0,-1 10-1 0,-21 10-2 0,-1 23-1 0,-21 11 1 0,-12 10 0 0,1 0 0 0,11-10 0 0,21 10 0 0,0 11 1 0,11 12 1 0,1 10-1 0,21 21 0 0,11 1 1 0,31 11-2 0,3-44 1 0,9-11 0 0,11-11-1 0,-11-21 2 0,23-11 1 0,-12-22 4 0,21-33 1 0,24-21-2 0,-2-22-4 0,-11-1 0 0,1-20 0 0,-31 10-1 0,-13-11 1 0,-22-1 0 0,-42 13 0 0,-23 11-1 0,-32 10-4 0,-45 20-4 0,-30 45 2 0,-23 0-2 0,-12 22-2 0,23 21 3 0,21 23 3 0,12 21 3 0,10 43 1 0,11 33-3 0,12 55-7 0,21 43 7 0,43-196-9 0</inkml:trace>
  <inkml:trace contextRef="#ctx0" brushRef="#br1" timeOffset="18">4523 14722 15 0,'0'-10'2'0,"-11"-23"-2"0,11 0 1 0,0 1-1 0,0-1 1 0,-11 22 1 0,0-11-1 0,-11 22-1 0,1 0 0 0,-13 22 0 0,-8 11 0 0,-34 21 0 0,21-21 1 0,12 10 1 0,10-10 1 0,0 1 0 0,1 19 0 0,10 1-1 0,0 22-1 0,11 22 0 0,1 0 1 0,31 0-1 0,11 11 0 0,23-22 0 0,11-22 0 0,21-11 0 0,-1-32 3 0,1-11 2 0,1-44 0 0,-2-32-2 0,0-11 0 0,-8-22-2 0,-25-22 1 0,-19 12 0 0,-34-12-1 0,-44-20 0 0,-32 8-3 0,-55 24-3 0,-21 64 1 0,-55 44-2 0,-42 109-18 0,-23 76-2 0,119-77 5 0</inkml:trace>
  <inkml:trace contextRef="#ctx0" brushRef="#br1" timeOffset="19">4295 2980 7 0,'0'0'0'0,"-33"-22"0"0,0 0 0 0,1 1 1 0,-1-2-1 0,0-9 1 0,1 10 0 0,-12-11-1 0,1 1 0 0,-2-1 0 0,3-10 1 0,-14 10-1 0,-9 0 1 0,-21-10 0 0,21 21 1 0,11 0 1 0,-33 11 3 0,11 11 1 0,-2 0-1 0,3 11-2 0,-1 22-1 0,11 0-3 0,-11 10 0 0,11 22 0 0,9 2 0 0,3 19 0 0,-12 33-1 0,20-10 1 0,3-11 0 0,9-11-1 0,11 0 1 0,11 0-1 0,1-11 0 0,10 11 0 0,21-11-1 0,11 12 2 0,1-13 0 0,32 1 1 0,0-1-1 0,0 2 1 0,110 32-4 0,-77-55 1 0,10-21 1 0,-10 0-1 0,32 10 0 0,-10-32 0 0,-32-11 2 0,85-43-1 0,-21-12 3 0,11-32-2 0,-10-11-1 0,-11-10-1 0,-12-1 3 0,-21 0-1 0,-22 11 2 0,-34 0 2 0,-8 22 1 0,-35 0 1 0,-10-11-3 0,-10 11-2 0,-23-11-2 0,-21-11-5 0,10 33-2 0,-10-21 4 0,-34-2 8 0,2 12 7 0,-23 11-2 0,-11 32-4 0,1 22 8 0,-12 22 3 0,0 43-8 0,12 33-5 0,-23 55-2 0,12 32-3 0,54-55-10 0,22 12-40 0,43 10 28 0,11-119 16 0</inkml:trace>
  <inkml:trace contextRef="#ctx0" brushRef="#br1" timeOffset="20">5240 3284 11 0,'-21'0'18'0,"9"-11"-8"0,2 11-5 0,10-11 5 0,10 0-9 0,13-11-2 0,19-10 0 0,14-12 0 0,9 1 1 0,11-12 2 0,-11 11 1 0,-12 23-1 0,3-1 3 0,19-10 0 0,-10 21-1 0,0-11 0 0,13 11-1 0,19-10 2 0,1 0 3 0,22-13-2 0,10 12-2 0,23-10-2 0,-12 10 1 0,0 11-3 0,-10-11 3 0,-23 22-1 0,-10 0-2 0,0 0 1 0,-33 0 0 0,0 0 0 0,-10 0-1 0,-22 11 0 0,-1-11-2 0,-22 0-15 0,13 0-22 0,-23 0-5 0,-11-21 39 0,-1 10-4 0</inkml:trace>
  <inkml:trace contextRef="#ctx0" brushRef="#br1" timeOffset="21">7350 2425 32 0,'0'0'0'0,"-12"-11"59"0,2 11-49 0,10 0-5 0,0 11 2 0,10 10-5 0,2 1-2 0,21 0-3 0,20-11 0 0,12 0 1 0,12 0 1 0,-1-11 1 0,1-11 1 0,-12 22-1 0,-12-1 1 0,-8 12 0 0,-13 0 0 0,-11 11 1 0,-9-12 2 0,-12 1 3 0,-12 0 2 0,-9 0 1 0,-11 10-2 0,-23-10-2 0,-10 0-2 0,-11 10 0 0,0 13 0 0,-12 8-3 0,13-10-1 0,19 1-2 0,36-23-3 0,20-9-13 0,10-12-11 0,23 11-24 0,21-22 3 0,12-11 46 0,-55 11-4 0</inkml:trace>
  <inkml:trace contextRef="#ctx0" brushRef="#br1" timeOffset="22">8470 2664 34 0,'0'0'21'0,"0"0"18"0,-12 0-30 0,12 0-11 0,0 33 2 0,12 10 1 0,9 2-2 0,1 8-5 0,11 1 0 0,-1 12 0 0,-20-13 2 0,9-19 0 0,-10 9-11 0,-11-21-7 0,0 9 2 0,-11-19 11 0,-10-1 9 0,9-11-9 0</inkml:trace>
  <inkml:trace contextRef="#ctx0" brushRef="#br1" timeOffset="23">8339 2631 41 0,'0'0'0'0,"0"-11"50"0,0 11-56 0,11 0-1 0,22 0 4 0,9 0-5 0,3-10-30 0,8 10 19 0,-8 0 18 0,-2-11-8 0</inkml:trace>
  <inkml:trace contextRef="#ctx0" brushRef="#br1" timeOffset="24">8252 3284 24 0,'0'0'11'0,"22"-11"13"0,11-11-25 0,-1 11 1 0,12-21 4 0,-2 10-2 0,3-11-4 0,-2 21 0 0,-10 3 0 0,11 9 0 0,-12 0-14 0,1 0-9 0,10 0 19 0,-21 0-3 0</inkml:trace>
  <inkml:trace contextRef="#ctx0" brushRef="#br1" timeOffset="25">8992 2577 46 0,'-11'0'47'0,"-11"0"-43"0,11 0-6 0,-1 22 0 0,12 10-2 0,0 23-8 0,12 10-4 0,-1 0 3 0,11 0 7 0,11 0 3 0,-13-10-1 0,14-22 1 0,-23-12-2 0,-1-10-2 0,2-1 1 0,-12-10 3 0,-12 0 1 0,2-10 2 0,-23-11 1 0,1-13 2 0,-1 13 5 0,0-11 7 0,-11-11-4 0,1-1-6 0,0 0 0 0,10 2 2 0,11-14-4 0,12 2-3 0,-2 10-2 0,12-10 2 0,0 10 0 0,22 12 0 0,-12-1-1 0,13 11 1 0,20 1 1 0,-21 10-1 0,11 11 1 0,-11 11 0 0,-2 0 1 0,3 21-2 0,-1-10 0 0,-11 11-1 0,0-1 2 0,-22-10 1 0,0 11-1 0,-1-12-3 0,-21 12-3 0,1-11-8 0,-1-1-10 0,12 1 6 0,10 0 14 0,-10-11 3 0,21-11-9 0</inkml:trace>
  <inkml:trace contextRef="#ctx0" brushRef="#br1" timeOffset="26">9795 2751 9 0,'-9'0'9'0,"-14"-11"7"0,2 11-12 0,-1-11 0 0,0 11-2 0,1 11-3 0,-1 11-3 0,-11 1 2 0,11 8 3 0,-11 13 1 0,12 11 3 0,0 20-3 0,10-42-1 0,11-1-2 0,21-11-1 0,1-9-1 0,0-12 0 0,-1-12 2 0,-9 2 0 0,-2-1 2 0,12-21-1 0,-22 10 1 0,11-11 0 0,-11 1 1 0,0-1 1 0,0-10 1 0,-11-1 4 0,11 13 1 0,0-3-6 0,-12 1-2 0,12 12-1 0,0-1 2 0,0 22 2 0,0 0 6 0,12 11-2 0,-1 21-6 0,11 1 0 0,-1 10-2 0,-10 1-2 0,10-11-9 0,2-1-16 0,-1-10-10 0,-2-1 26 0,-8-21 10 0,-12 0-8 0</inkml:trace>
  <inkml:trace contextRef="#ctx0" brushRef="#br1" timeOffset="27">10057 2707 16 0,'0'0'0'0,"0"0"38"0,-21-10-36 0,10-1-4 0,-1 11-1 0,2-11-2 0,-1 11-9 0,0 0 5 0,0 22 7 0,-11-1 4 0,12 23 2 0,-12 10 0 0,-1 1 0 0,13-1-2 0,10 11-2 0,10-44-3 0,13-9-1 0,-1-1-1 0,0-11 0 0,-12-11 1 0,12-11 2 0,-11 1 2 0,-11-23 3 0,0 0 3 0,-11 2 3 0,-11-3-3 0,12-9-5 0,-12-22-2 0,0 11 0 0,-1-12 2 0,13 12-2 0,0 11 0 0,-2 21-3 0,12 12-4 0,0-1-5 0,0 11 11 0,0 11 1 0,0 0-7 0</inkml:trace>
  <inkml:trace contextRef="#ctx0" brushRef="#br1" timeOffset="28">10306 2707 10 0,'0'-21'8'0,"-20"10"-7"0,8-11-2 0,2 11 3 0,-1 0 1 0,-1 11-2 0,2 0-1 0,-1 11 0 0,0 22 1 0,1-1-1 0,-1 12 0 0,-1-1 0 0,2 13 1 0,10-25-1 0,0 13 2 0,10-23-1 0,23 1 0 0,-1-10-1 0,-20-2-1 0,9-10 0 0,2-10-1 0,-14-2 0 0,-9-10 2 0,12 1 2 0,-12-33 5 0,0 10 0 0,0-10-1 0,-12-1-3 0,-8-10 0 0,8 0-1 0,2-11-2 0,-13 0 2 0,23 21 3 0,-10 1 0 0,-1 21-5 0,11 12-1 0,0 10-2 0,0 11-11 0,0 11-23 0,11 10 35 0,-11-11 2 0,10 35 0 0,-10 9 0 0,12-11-9 0</inkml:trace>
  <inkml:trace contextRef="#ctx0" brushRef="#br1" timeOffset="29">10427 2816 10 0,'0'0'-1'0,"0"0"2"0,11 0-1 0,-11-22 4 0,0 1 4 0,0-12 3 0,0 0-4 0,0 1 4 0,0-1 3 0,0 22-1 0,0-10 1 0,0 21 0 0,0 0-4 0,0 0-5 0,11 21-1 0,-11 12-3 0,10 10-1 0,2 12 0 0,-12-23 1 0,10 1 1 0,-10 0-2 0,11-22 2 0,-11 10 0 0,0-10 0 0,0 1 1 0,0-12-2 0,0 0 1 0,0 0 0 0,0-12 1 0,0-10-1 0,0-21-3 0,-11-10 3 0,11-3-5 0,0 2 3 0,11 21 0 0,-11 1-6 0,0-1-16 0,0 22-7 0,0 0-16 0,0 0 13 0,0 11 29 0,0 0 3 0,0 11 0 0,-11 0-9 0</inkml:trace>
  <inkml:trace contextRef="#ctx0" brushRef="#br1" timeOffset="30">10557 2729 10 0,'0'0'0'0,"0"0"0"0,11 0 1 0,10 22 6 0,2-11 9 0,-1 0 2 0,10 1-3 0,-11-12-10 0,24 9-2 0,-13-9-2 0,1 0-1 0,-11-9 0 0,9-3 0 0,-19 1 1 0,-1-22-2 0,-11 1 1 0,0-1 1 0,-33 0 3 0,12-10 1 0,-13 21 5 0,-9 0 11 0,11 22-7 0,-1 0-3 0,1 11-7 0,9 33-3 0,2-12-4 0,21 12-1 0,0-12-1 0,11 1-3 0,11-11-2 0,10 1-1 0,1-14-5 0,10-9-2 0,0-9-5 0,1-3-3 0,0-21 13 0,-12 0 13 0,12 1-1 0,-33 21-8 0</inkml:trace>
  <inkml:trace contextRef="#ctx0" brushRef="#br1" timeOffset="31">11100 2392 16 0,'0'0'12'0,"-10"0"37"0,-22 0-41 0,9 0 1 0,2 11-4 0,-1 0-6 0,0 11-1 0,1-1-1 0,9 1 2 0,2 0 1 0,10 0-2 0,0-1-1 0,10 12 1 0,13-11-3 0,9-1 1 0,-10-10 0 0,11 11 1 0,10-11 3 0,-10 0 1 0,-11 0 2 0,10 0 4 0,-21-1 3 0,-1-10 2 0,-10 11 0 0,-10 0-1 0,-1 0-7 0,-21 0-1 0,-1 0-4 0,0 0 0 0,1 1-1 0,10-3-5 0,11-9-10 0,11 0-15 0,0-9-12 0,11-3 27 0,11-21 16 0,-22 22-9 0</inkml:trace>
  <inkml:trace contextRef="#ctx0" brushRef="#br1" timeOffset="32">11493 2381 45 0,'-12'0'68'0,"-31"0"-61"0,21 0-9 0,1 0 1 0,-1 0-6 0,11 11-15 0,0 0 2 0,0 11 15 0,1-11 4 0,-2-1 2 0,2 1 1 0,-1 0-2 0,11 0-1 0,0 0-2 0,11-11 0 0,-1 11 0 0,12-11 3 0,21 0 1 0,1 0 0 0,10 0-1 0,-10 0 0 0,0 0 1 0,-12 11 2 0,-10 0 2 0,-11-1 6 0,-1 1 5 0,-10 0 1 0,-10 22-5 0,-23-11-3 0,1 10-4 0,-1-10-1 0,1 0-1 0,-1-11-2 0,10-1 0 0,2 1-3 0,10-11-7 0,-10 0-18 0,9 0-33 0,12-11 24 0,0-10 25 0</inkml:trace>
  <inkml:trace contextRef="#ctx0" brushRef="#br1" timeOffset="33">4653 3229 8 0,'0'0'0'0,"-22"-11"3"0,1 1-1 0,9 10-2 0,12 0 0 0,0 0 0 0,0-11 0 0,12 11 0 0,-1-11 0 0,-1 11 1 0,1 0-1 0,0 0-1 0,-1 0-2 0,2 0 0 0,21 0-4 0</inkml:trace>
  <inkml:trace contextRef="#ctx0" brushRef="#br1" timeOffset="34">3642 10742 4 0,'0'0'1'0,"-23"0"-1"0,13 0-3 0,0 12 2 0,10-12 0 0</inkml:trace>
  <inkml:trace contextRef="#ctx0" brushRef="#br1" timeOffset="35">8077 10872 2 0,'-32'23'-2'0,"-22"-1"2"0,33-22 0 0</inkml:trace>
  <inkml:trace contextRef="#ctx0" brushRef="#br1" timeOffset="36">20093 15549 9 0,'0'0'0'0,"0"-11"0"0,0 11 3 0,0-11 8 0,0 0 2 0,-11 0 0 0,11 0 1 0,-10 1-1 0,-1 10-2 0,-11-11-2 0,0 11-1 0,1 0-4 0,-12 11-4 0,11 21 2 0,-22 12-2 0,11 10 0 0,23 0-1 0,10 1-2 0,22-23-3 0,-1-10-4 0,23-11-12 0,11-11-8 0,-12-11 3 0,11-11 24 0,-21-10-5 0</inkml:trace>
  <inkml:trace contextRef="#ctx0" brushRef="#br1" timeOffset="37">20191 15212 10 0,'0'0'0'0,"-12"-11"4"0,3 0 10 0,-2 11 8 0,-1-11 4 0,12 11-10 0,-10 22-6 0,10 10-1 0,-11 12-2 0,-1 21-5 0,12 0 1 0,-10 1-3 0,10-1-1 0,10 0 0 0,2-21 0 0,-1-1 1 0,11-21-1 0,-11-1 0 0,-2-9-1 0,3-12 0 0,-1 0 0 0,11-22 0 0,-11-11-2 0,11-10-2 0,-2-1 1 0,-8 13 3 0,-12-3 2 0,11 23 2 0,-11 11 1 0,0 11 3 0,0 23-4 0,0 8 0 0,10-9-2 0,2-1 0 0,-1 1 0 0,10-12-1 0,0-9 0 0,2-12-7 0,-1-12-19 0,-12-19-17 0,0 8 26 0,-10-19 17 0,0 30-7 0</inkml:trace>
  <inkml:trace contextRef="#ctx0" brushRef="#br1" timeOffset="38">20375 15386 12 0,'0'0'9'0,"-10"-11"10"0,-1 11-9 0,11 0 0 0,11 11-13 0,-11 0-22 0,22-1 3 0,-11 23 12 0</inkml:trace>
  <inkml:trace contextRef="#ctx0" brushRef="#br1" timeOffset="39">20474 15625 10 0,'0'0'0'0,"-11"0"14"0,11 12-5 0,0 9 1 0,0-11 5 0,0 1-4 0,11-11-6 0,0 11 0 0,11-22 0 0,-1 0 0 0,-21-20-3 0,22-3-1 0,-12 3 0 0,-10-14-1 0,12 2 0 0,-24 10 1 0,12 11-2 0,-21 0 1 0,10 12-1 0,0 10-2 0,1 10-1 0,-2 23 2 0,12-11 0 0,0 10 0 0,12 12 0 0,-2-22 0 0,12-10 0 0,-1-3 1 0,-9 2-1 0,20-11 0 0,-21 0-1 0,-1-11 0 0,13-10-7 0,-13-1-1 0,2-11 1 0,-12 12 5 0,11-12 2 0,-11 0 4 0,0 22 2 0,0 1 5 0,-11 10 2 0,11 0-4 0,-12 10-4 0,12 12 1 0,0 0-1 0,-10 0-1 0,20-11 1 0,-10 10-2 0,23-10 1 0,-14 0 0 0,-9 0-1 0,12-11 1 0,-1 11 0 0,-1-11-1 0,2 0 1 0,9-11 0 0,-9 0 0 0,-12 0 1 0,10 0 1 0,-10 0 1 0,0 11 0 0,0 0-6 0,0 11-3 0,0 0-11 0,10-11-15 0,2 11 13 0,-1-11 17 0,11-22-7 0</inkml:trace>
  <inkml:trace contextRef="#ctx0" brushRef="#br1" timeOffset="40">20855 14961 9 0,'0'-10'0'0,"0"-23"4"0,0 22 3 0,0 11 1 0,10 23 7 0,1 20 0 0,-11 22-5 0,10 11-4 0,2 0-1 0,-1 0-1 0,11 22-2 0,-12-33-1 0,12-10-2 0,-12-12-6 0,2-21-18 0,9 1-5 0,-21-3 16 0,0-20 13 0,0 0-7 0</inkml:trace>
  <inkml:trace contextRef="#ctx0" brushRef="#br1" timeOffset="41">20800 15462 16 0,'0'0'0'0,"0"-11"30"0,0 11-17 0,21 0-5 0,2-11-5 0,19 11-3 0,3-11-19 0,-3 0-21 0,3 0 29 0</inkml:trace>
  <inkml:trace contextRef="#ctx0" brushRef="#br1" timeOffset="42">23225 15091 7 0,'0'-10'1'0,"-11"-11"-1"0,0-1 0 0,11 10 1 0,-11 2 0 0,11-11 4 0,-12 9 5 0,12 2 0 0,-10 10-1 0,0 0-3 0,-12 0-1 0,-1 22-3 0,2-12-1 0,0 23-1 0,10-22 0 0,11 0-2 0,0-1 0 0,22-10 0 0,21 0 2 0,0 0 0 0,12-21 0 0,-12 10 1 0,1 11-1 0,-11 0 2 0,-23 11 3 0,0 10 5 0,-20 0 0 0,-22 24-2 0,-12-13-3 0,0 1-2 0,-11-1-1 0,2 1-1 0,20-22-1 0,12 0 1 0,10-11-1 0,11 0-1 0,0-11-1 0,11-22 0 0,0 12 0 0,10-1 0 0,1 11 0 0,0 0-1 0,9 0 1 0,-8 11 0 0,9 0 0 0,-9 0 1 0,-2 0 1 0,0 11 0 0,2-11 0 0,-1-11 0 0,-12-11-1 0,0 12 1 0,2-12-3 0,-12-11 1 0,0 12 2 0,-12-1 1 0,2 0-1 0,0 1 2 0,-12 9 3 0,11 12 0 0,-1 12-3 0,12 9 0 0,-10 1-1 0,20 0 0 0,2 9-1 0,9-8 0 0,11-12-1 0,-9 0 1 0,20-11-1 0,-21 0-4 0,0-11-15 0,-1 0-24 0,-9-12 31 0,8 2 12 0,-20 11-6 0</inkml:trace>
  <inkml:trace contextRef="#ctx0" brushRef="#br1" timeOffset="43">23528 14896 7 0,'0'0'1'0,"0"22"2"0,12 0 3 0,-12 11 1 0,11-1-1 0,-1 1 0 0,2-1 1 0,-12 1 2 0,0-11 3 0,0-1-4 0,0-11 1 0,0 2-2 0,0-12-3 0,0 0 1 0,0-22-4 0,0-10 0 0,11-12-1 0,-11 12-1 0,0-23-2 0,11 12 0 0,-11 10 0 0,11 12-4 0,-11 10-5 0,0 11-11 0,10 11-16 0,-10-1 38 0,10 12-6 0</inkml:trace>
  <inkml:trace contextRef="#ctx0" brushRef="#br1" timeOffset="44">23713 14918 8 0,'0'0'0'0,"-10"-22"2"0,-1 12 16 0,0-1 2 0,11 1 2 0,0 10-6 0,0 0-6 0,0 21-1 0,11 0-3 0,0 23-3 0,11-12-2 0,-1 1-1 0,2-11 1 0,-2-11 0 0,0 0 3 0,-9-11 0 0,9-11 0 0,-9-22 0 0,-2 0-1 0,-10 1-2 0,-10-23 0 0,-2 12-1 0,2-10 0 0,-1 8-2 0,11 2 0 0,0-1-3 0,-12 11-4 0,12 23-10 0,0 10-38 0,12 0 21 0,-12 0 28 0</inkml:trace>
  <inkml:trace contextRef="#ctx0" brushRef="#br1" timeOffset="45">21376 15723 7 0,'-10'-11'0'0,"-12"11"1"0,0-10 1 0,-1 10 5 0,14 0 2 0,9-12 1 0,0 12-2 0,0 0 1 0,9 0-6 0,3 0-2 0,21 0 0 0,10 12 0 0,12-12 1 0,20 0-1 0,13 0 0 0,10-12 0 0,9 12-1 0,3 0 1 0,-2 0-2 0,12 12-2 0,-12-12 3 0,2 0 2 0,-2 10-4 0,12-10-8 0,-45 0-4 0,-8 0-2 0,-24 0 4 0,0 0 11 0,-21 0-7 0</inkml:trace>
  <inkml:trace contextRef="#ctx0" brushRef="#br1" timeOffset="46">22572 15603 8 0,'-10'0'0'0,"10"0"2"0,-11 0 3 0,11 11 0 0,0 0-1 0,21 1-1 0,1 9 0 0,11-11-1 0,9 1 0 0,3 12-2 0,-2-2 0 0,-11-11 1 0,-9 12-1 0,-1 0 1 0,-22-11 0 0,-12 11 2 0,-21 0-1 0,-20 9 1 0,-2-8-1 0,1-12 2 0,21 0-1 0,1-11-3 0,21 10-17 0,-1 2-13 0,12-12 23 0</inkml:trace>
  <inkml:trace contextRef="#ctx0" brushRef="#br1" timeOffset="47">22604 16005 9 0,'0'0'0'0,"12"0"0"0,-12 0 0 0,0 0 1 0,11 0 3 0,-11 0 1 0,0 0 10 0,0 0-13 0,-11 0 4 0,-1 11 1 0,-9-1 1 0,10 2-3 0,1-1-1 0,-13 0-1 0,13 0-1 0,-13 0 0 0,-9-2 0 0,11 3 1 0,-12-1 0 0,-11 0-1 0,-10 11-1 0,0-11-1 0,0 0 0 0,-34 10 1 0,-20 12 0 0,-12-11 1 0,-10 10 1 0,-1 1-2 0,1 0-1 0,-11-1 1 0,21 1-1 0,10-11 0 0,24-1 0 0,32-21 0 0,21 0-1 0,22 0 0 0,11-11-4 0,11 1-5 0,11-1-13 0,-1 0-12 0,23 11 24 0,-33 0 4 0</inkml:trace>
  <inkml:trace contextRef="#ctx0" brushRef="#br1" timeOffset="48">21148 16321 7 0,'0'0'0'0,"11"0"1"0,11-11 1 0,-11 0 6 0,-1 11 2 0,12 0-1 0,-22 0 0 0,0 0 1 0,-11 11 2 0,0 11-1 0,-22 10-2 0,-10 1-3 0,11 10 1 0,-12-10-2 0,0 1-3 0,11-14 1 0,23 2-1 0,-1-11-1 0,22-11 2 0,11 0 3 0,31 0 1 0,13-11-3 0,32 0-3 0,-21 0-7 0,-2 1-49 0,-20 10-13 0,-45 0 62 0</inkml:trace>
  <inkml:trace contextRef="#ctx0" brushRef="#br1" timeOffset="49">21387 16549 6 0,'0'0'1'0,"11"0"-1"0,-11-11 0 0,0 0 5 0,11 11 5 0,11-10 5 0,-11 0 1 0,-1-2-3 0,1 1-2 0,0 0-2 0,-1 11 0 0,2 0-3 0,-1 0-3 0,11 0-1 0,-11 11-1 0,21-11 0 0,11 23-1 0,1-23 0 0,54 0 1 0,-11 0 0 0,22 0-2 0,-1 0-2 0,12 10 0 0,0 0 0 0,-13 1-1 0,24 0-2 0,-10 12 1 0,-13-13 1 0,1-10 0 0,-11 11 2 0,-23-11 2 0,-10 0 0 0,-20 0 1 0,-25 0-1 0,-20 0 2 0,-10-11-5 0,-11 11-17 0,-23 0-14 0,12 0 22 0,-12 0 3 0</inkml:trace>
  <inkml:trace contextRef="#ctx0" brushRef="#br1" timeOffset="50">22964 16495 9 0,'0'0'0'0,"0"0"3"0,0-11 8 0,-12 0 4 0,12 11-1 0,0-11-4 0,0 11-1 0,12 0-7 0,9 11 1 0,1 0-2 0,11 12 1 0,-11-3 0 0,0 2 1 0,-1 1 1 0,-11-13-1 0,13 22-1 0,-12-21-1 0,-11 11 2 0,0-1 0 0,-22 1-1 0,-21-10-1 0,9 9 0 0,1-11-1 0,-9 2-3 0,19-12-24 0,13 11-33 0,10 0 46 0</inkml:trace>
</inkml:ink>
</file>

<file path=ppt/ink/ink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951"/>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17745 17549 255 0,'0'0'0'0</inkml:trace>
  <inkml:trace contextRef="#ctx0" brushRef="#br0" timeOffset="1">19593 13896 255 0,'0'0'0'0,"-98"-54"0"0,11 32 0 0,-66-32 0 0,-32 21 0 0,-10 11 0 0,-33-10 0 0,-23 10 0 0,-20 0 0 0,-22-11 0 0,-55 12 0 0,-54-12 0 0,-55-1 0 0,-76 25 0 0,-76-2 0 0,-119 11 0 0,-99 11 0 0,-87 65 0 0,-619 196 0 0,1523-272 0 0</inkml:trace>
  <inkml:trace contextRef="#ctx0" brushRef="#br0" timeOffset="2">16059 957 214 0,'0'0'-22'0,"-10"0"-13"0,-2-11-2 0,-9 11-36 0,21 0 33 0,-12 0 33 0</inkml:trace>
  <inkml:trace contextRef="#ctx0" brushRef="#br0" timeOffset="3">21474 12591 255 0,'-849'0'0'0,"111"0"0"0,-154 55 0 0,-576 119 0 0,1457-174 0 0</inkml:trace>
  <inkml:trace contextRef="#ctx0" brushRef="#br0" timeOffset="4">26117 15625 169 0,'0'-22'0'0,"-12"0"-20"0,2 1-44 0,0-1-9 0,-2 22 61 0</inkml:trace>
  <inkml:trace contextRef="#ctx0" brushRef="#br0" timeOffset="5">26182 15494 240 0,'0'-10'8'0,"-21"-23"-2"0,-12 11-6 0,10-10-4 0,3 10-15 0,20 22-16 0,20 22-35 0,25-12-34 0,-2 12 82 0</inkml:trace>
  <inkml:trace contextRef="#ctx0" brushRef="#br0" timeOffset="6">24387 15875 255 0,'0'-22'0'0,"0"1"0"0,0-34 0 0,0-20 0 0,0-2 0 0,-32 24 0 0,-119-14 0 0,-219 46 0 0,-43 10 0 0,-66 22 0 0,-55 54 0 0,-19 44 0 0,9 21 0 0,44 22 0 0,-185 120 0 0,673-272 0 0</inkml:trace>
  <inkml:trace contextRef="#ctx0" brushRef="#br0" timeOffset="7">26019 17854 255 0,'11'0'0'0,"-1"0"0"0,13 0 0 0,-23 0 0 0,-273-22 0 0,-20 0 0 0,-109 22 0 0,-109 0 0 0,-109 11 0 0,-425 163 0 0,1036-174 0 0</inkml:trace>
</inkml:ink>
</file>

<file path=ppt/ink/ink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2-02T06:23:05.748"/>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8012 5980 9 0,'-21'0'1'0,"0"-32"0"0,10 21-2 0,-1 11-1 0,24 0 1 0,9 0 1 0,1 11-1 0,0-11-5 0</inkml:trace>
  <inkml:trace contextRef="#ctx0" brushRef="#br0" timeOffset="1">3305 8165 10 0,'0'0'0'0,"-33"-31"0"0,1-3 0 0,-1 13 0 0,1-23 1 0,-1 13-1 0,-11-3 0 0,1 3 0 0,-1 8 0 0,-22 12 0 0,1 0 0 0,-10 0 0 0,-13 22 0 0,1 0 0 0,-11 11 0 0,-21 10 0 0,10 1 1 0,12 10-1 0,-1 1 0 0,0-1 0 0,22 0 1 0,11 22-1 0,10 12 0 0,-10 10 0 0,22 11 1 0,9 11-1 0,1 10 0 0,24 23 0 0,-2-12 0 0,11 12-1 0,20-12 1 0,13-10-2 0,22-12 1 0,10-21 1 0,23-11 0 0,31-32 0 0,12-11 1 0,21-33-1 0,-1 0 0 0,57-21 0 0,-56-24 1 0,11 2 0 0,-22-22-1 0,1-11-2 0,-12-11 3 0,-11-11-2 0,-9-11 0 0,-12-32 1 0,-33 10 0 0,-23-9 0 0,-19-3 0 0,-23 2 1 0,-43 0 1 0,-12-1 2 0,-21 23-1 0,-33 10-1 0,-11 11-2 0,-11 22 0 0,-20 33 1 0,-1 21-1 0,-23 33 0 0,-10 43-1 0,-11 33 0 0,1 33 1 0,-11 31-2 0,161-96 1 0,-280 326-6 0,151-110-4 0</inkml:trace>
  <inkml:trace contextRef="#ctx0" brushRef="#br0" timeOffset="2">12503 8177 9 0,'-33'-55'1'0,"1"12"-1"0,-22 10 2 0,0 1-2 0,-1 22 1 0,-10 10-1 0,-11 0 0 0,-11 31 0 0,-11 24 0 0,0 10 1 0,1 22-1 0,-1 22 0 0,-12-1-1 0,24 12 1 0,-23 142 0 0,98-132 1 0,22 22 0 0,44-11-1 0,32 11 1 0,31-10-1 0,14 11-1 0,9 8-3 0,11-8 1 0,-10-11 2 0,10 10 1 0,11-11-1 0,0-20 1 0,-1-46-1 0,-19-43-4 0</inkml:trace>
  <inkml:trace contextRef="#ctx0" brushRef="#br0" timeOffset="3">13742 10384 6 0,'33'-33'0'0,"163"-173"0"0,-54 10 3 0,-34-42 4 0,-31-2 1 0,-44 55-3 0,-23 129-3 0,-10-497 5 0,-43 335-6 0,-22 1-1 0,-45 32 0 0,-30 33 1 0,-35 32-2 0,-31 44 0 0,-44 33 1 0,-33 43 1 0,-21 54-2 0,-23 44 2 0,1 43-2 0,11 55 1 0,11 11-4 0,54 10-10 0,42 0 4 0,46-21 9 0,129-141-8 0</inkml:trace>
  <inkml:trace contextRef="#ctx0" brushRef="#br0" timeOffset="4">8110 7872 9 0,'-86'0'0'0,"-34"0"1"0,12 11-1 0,21 11 0 0,11 0-1 0,0 21 2 0,-1 11-1 0,12 22 1 0,0 23-1 0,0 9 0 0,10 34 0 0,12 21 0 0,9 11-1 0,24 21 1 0,54-11 0 0,32-9-1 0,44-23-1 0,21-21 2 0,66 22 0 0,-122-100-7 0</inkml:trace>
  <inkml:trace contextRef="#ctx0" brushRef="#br0" timeOffset="5">9427 9384 7 0,'119'-272'3'0,"-75"43"8"0,-34-10-1 0,-31 11-3 0,-33 11-2 0,-33 42-2 0,-55 45-3 0,-10 54 0 0,-56 54-6 0,-30 55-10 0,-12 54 2 0,-11 54 4 0</inkml:trace>
  <inkml:trace contextRef="#ctx0" brushRef="#br0" timeOffset="6">1761 11634 2 0,'0'10'0'0,"0"2"-1"0,11-1 1 0,0-11 0 0,-1 0 1 0,12 0-1 0,0-11 0 0,11-1 0 0,-12 2 0 0,1 10 0 0,0 0 0 0,-1 0 0 0,2 0 0 0,-14 10-2 0</inkml:trace>
  <inkml:trace contextRef="#ctx0" brushRef="#br0" timeOffset="7">4728 11548 4 0,'45'0'0'0,"-12"0"0"0,-1 10 0 0,12-10 0 0,-2 11 0 0,3-1 0 0,9 13 0 0,-1-12 0 0,13 10 0 0,-1-11 0 0,0 13-4 0</inkml:trace>
</inkml:ink>
</file>

<file path=ppt/ink/ink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27T04:10:32.297"/>
    </inkml:context>
    <inkml:brush xml:id="br0">
      <inkml:brushProperty name="width" value="0.05292" units="cm"/>
      <inkml:brushProperty name="height" value="0.05292" units="cm"/>
      <inkml:brushProperty name="color" value="#3165BB"/>
      <inkml:brushProperty name="antiAliased" value="0"/>
    </inkml:brush>
  </inkml:definitions>
  <inkml:trace contextRef="#ctx0" brushRef="#br0">4447 3653 8 0,'0'0'0'0,"0"0"0"0,-11 0 0 0,11 0 0 0,-11-10 0 0,-1 10 1 0,12-11 1 0,0 0 6 0,0 0 2 0,-10 0 5 0,10 11-3 0,0 0 1 0,10 0 13 0,-10 0-20 0,12 11 0 0,-1 0-1 0,0 0-2 0,0 21 0 0,21-10-2 0,-21 12 2 0,11-3 0 0,0 3 0 0,-1-3 0 0,1-9-1 0,0 0 0 0,-1 11-1 0,11-11-1 0,-20 9 2 0,9-8-1 0,2-2 1 0,-2 0-2 0,0 2 1 0,-9-1 0 0,9-2 1 0,1-8-1 0,-12 10-1 0,13-11 1 0,-13 11 0 0,13-11-1 0,-12-1 2 0,10 1-2 0,1 0 0 0,-11 0 0 0,11 11 1 0,-12-11-2 0,12 0 1 0,-11 10 1 0,11 1-2 0,0 0 1 0,-2 0 0 0,-8-12 0 0,9 12-1 0,2-11 1 0,-1 11-1 0,-12-11 1 0,12 0 0 0,-1-1 1 0,-9 1-1 0,9 11-1 0,-10-11-2 0,0 0-1 0,-1 1-3 0,13-2-8 0,-23 0-8 0,0-10-23 0,0 0 3 0,0 0 36 0</inkml:trace>
  <inkml:trace contextRef="#ctx0" brushRef="#br0" timeOffset="1">4740 3458 8 0,'0'0'0'0,"0"0"6"0,0 0 11 0,11 11 0 0,-1-1-1 0,2 1-7 0,9 11 1 0,11 11 0 0,1-1-4 0,1 1 1 0,9 10-3 0,0 12 0 0,1-12-1 0,9 22 0 0,-8-10 0 0,-2 10 1 0,12 0 0 0,-12 1 1 0,12-1-2 0,-12-22 3 0,1 1-2 0,-12-1-2 0,12-10-1 0,-23-11 1 0,12 10-1 0,-22-21-1 0,11 11 0 0,-11-11 0 0,-2 11-1 0,3-22-1 0,-12 10-6 0,0-10-12 0,0 0-18 0,0-21-41 0,0 10 72 0</inkml:trace>
  <inkml:trace contextRef="#ctx0" brushRef="#br0" timeOffset="2">9905 7939 255 0,'0'0'0'0</inkml:trace>
  <inkml:trace contextRef="#ctx0" brushRef="#br0" timeOffset="3">13222 13689 255 0</inkml:trace>
  <inkml:trace contextRef="#ctx0" brushRef="#br0" timeOffset="4">5186 4567 6 0,'11'0'2'0,"-11"-10"-2"0,10 10 0 0,2-12 0 0,-12 12 0 0,11 0 1 0,-11-11 1 0,10 11 11 0,-10 0 7 0,0-11-1 0,0 11-2 0,0 0-1 0,0-11-6 0,0 11 2 0,0 0-3 0,-10 0 1 0,10-10-2 0,0 10-1 0,-11 0 1 0,-1 10 1 0,-9 1 1 0,9 11-5 0,-20 11 0 0,-11-1-2 0,0 11 0 0,-12 12-3 0,-22-11 0 0,2 10-1 0,-1 0-3 0,-22 12-2 0,0-12 0 0,-1 11 3 0,13 0 4 0,21-10 0 0,0-12 1 0,32-21-1 0,-32 22 1 0,21-12-1 0,11-10-1 0,-10 0 0 0,22-10-1 0,10-3-3 0,-1-9-19 0,12-9-36 0,0-3-21 0,12-10 64 0</inkml:trace>
  <inkml:trace contextRef="#ctx0" brushRef="#br0" timeOffset="5">5534 4534 7 0,'0'0'0'0,"0"-11"0"0,0 11 9 0,0 11 4 0,-12 0 2 0,2 1 0 0,-1 9 0 0,-21 11 0 0,-1 1-4 0,-10 11-4 0,-22 10-5 0,-23 11-2 0,2 0-2 0,-1 10-3 0,-1-8-4 0,2-2 1 0,9 0 7 0,1-11 2 0,22-10 5 0,-11 10 4 0,10-10-4 0,22-12-1 0,-42 24 0 0,20-14-5 0,0 2 1 0,2-12-2 0,-13 11 0 0,22-20 0 0,11-2-2 0,12-10-5 0,10-11-4 0,1 0-15 0,10-21-23 0,0-1 43 0,10 10-1 0</inkml:trace>
  <inkml:trace contextRef="#ctx0" brushRef="#br0" timeOffset="6">3001 4991 9 0,'0'0'0'0,"0"0"1"0,0 0 28 0,0-11-6 0,0 11-2 0,10 0-3 0,1 0-4 0,0 0-3 0,11 11 0 0,0 0-3 0,32 21-2 0,-10 1 0 0,9 21-1 0,12-10 0 0,12 10-3 0,-11-10 1 0,21-1-1 0,-22-10 2 0,0 10-1 0,-12-21-1 0,-8 11-2 0,-2-12 0 0,-10 1 1 0,0-10-2 0,-24 9 0 0,14-11-6 0,-13-10-13 0,-10 0-18 0,0 0-33 0,-10-10 33 0,-13 10 30 0</inkml:trace>
  <inkml:trace contextRef="#ctx0" brushRef="#br0" timeOffset="7">2990 5393 9 0,'0'0'0'0,"11"0"3"0,-1 0 18 0,-10 0-9 0,11 11-6 0,10 12 16 0,2-2-8 0,9 0-2 0,12 2-1 0,-1 20 1 0,12-11-2 0,-2 1 2 0,12 10-1 0,1-10-1 0,-1-1-3 0,0-10-1 0,-10 11-1 0,0-1-1 0,-1 1-2 0,-10-11-1 0,-12 0 0 0,11-1-1 0,-11-10 0 0,-9-11 0 0,-13 0-4 0,13-11-20 0,-13-10-52 0,-10-1-4 0,0 11 73 0</inkml:trace>
  <inkml:trace contextRef="#ctx0" brushRef="#br0" timeOffset="8">3196 5121 8 0,'0'0'2'0,"0"-11"-2"0,0 11 0 0,0-10 0 0,0 10-1 0,-11 0 1 0,11 0 0 0,-10 0 0 0,10 0 0 0,0 0 0 0,0 0 1 0,0-11-1 0,0 11 1 0,0-11 2 0,10 0 0 0,12 0 0 0,-11 11-1 0,-1 11-1 0,13 0-1 0,9 32 0 0,-10-10 1 0,11 21-1 0,-1 1 1 0,12-12-1 0,10 13 1 0,1-14-1 0,-1 2 0 0,11-12 0 0,-21-20-1 0,9-2 1 0,2 1 0 0,-12-11-1 0,12 0-1 0,-22 0-1 0,-23 0-3 0,2 10 3 0,-12-10 2 0,-22 12-8 0</inkml:trace>
  <inkml:trace contextRef="#ctx0" brushRef="#br0" timeOffset="9">3066 5557 10 0,'0'0'0'0,"-23"-12"0"0,23 12 0 0,-10-10 0 0,10 10 0 0,10-12 0 0,13 2 0 0,-1-1 0 0,21 11 0 0,1 0 0 0,9 11 0 0,2-1 0 0,0 12 1 0,10-10-1 0,11 9 0 0,-1-11 1 0,2 2-1 0,10-12 0 0,-1 11 1 0,-9 0-2 0,9-11 1 0,-19 0 0 0,-2 10-1 0,-12-10-2 0,-20 0 3 0,-10 0-8 0</inkml:trace>
  <inkml:trace contextRef="#ctx0" brushRef="#br0" timeOffset="10">4250 5741 9 0,'0'0'0'0,"-10"0"0"0,10 0-1 0,0 0 1 0,0 0 0 0,0-11-8 0</inkml:trace>
  <inkml:trace contextRef="#ctx0" brushRef="#br0" timeOffset="11">4262 5741 9 0,'-12'0'0'0,"2"0"0"0,10 0-1 0,0 0-7 0</inkml:trace>
  <inkml:trace contextRef="#ctx0" brushRef="#br0" timeOffset="12">22919 15984 11 0,'0'-23'22'0,"-9"-75"41"0,-2 67-53 0,-1 9 0 0,12 10-2 0,-10 12-7 0,10 0-4 0,10 12-3 0,13 20-5 0,-2 1-27 0,0 32-18 0,-9 0 45 0</inkml:trace>
  <inkml:trace contextRef="#ctx0" brushRef="#br0" timeOffset="13">4523 3229 7 0,'-11'0'-1'0,"11"0"1"0</inkml:trace>
  <inkml:trace contextRef="#ctx0" brushRef="#br0" timeOffset="14">6675 3664 8 0,'0'-11'0'0,"12"11"0"0,-12 0 7 0,0-10 7 0,11-1-5 0,-11 11-2 0,9-11 1 0,-9 11 2 0,0 0 1 0,0 0 19 0,0 11-14 0,-9 0 0 0,9-1 0 0,-11-10-3 0,-1 11-4 0,2 0 0 0,10 0-4 0,-11-11-3 0,-1 11 1 0,2 0 1 0,-12 1-1 0,1 8 1 0,-1-9-2 0,-1 11 2 0,3 0-3 0,-13-1 2 0,11 1 0 0,-10 11-3 0,-1 0 2 0,-12-1-1 0,-8 12-1 0,-1 10-1 0,-2-12 2 0,14 14-2 0,-2-13 0 0,0-10 0 0,11 10 2 0,1-10-1 0,-1 0 0 0,1 10 0 0,-1 1 1 0,-10 10-1 0,21-10 0 0,-10-12 0 0,21-9-1 0,-1-13 0 0,12 1-1 0,0-11-10 0,0-11-15 0,0-22-22 0,12-9-50 0,-1-14 75 0</inkml:trace>
  <inkml:trace contextRef="#ctx0" brushRef="#br0" timeOffset="15">6446 4164 7 0,'0'0'0'0,"0"-10"0"0,0 10 0 0,0-11 0 0,0 0 1 0,0 11 12 0,0-11 12 0,0 0 0 0,0 11-2 0,0 0-2 0,12 0-7 0,-12 11-3 0,11 11-1 0,-1-1-4 0,2 1-1 0,-1 11-4 0,-11 10-1 0,10-21 0 0,-10 0-10 0,12-11-31 0,-2-11-13 0,0-11 5 0,-10-11 48 0,12 11-6 0</inkml:trace>
  <inkml:trace contextRef="#ctx0" brushRef="#br0" timeOffset="16">6610 4023 7 0,'0'0'0'0,"0"22"3"0,0 0 19 0,0 10 8 0,0 1-6 0,0-11-12 0,22 10-6 0,0-10-3 0,-11-11-2 0,11-11 1 0,-2 0 0 0,-8-11-1 0,-1-11 0 0,-1 0 1 0,-10 1-2 0,-10-1 1 0,-13 0-4 0,3-1-5 0,-2 14-6 0,-1 9-6 0,2 0-5 0,10 0-6 0,1 21 22 0,-1-10 9 0,11 11 0 0,0-22-7 0</inkml:trace>
  <inkml:trace contextRef="#ctx0" brushRef="#br0" timeOffset="17">6752 4067 6 0,'0'0'1'0,"0"-11"-1"0,0 0 0 0,-12 0 1 0,12 0 11 0,0 11 10 0,0-12-2 0,12 24-3 0,-12-1-4 0,11 11-4 0,0-2-2 0,0 14-1 0,10-12-1 0,-10 10-2 0,-1-10-1 0,2 0-1 0,-1 0-1 0,-11-11 0 0,10-1-1 0,-10 1-2 0,0-11-11 0,-10 0-11 0,-1 0-13 0,-1-21 2 0,2-1 35 0,-1-11 0 0,0 11-5 0</inkml:trace>
  <inkml:trace contextRef="#ctx0" brushRef="#br0" timeOffset="18">6774 3904 5 0,'11'0'2'0,"-1"0"7"0,1 11 23 0,0-1-2 0,-1 11-5 0,-10 2-9 0,0-2-7 0,-10 12-6 0,10-11-3 0,-11 0-2 0,11-13-9 0,0 3-29 0,0-12-23 0,11 0 55 0,-11 0 1 0</inkml:trace>
  <inkml:trace contextRef="#ctx0" brushRef="#br0" timeOffset="19">6860 3762 7 0,'0'-11'0'0,"0"11"1"0,0 0 12 0,0 11 11 0,12 12-7 0,-2-2-7 0,-10 11-3 0,10 1-3 0,2 11-2 0,-1-23-1 0,-11 12 0 0,10-22-1 0,-10 10 1 0,12-21 0 0,-1 0 1 0,-11 0 0 0,10-21 0 0,1-1-3 0,0-11 1 0,-1 1-1 0,2-1 0 0,-1 0 1 0,-11 22-1 0,0 1 2 0,0-1-1 0,-11 11-2 0,11 21 0 0,-22 13 2 0,11-3 0 0,0 3 0 0,11-13 2 0,0-11 1 0,0 2 0 0,11-1-1 0,10-11 2 0,2-11-1 0,9-11-3 0,-10 1-2 0,-1-1-6 0,-9 0-14 0,9 1-22 0,-10 9 23 0,-11 1 20 0,0 0-6 0</inkml:trace>
  <inkml:trace contextRef="#ctx0" brushRef="#br0" timeOffset="20">7078 3566 8 0,'0'0'0'0,"-11"0"13"0,22 11 54 0,11 22-54 0,-1 0-9 0,1 21-1 0,0-11-2 0,0-10-1 0,9 0 0 0,-19-1-3 0,10-20-7 0,-11-2-12 0,-1 1-8 0,-10-11-2 0,0 0 28 0,-10-11 3 0,-1 11-6 0</inkml:trace>
  <inkml:trace contextRef="#ctx0" brushRef="#br0" timeOffset="21">7078 3806 7 0,'0'0'0'0,"0"0"0"0,10 0 0 0,2-11 0 0,9 11 0 0,1-22-7 0</inkml:trace>
  <inkml:trace contextRef="#ctx0" brushRef="#br0" timeOffset="22">7415 3588 7 0,'0'0'0'0,"11"-22"0"0,-11 13 2 0,0-3 16 0,-23 12 11 0,3 0-7 0,-13 12-8 0,11-3-3 0,0-9-6 0,12 11-4 0,10 0-4 0,0-11 2 0,10 0-3 0,12 11 2 0,11-11 1 0,-11 0 1 0,21 0 3 0,-10 0 3 0,-1 22 11 0,-22-11 4 0,2 0-4 0,-12-1-6 0,-12 1-7 0,-9 0-13 0,-23 11-39 0,-9-11-43 0,-13 1 69 0,55-12 15 0</inkml:trace>
  <inkml:trace contextRef="#ctx0" brushRef="#br0" timeOffset="23">5567 3501 8 0,'0'-11'0'0,"11"-10"2"0,-11 10 21 0,0 0 8 0,0 11-6 0,-11-11-4 0,11 22-5 0,0 21-4 0,0 12-2 0,0 21-3 0,11 33 0 0,-11 11-3 0,0 11 2 0,0-1 0 0,0 11-5 0,-11-32-3 0,11 0-19 0,-12-43-31 0,12-34-29 0,0 1 66 0,0-22 7 0</inkml:trace>
  <inkml:trace contextRef="#ctx0" brushRef="#br0" timeOffset="24">5718 3773 8 0,'0'0'0'0,"0"-11"0"0,12 11 8 0,-12 0 24 0,0 0-4 0,0 0-7 0,0 23-3 0,0-2-4 0,0 0-4 0,-12 2-5 0,2-2-4 0,-1-11 1 0,11 2-4 0,0-12 3 0,11 0-4 0,11 0 2 0,-1-33-4 0,1 0 3 0,11 12 1 0,-11 10 0 0,10-11 1 0,-10 22 0 0,-11 0 0 0,11 12 0 0,-11-2 4 0,-11 1 0 0,0 10 1 0,-11 2-3 0,-1-13-1 0,-9 11-2 0,-1-9-5 0,0-1-14 0,1-11-20 0,10 0-19 0,-22-11 44 0,11-11 14 0,12 22-6 0</inkml:trace>
  <inkml:trace contextRef="#ctx0" brushRef="#br0" timeOffset="25">5730 3785 8 0,'0'0'2'0,"11"-12"32"0,10 1 5 0,0-11-14 0,2 2-13 0,-1-3-9 0,-12 1-6 0,12 0-35 0,0 1-33 0,-11 10 60 0</inkml:trace>
  <inkml:trace contextRef="#ctx0" brushRef="#br0" timeOffset="26">5272 4773 6 0,'0'0'0'0,"12"0"2"0,-1-10-2 0,-1-1 12 0,2 0 16 0,-1 0-5 0,-11 11-1 0,9-12-3 0,-9 12-5 0,0 12 9 0,0-12-14 0,0 11 0 0,-9 0-2 0,-2 10-1 0,-11 1 0 0,-1 11-4 0,-19 10 2 0,-2 1-2 0,-10 10 0 0,-2-10 0 0,3 10-3 0,-23 11 2 0,22-21-2 0,-1-1 2 0,11 12-4 0,1-12-1 0,0 2 1 0,10-14-3 0,11 3-1 0,-10-3 4 0,9-9 1 0,2 0-3 0,0-11 0 0,10-1-9 0,-11 2-16 0,11-2-28 0,0-10 9 0,0-10 48 0,11 10-7 0</inkml:trace>
  <inkml:trace contextRef="#ctx0" brushRef="#br0" timeOffset="27">4217 5698 9 0,'0'0'4'0,"12"0"21"0,-1 0 1 0,11-11-3 0,11-33-3 0,20 1-4 0,24-22-7 0,-1-22 1 0,21 10 0 0,1 1 0 0,0 0-1 0,-10 0 2 0,-1 22-3 0,-22-1-2 0,0 1-2 0,-10 10-1 0,-23 23-2 0,12-13 1 0,-12 3-2 0,-10-3 1 0,-1 24 0 0,-9-13 0 0,-1 3 0 0,-2 9 0 0,-9 0-2 0,0 11 0 0,-9 0-3 0,-2 0-16 0,-11 0-9 0,-1 0-14 0,2 11-29 0,-11 0 39 0,-1 21 32 0,21-32-6 0</inkml:trace>
  <inkml:trace contextRef="#ctx0" brushRef="#br0" timeOffset="28">4250 5611 10 0,'0'0'1'0,"0"0"16"0,0-11 15 0,12-11-4 0,9 1-4 0,23-34-8 0,10-10-5 0,23-1 0 0,31-21 1 0,-11 0-6 0,-9 22-2 0,-13 0-3 0,-8 11 0 0,-24 21-7 0,-10-1-21 0,-13 14-33 0,3 9-10 0,-23 0 59 0</inkml:trace>
  <inkml:trace contextRef="#ctx0" brushRef="#br0" timeOffset="29">4903 5328 5 0,'0'0'3'0,"0"-11"-2"0,0 11 6 0,0 0 23 0,0-11 2 0,0 0-7 0,0 11 7 0,0 0-13 0,11 0-6 0,-11 0-4 0,10 11-5 0,2 11-1 0,-12 12-2 0,0-14-2 0,11 13 0 0,0-11-4 0,-11-11-7 0,11-1-13 0,-11-10-23 0,0 0-23 0,10-31 58 0,-10 8 5 0</inkml:trace>
  <inkml:trace contextRef="#ctx0" brushRef="#br0" timeOffset="30">5044 5100 9 0,'0'10'3'0,"0"12"15"0,0-11 9 0,-10 33-3 0,10-23-15 0,0 1-4 0,-11-11-3 0,11 11-1 0,0-22-1 0,11 11 0 0,-11-11-1 0,0-11-1 0,10 0-2 0,2 0-4 0,8-22-3 0,-8 12-6 0,9 10-2 0,2-11 9 0,-13 22 8 0,12 0 2 0,0 0 1 0,-11 0 2 0,-11 22 3 0,10-11 2 0,-10 10 3 0,0 1 0 0,-10 0-4 0,-1 0-4 0,-1-12-2 0,2 1-3 0,-12-11-11 0,1 11-27 0,-1-22 28 0,-1 0 4 0</inkml:trace>
  <inkml:trace contextRef="#ctx0" brushRef="#br0" timeOffset="31">5012 5219 10 0,'0'0'25'0,"22"0"21"0,0-22-7 0,-2 1-16 0,13-12-12 0,-10 0-9 0,-1 12-4 0,-2-1-24 0,-8 11-53 0,9 0 38 0,-21 0 33 0</inkml:trace>
  <inkml:trace contextRef="#ctx0" brushRef="#br0" timeOffset="32">4512 5718 7 0,'0'0'0'0,"0"0"5"0,-11 0 15 0,22 0 40 0,0 0-36 0,-1 0-5 0,13 0-4 0,9 0-2 0,11 0-3 0,1 0-1 0,0 0-1 0,10 0-2 0,-1 12-2 0,35-1 3 0,-23-11-3 0,0 0 0 0,0-11 1 0,-10-1-2 0,11-8 0 0,-1 9-4 0,-23-23 3 0,3 24-1 0,-23-1-1 0,-11 11-1 0,-11 0-8 0,-22 11-24 0,11-1-36 0,-11 2-31 0,22-1 84 0</inkml:trace>
  <inkml:trace contextRef="#ctx0" brushRef="#br0" timeOffset="33">6023 5698 9 0,'0'0'0'0,"0"0"0"0,0-11 0 0,0 11 1 0,0-11 17 0,0 0 15 0,0 11 1 0,0 0 43 0,10 11-60 0,2 0-7 0,9 0 0 0,12-1-2 0,-1 0-3 0,24-10-1 0,9 0 1 0,11 0 2 0,10-10-3 0,-9 0-2 0,-12 10 1 0,0-11-3 0,-11 11 1 0,1-11-1 0,-11 11 0 0,-1-11 1 0,-10 11-3 0,-11 0-10 0,-2 0-18 0,-8 0-47 0,-12 0-38 0,11 0 102 0</inkml:trace>
  <inkml:trace contextRef="#ctx0" brushRef="#br0" timeOffset="34">7622 5665 9 0,'0'0'0'0,"0"0"39"0,0 0 1 0,0 11 1 0,0 0-11 0,11 0-12 0,0 9-5 0,9 3-6 0,25-12-2 0,-2 0-2 0,33 0 0 0,10-11-2 0,24-22 0 0,-34 11-1 0,0 0 0 0,0-1-1 0,-21 12-2 0,-12-10-6 0,-10 0-6 0,-23 10-13 0,-10 0-31 0,-10 0-27 0,-23 0 77 0</inkml:trace>
  <inkml:trace contextRef="#ctx0" brushRef="#br0" timeOffset="35">6252 5274 9 0,'0'0'0'0,"0"-11"2"0,0 11 17 0,0 0 11 0,11 21 2 0,-11 1-14 0,-11 0-5 0,0 0-4 0,-1 10-4 0,2-10-1 0,10 1-3 0,-11-23-1 0,11 10 0 0,11-10 0 0,-1-10 0 0,13-13 0 0,-12 12 1 0,10-11-2 0,1 13 1 0,0-3-1 0,-1 1 0 0,12 22 1 0,-22 1-1 0,0-3 1 0,-1 24 1 0,-10-10 0 0,0 8 0 0,-21-9-1 0,10 0 0 0,0-1-2 0,-1-9-12 0,-8-12-23 0,9 0-19 0,-11-22 32 0,0 1 24 0,11-13-9 0</inkml:trace>
  <inkml:trace contextRef="#ctx0" brushRef="#br0" timeOffset="36">6164 5362 9 0,'0'0'0'0,"-10"0"5"0,20-12 32 0,2 1 10 0,8 0-10 0,13-11-14 0,1-10-10 0,9-1-7 0,0 0-6 0,12 1-4 0,-22 10-39 0,-1 0-55 0,1 22 66 0</inkml:trace>
  <inkml:trace contextRef="#ctx0" brushRef="#br0" timeOffset="37">4621 5915 8 0,'0'0'0'0,"-11"-11"0"0,-1 0 0 0,2 0 1 0,10 1 3 0,0-1 19 0,0 0 4 0,0 0 1 0,0 0-1 0,0 11-4 0,0 0 8 0,22 33-21 0,10 10-2 0,1 22-3 0,11 12-2 0,10-1 1 0,-1 22-2 0,-8-11 2 0,8-1-1 0,-8-21-2 0,9 0 3 0,-21-21-3 0,-1 0-1 0,1-2 1 0,0-8-1 0,-13-12 0 0,3 10 1 0,-1-10-2 0,-1 0 0 0,-10 0 0 0,0-11-5 0,11 10-9 0,-22-10-26 0,11-11-50 0,-1-32 36 0,2-1 47 0</inkml:trace>
  <inkml:trace contextRef="#ctx0" brushRef="#br0" timeOffset="38">5099 6165 9 0,'0'0'0'0,"0"0"12"0,0 0 90 0,10 11-85 0,-10 12-7 0,0-2-5 0,12 11-3 0,-12-10-1 0,0 11-3 0,0-12-5 0,11-10-15 0,-11 0-24 0,0 1-13 0,10-12 45 0,2-12 14 0,-12-10-8 0</inkml:trace>
  <inkml:trace contextRef="#ctx0" brushRef="#br0" timeOffset="39">5219 6122 8 0,'-12'0'1'0,"12"21"15"0,-10 23 10 0,10-22-1 0,10 10-9 0,2-9-6 0,9-2-2 0,1-21 0 0,0 0 1 0,11 0-3 0,-22-21 1 0,10-2-2 0,-10 2-1 0,-11 10 5 0,0-11 0 0,-23 11-3 0,3 0-4 0,-25 11 1 0,13 0-1 0,-1 11-7 0,12 12-18 0,9-13-64 0,12 1 30 0,0-11 49 0</inkml:trace>
  <inkml:trace contextRef="#ctx0" brushRef="#br0" timeOffset="40">5469 7024 8 0,'0'0'0'0,"0"0"10"0,0 0 30 0,0 11 4 0,-12 11-3 0,-9 0-11 0,-22 33-6 0,-1-13-5 0,-21 24-7 0,-22 21-4 0,-1 9-1 0,-9-8-4 0,-12-1 0 0,12 0-3 0,19-32 1 0,36-12-1 0,9-21 0 0,11 0-2 0,12-11-2 0,-1 0-8 0,22-11-15 0,10-11-27 0,12-11-51 0,11-22 67 0,-23 23 30 0</inkml:trace>
  <inkml:trace contextRef="#ctx0" brushRef="#br0" timeOffset="41">4523 7176 10 0,'0'0'3'0,"10"0"90"0,-10 23-73 0,12-2-9 0,-1 11-5 0,-1 1-4 0,1 0-2 0,0-12-1 0,-1 0-8 0,2-9-18 0,9-1-15 0,-10-11-10 0,0-11 46 0,-11-11-2 0</inkml:trace>
  <inkml:trace contextRef="#ctx0" brushRef="#br0" timeOffset="42">4675 7144 9 0,'0'0'3'0,"-12"32"25"0,12-9 11 0,0 8-4 0,12-9-8 0,9-10-9 0,11-12-5 0,1-12-5 0,0 2-3 0,-11-12-2 0,0 1-3 0,-11-2 1 0,-22 23 1 0,-21-11-2 0,-1 11-5 0,0 22-3 0,1 0-20 0,-1-11-47 0,21 11 9 0,2-22 57 0</inkml:trace>
  <inkml:trace contextRef="#ctx0" brushRef="#br0" timeOffset="43">7872 5165 8 0,'0'0'1'0,"10"-11"-1"0,-10 11 0 0,0 0 6 0,0 0 77 0,0 11-60 0,-10 21-6 0,10-10-5 0,-23 11-4 0,13-1 0 0,10-10-4 0,-11 0 0 0,11-11-2 0,0 0 0 0,0 1 0 0,11-12-1 0,11-12-2 0,-1-10 1 0,11 11 1 0,1 0-3 0,-10 11 1 0,9-11 2 0,-10 11-2 0,-11 11 1 0,-11 11 0 0,10-11 0 0,-20 12 1 0,10-14 0 0,-11 13-2 0,-11 0 2 0,0-10-5 0,12-2-18 0,-1-10-35 0,-1-10-24 0,2-13 73 0,-1 12 0 0</inkml:trace>
  <inkml:trace contextRef="#ctx0" brushRef="#br0" timeOffset="44">7849 5274 20 0,'0'0'43'0,"12"0"5"0,-1-11-3 0,11 0-17 0,10-11-13 0,-11 11-8 0,2 0-6 0,-2 0-6 0,-10 11-28 0,-1 0-57 0,2 0 18 0,-1 0 65 0</inkml:trace>
  <inkml:trace contextRef="#ctx0" brushRef="#br0" timeOffset="45">8763 5328 8 0,'0'-11'0'0,"-10"0"0"0,-12 0 1 0,11 0-1 0,-11 1 5 0,0-1 6 0,-11 0 1 0,1 11 1 0,11-11-6 0,-23 11 2 0,1 0-2 0,-2 11 0 0,3 0 1 0,-2 0-3 0,0 10-1 0,-10 1-1 0,10 11 0 0,1-1 1 0,11 13-1 0,-1 8-2 0,0 24 0 0,21-12-2 0,3-55 1 0,-14 76-1 0,13 2 1 0,-1-1-3 0,22-11 1 0,-1 11-2 0,22-21 1 0,1 11-2 0,12-2 2 0,9-10 0 0,-11-11 0 0,12-20 1 0,10-3 0 0,-12-9 2 0,25 0 0 0,-3-22 1 0,2 0 1 0,9-22-2 0,2-21 0 0,19-11 0 0,-40 21 0 0,19-43 0 0,-21 22 0 0,-21-12-1 0,0-10 1 0,-22 0 1 0,-11-11 2 0,-11 0 0 0,-33-11 3 0,-11-10-2 0,-10-1-1 0,-11 11 1 0,-22 22 0 0,-11 0-2 0,0 32 2 0,0 33-1 0,-10 11-3 0,-1 22-2 0,0 11-3 0,11-1-3 0,0 12-7 0,22 10-25 0,21 11 1 0,22 0 29 0</inkml:trace>
  <inkml:trace contextRef="#ctx0" brushRef="#br0" timeOffset="46">4914 7633 7 0,'0'0'2'0,"0"0"-3"0,10 0 1 0,2 0 1 0,-1 0-1 0,0 0 0 0,0-11 0 0,-1 0 0 0,0 0 1 0,2 1 3 0,-12-1 3 0,0 0 3 0,0 0 1 0,-12 0 1 0,2 0 0 0,-11 11-2 0,-13-11-1 0,3 11-3 0,-13 0 1 0,-11 0-4 0,-11 0-1 0,-31 11-3 0,11 22 0 0,-1 10 1 0,10 1-2 0,1 21-3 0,33 11-1 0,-2 33 0 0,36 10 2 0,-14 12 2 0,35-1 2 0,20 1-1 0,12-11-1 0,21-12-3 0,22-21-2 0,-11-11-1 0,11-21 2 0,11-34 3 0,10-21 2 0,1-32 2 0,11-23 1 0,-11-30 1 0,-11-3 2 0,-23-21-1 0,-20 11-1 0,-33 11-2 0,-11 0 2 0,-22 0 0 0,-34 1-2 0,-30-2-2 0,-13 12 1 0,-19 0 1 0,-13 21 0 0,-11 1 0 0,-22 11 0 0,46 21 1 0,9 22-3 0,32 43-29 0,12 23-4 0,43-23 25 0</inkml:trace>
  <inkml:trace contextRef="#ctx0" brushRef="#br0" timeOffset="47">17549 3946 9 0,'0'0'1'0,"-12"0"2"0,24 0 90 0,-12 0-66 0,11 0-5 0,-1 12-7 0,2-12-8 0,8 11-6 0,3-11-3 0,-1 0-14 0,11 0-55 0,10-23-9 0,-21 13 71 0</inkml:trace>
  <inkml:trace contextRef="#ctx0" brushRef="#br0" timeOffset="48">5349 10786 6 0,'0'0'0'0,"0"-10"0"0,-12 10 0 0,12 0 0 0,0-11 1 0,-9 11-1 0,9 0 3 0,0-11 4 0,0 11 0 0,9 11 8 0,3 10-10 0,-12 0-2 0,11 13-1 0,-1 9-1 0,2-10-1 0,-12-11 0 0,11-1 0 0,-11 1-1 0,11-11 0 0,-11 11-2 0,11-22-9 0,-11 11-11 0,10-11 19 0,-10-11 4 0,11 0-6 0</inkml:trace>
  <inkml:trace contextRef="#ctx0" brushRef="#br0" timeOffset="49">5370 10742 7 0,'0'0'0'0,"-10"0"0"0,20-10 0 0,2-1 0 0,-1-11 1 0,21-10-1 0,0 11 0 0,12-13 0 0,-11 3 0 0,0 8 0 0,-13 12 0 0,3 0 0 0,-13 11 0 0,-10 0 0 0,0 0 1 0,0 11-1 0,0 11 1 0,0 0 0 0,-10 33-1 0,20-2 0 0,13-31-1 0,-13 11 1 0,12-11 0 0,0-12 0 0,-1 11 0 0,2-9-1 0,-13-12 1 0,1 11 0 0,-11-11 1 0,0 0 1 0,0 11 0 0,-11 0 0 0,-10-1 0 0,-12 23-1 0,-21-11 3 0,-11 10 3 0,-1 12 1 0,-10-1 2 0,22-10-4 0,21-22-5 0,12 0-8 0,10-22-24 0,22 0 20 0,-2-22 5 0</inkml:trace>
  <inkml:trace contextRef="#ctx0" brushRef="#br0" timeOffset="50">5370 10819 6 0,'0'0'0'0,"-10"0"2"0,20 0 5 0,2 0-5 0,10-12-1 0,-1 12-1 0,23-10 0 0,-23-1 0 0,23 11-1 0,-11 0-3 0,-22 11-2 0,-2-1 5 0,3 2 1 0,-12-1-1 0,0 0-4 0</inkml:trace>
  <inkml:trace contextRef="#ctx0" brushRef="#br0" timeOffset="51">5534 10711 6 0,'-33'21'2'0,"12"1"11"0,-2 21 10 0,-19-10-16 0,20 9-4 0,-11 3-3 0,22-13-1 0,11-10-11 0,11-11-20 0,11 0 28 0,-22-11-1 0</inkml:trace>
  <inkml:trace contextRef="#ctx0" brushRef="#br0" timeOffset="52">6089 10711 3 0,'0'0'0'0,"0"0"0"0,0-23 0 0,-11 23 0 0,11-11 0 0,-12 1 1 0,12 10 0 0,-10 0 4 0,10 0 2 0,-11 10-1 0,-1 12-2 0,2 0 0 0,0 11-2 0,-2 10-1 0,24 1 0 0,-2-13 0 0,12 3-1 0,11-12 2 0,10-11-2 0,12-11 0 0,-2-11 1 0,2-22-1 0,0 0 0 0,-23 12 1 0,1-13 0 0,-23 13 2 0,-20-11 0 0,-1-1 1 0,-23 11-1 0,-19-10-2 0,-1 21 1 0,-2-11-1 0,3 22-2 0,-1 0-2 0,21 0-4 0,0 12-6 0,23 9-9 0,-2 11 14 0,12-10 8 0,0 11-4 0</inkml:trace>
  <inkml:trace contextRef="#ctx0" brushRef="#br0" timeOffset="53">6066 10754 4 0,'-10'0'0'0,"10"0"5"0,10 11 4 0,2 0-1 0,-1-1-3 0,10 1-2 0,12-1-2 0,-12 2-1 0,23-1-1 0,-11 0 1 0,-11-11-5 0,-12 0-6 0,11 11-3 0,-21-11 12 0,0 0 2 0</inkml:trace>
  <inkml:trace contextRef="#ctx0" brushRef="#br0" timeOffset="54">6263 10742 3 0,'0'0'1'0,"-22"12"8"0,10-1 8 0,2 0 3 0,-22 20-2 0,9 3-4 0,-10-3-8 0,12 3-6 0,10-12-7 0,11-1-23 0,0 1-16 0,0-11 41 0</inkml:trace>
  <inkml:trace contextRef="#ctx0" brushRef="#br0" timeOffset="55">6491 8894 7 0,'0'0'0'0,"0"-11"0"0,11-10 1 0,-11 10 3 0,10 11 4 0,2-10 3 0,-12 10 1 0,0 0 5 0,0 0 2 0,0 0-2 0,0 21-2 0,-12 11-5 0,-21 23-2 0,-9 0-2 0,-2 10-2 0,-10 0-3 0,21 0-1 0,21-22-5 0,2-32-13 0,10 0-22 0,22-11-13 0,-11-34 35 0,11 3 12 0</inkml:trace>
  <inkml:trace contextRef="#ctx0" brushRef="#br0" timeOffset="56">6273 9123 7 0,'0'0'0'0,"11"-23"0"0,-11 2 7 0,10 21 8 0,2-10 6 0,-1-2 2 0,0 12 0 0,0 0-1 0,-11 12-4 0,0 9-6 0,0 12-3 0,-22 21-4 0,-1-1 0 0,2-8-4 0,11-2 0 0,-1-21-2 0,11-11-1 0,21-11 2 0,12-11-2 0,0-21 2 0,10-1-1 0,12 0 1 0,-23 12 0 0,-10 10-5 0,-11 11-14 0,-1 0-28 0,-10 20-27 0,-10 3 62 0,10-23 6 0</inkml:trace>
  <inkml:trace contextRef="#ctx0" brushRef="#br0" timeOffset="57">14026 11721 255 0</inkml:trace>
  <inkml:trace contextRef="#ctx0" brushRef="#br0" timeOffset="58">7947 10188 0 0,'0'-11'1'0,"12"1"3"0,-12-1 4 0,0 11 5 0,0 0 4 0,0 0 29 0,0 21-31 0,-12 1-2 0,2 11-4 0,-23-1-2 0,1 23-4 0,-1-23-2 0,10 12-1 0,3-12-1 0,8-21-1 0,12 0-7 0,0 0-9 0,0-11-14 0,12 0-12 0,-1-22 16 0,10 2 25 0,12-14 3 0</inkml:trace>
  <inkml:trace contextRef="#ctx0" brushRef="#br0" timeOffset="59">7828 10330 0 0,'0'0'0'0,"0"0"1"0,0 0 2 0,0-11 1 0,11 11 2 0,-11 0 6 0,10 0-6 0,-20 0 1 0,10 0-1 0,0 0 0 0,-11 11-2 0,11-1 0 0,-21 1 0 0,-2 11-3 0,13 11-1 0,-12-1 0 0,-11 1 0 0,23-11 0 0,-1 10-2 0,11-21 1 0,11-11-2 0,-1-11 0 0,34-10-1 0,0-23 1 0,10 2 0 0,-1 8-2 0,-20 1-10 0,-21 22-6 0,-12 11 17 0</inkml:trace>
  <inkml:trace contextRef="#ctx0" brushRef="#br0" timeOffset="60">5806 10047 7 0,'0'-11'0'0,"0"11"0"0,0 0 0 0,0-11 0 0,-11 11 0 0,11 0 1 0,0-11 2 0,0 11 3 0,11-12 2 0,-11 3 0 0,11-13 1 0,0 11 3 0,-11 0 1 0,10-1 2 0,-10 12 0 0,0 0-2 0,0 0-3 0,0 12-1 0,0 10-1 0,0 9-2 0,0 3-2 0,0-1 0 0,0 10 0 0,0 1 0 0,0 21 1 0,0-11-2 0,-10 1 1 0,-1-1-1 0,11-20-2 0,-11-3 1 0,11-20-2 0,0-11-2 0,0 0-4 0,11-22-14 0,0-21-25 0,9-1-33 0,-20 1 57 0,0 43 16 0</inkml:trace>
  <inkml:trace contextRef="#ctx0" brushRef="#br0" timeOffset="61">5783 10145 7 0,'0'0'0'0,"0"0"0"0,0-11 2 0,0 11 3 0,0 0 26 0,0 11-16 0,12 11-2 0,-1 10-4 0,-11 1 0 0,11 43 10 0,-11-44-10 0,0 1-1 0,0 12-4 0,-11-3-1 0,11 2 1 0,-23-1-2 0,23-9 1 0,0 8-1 0,-10 2 2 0,10-23-1 0,0 12-1 0,0 0 0 0,0-11 1 0,10 9-1 0,-10 3-1 0,12-13-1 0,-1 12 1 0,0 0-1 0,0-1 1 0,-1 1-3 0,0-11 2 0,2-1-1 0,-1 12 1 0,0-22-1 0,10 11 0 0,2-11 1 0,-2-1 0 0,-10 1-1 0,11 0 1 0,-1 0 0 0,1-11-1 0,11 11 2 0,-11-11-2 0,-1 0 0 0,11 0 0 0,1-11 0 0,-1 11 0 0,-9 0 0 0,21 0-1 0,-13-11 0 0,3 11-3 0,-3-11 1 0,14 0 0 0,-3-10-1 0,3-1 2 0,-12 22 1 0,20-22-1 0,-20 11 2 0,11-10 0 0,0 10-1 0,-2-11 2 0,-8 0-3 0,9 11 3 0,-10-10-1 0,-1-1 0 0,11 0 0 0,-10 11 2 0,-11-1-1 0,11 2-1 0,-11 0 1 0,10-1 0 0,-11 0-1 0,2 0 1 0,9-11 0 0,-10 1-2 0,11 10 2 0,-23-12-1 0,23 13 0 0,-22-1 0 0,10 1 1 0,-9 10-1 0,-1 0 0 0,-1-12 0 0,1 12 0 0,0 0 1 0,-1 0-1 0,2 0 1 0,-12-11 1 0,11 11-3 0,-1 0 2 0,-10-11 0 0,12 11-1 0,-2 0 1 0,0 0-1 0,-10-10 1 0,12 10-1 0,-1 0 0 0,-11-11 1 0,10 11-1 0,2 0 0 0,-1-10 1 0,-11 10-2 0,10 0 0 0,-10-12-53 0,-10 12 20 0,-13 0 35 0</inkml:trace>
  <inkml:trace contextRef="#ctx0" brushRef="#br0" timeOffset="62">17484 3990 9 0,'0'-10'1'0,"11"-1"0"0,-11 11 5 0,0-11 13 0,0 11 2 0,0 0-2 0,10-12-3 0,-10 2-1 0,11 10-1 0,-11 0-2 0,11-11-2 0,-11 11 0 0,10 11-1 0,-10-1 0 0,12 2-3 0,-12 10-2 0,0-1-2 0,11 1 0 0,-1-22 0 0,13 0 0 0,9-33 0 0,12-21-1 0,10-22-1 0,11-22-1 0,0 11 1 0,-10 0-15 0,-22 22-64 0,-1 0-9 0,-22 32 79 0</inkml:trace>
  <inkml:trace contextRef="#ctx0" brushRef="#br0" timeOffset="63">5915 9471 2 0,'0'0'-2'0,"-2316"1565"10"0,2283-1608-8 0,21 21-1 0,46 0 2 0,-3 12-9 0</inkml:trace>
  <inkml:trace contextRef="#ctx0" brushRef="#br0" timeOffset="64">6524 9646 13 0,'-22'0'0'0,"-1"9"1"0,13 2-2 0,10 0 1 0,0 11 0 0,10-22-13 0</inkml:trace>
  <inkml:trace contextRef="#ctx0" brushRef="#br0" timeOffset="65">17712 4718 36 0,'-12'0'39'0,"2"0"-23"0,10 0-1 0,22 0 3 0,11-42-9 0,10-2-5 0,12-21-3 0,20-22-1 0,23-22-18 0,32-11-69 0,-31 23 54 0</inkml:trace>
  <inkml:trace contextRef="#ctx0" brushRef="#br0" timeOffset="66">18647 5502 67 0,'11'-44'35'0,"33"1"-36"0,10-1-1 0,11-21-17 0,21 0-35 0,24-33 37 0,-77 65 8 0</inkml:trace>
  <inkml:trace contextRef="#ctx0" brushRef="#br0" timeOffset="67">6033 10340 5 0,'0'-10'0'0,"0"-1"-1"0,0-11 1 0,12 11 0 0,-12 0 0 0,11 0 0 0,-11 11 0 0,0 0 0 0,0 0 1 0,-11 11-1 0,-1 0-1 0,12-11 1 0,-10 0 1 0,0 11-6 0</inkml:trace>
  <inkml:trace contextRef="#ctx0" brushRef="#br0" timeOffset="68">5240 10395 5 0,'-10'0'1'0,"-23"0"-1"0,10 11 0 0,-9 10-6 0</inkml:trace>
  <inkml:trace contextRef="#ctx0" brushRef="#br0" timeOffset="69">6719 11113 15 0,'-12'0'20'0,"-8"0"-36"0,8 21-1 0,12 1 16 0,-10-22 0 0</inkml:trace>
  <inkml:trace contextRef="#ctx0" brushRef="#br0" timeOffset="70">7763 13331 53 0,'-11'0'40'0,"-10"11"-28"0,9-11-12 0,2 0 1 0,10 0 0 0,0 0-1 0,0-11-1 0,0 11 1 0,0-12 1 0,0 2 3 0,10 10 0 0,-10 0-2 0,12-11-2 0,-12 11 0 0,10-10-1 0,1-2 0 0,-11 1-2 0,11 11 0 0,0-11-5 0,-11 11-16 0,0 0-32 0,-22 11 39 0,22-11 13 0</inkml:trace>
  <inkml:trace contextRef="#ctx0" brushRef="#br0" timeOffset="71">4371 13396 21 0,'0'0'8'0,"0"-12"4"0,-11 2-21 0,11 10-11 0,0 10 15 0,0-10-2 0</inkml:trace>
  <inkml:trace contextRef="#ctx0" brushRef="#br0" timeOffset="72">20583 7611 91 0,'0'44'57'0,"-11"-22"-39"0,-11-1-16 0,11-21-18 0,0-21-38 0,0-45-24 0,-11-10 58 0</inkml:trace>
  <inkml:trace contextRef="#ctx0" brushRef="#br0" timeOffset="73">7153 11678 1 0,'0'0'0'0,"-10"0"0"0,10 11 0 0,-11-11 0 0,11 0 0 0,-11 0 0 0,1 0 0 0,10 0 2 0,-11 0 3 0,-11 0 3 0,11 11 2 0,-11-11-1 0,0 11-2 0,1-11-2 0,-12 21-1 0,1-11 0 0,-1-10-2 0,1 12 0 0,-1-1-1 0,0 0 2 0,-10 11-2 0,10-13 1 0,-10 25 0 0,10-1 0 0,0 10 0 0,1-10 0 0,20 10-1 0,-9 1 0 0,21 10 0 0,0-10-1 0,11 10 0 0,-1 0 0 0,23 1 0 0,-1 10 0 0,13-10 0 0,-2-1-1 0,12-12-2 0,32-8-4 0,-22-34 3 0,43 0-5 0,-21-11 5 0,-1 0 0 0,-8-22-2 0,-3 1 1 0,-10-1 1 0,0 1 1 0,-9-23 1 0,-14 2 1 0,-19 8 0 0,-12-20 0 0,0 11 0 0,-22-22 0 0,-11 21 0 0,-23-10 1 0,3 0 1 0,-23 0 3 0,-1-1 2 0,-10 12 0 0,0 20 0 0,-12 24 0 0,2 32-3 0,-12 22-1 0,11-2-1 0,22 14-2 0,11-2-12 0,31 11-19 0,2 11 27 0,21-32 2 0</inkml:trace>
  <inkml:trace contextRef="#ctx0" brushRef="#br0" timeOffset="74">5968 11058 3 0,'0'0'0'0</inkml:trace>
  <inkml:trace contextRef="#ctx0" brushRef="#br0" timeOffset="75">7698 13570 6 0,'0'0'0'0,"-11"11"0"0,0 0 0 0,11-11 0 0,0 10 0 0,0-10 0 0,11 0-1 0,-11-10 1 0,0 10-5 0</inkml:trace>
  <inkml:trace contextRef="#ctx0" brushRef="#br0" timeOffset="76">7524 13449 10 0,'-11'12'3'0,"-11"10"-4"0,22-11-4 0,-11-11 4 0,11 0-5 0</inkml:trace>
  <inkml:trace contextRef="#ctx0" brushRef="#br0" timeOffset="77">5783 10884 30 0,'-10'-12'8'0,"-12"-8"-17"0,44-2-11 0,11-1 16 0,-11 13-1 0</inkml:trace>
  <inkml:trace contextRef="#ctx0" brushRef="#br0" timeOffset="78">5806 13125 8 0,'-11'0'-1'0,"-1"0"1"0,12 0 0 0,0-12 0 0,0-10-7 0</inkml:trace>
  <inkml:trace contextRef="#ctx0" brushRef="#br0" timeOffset="79">5860 12983 7 0,'0'0'0'0,"0"-11"0"0,11-11 0 0,-11 0 0 0,0 1 0 0,0-1 0 0,0 0 0 0,0 0 0 0,-11 11 0 0,-1 1 0 0,-19-1 2 0,-3 0 3 0,-8 0 2 0,-2 11 1 0,-21 0 1 0,0 0-2 0,-1 0-3 0,1 33 0 0,-1-1-2 0,1 12 0 0,11 21 0 0,0 0-2 0,31 11 0 0,13 22 1 0,20 0-2 0,35 22-1 0,8-44-1 0,24 11-1 0,21-44 0 0,-23-21-1 0,-52-11 4 0,85-11-3 0,1-11-1 0,-11-22 1 0,0-10 2 0,-11-13 2 0,-1-9 0 0,-30-10 4 0,-14-11 3 0,-19-2-1 0,-12-10-3 0,-22 0-2 0,-12 11 2 0,-19 11 1 0,-24 0 0 0,-32 11 1 0,-10 0 1 0,-12 32-2 0,10 33 0 0,12 33-4 0,23 10-6 0,-1 12-23 0,33-1-3 0,10 22 30 0,22-54-5 0</inkml:trace>
  <inkml:trace contextRef="#ctx0" brushRef="#br0" timeOffset="80">7208 13233 41 0,'0'0'13'0,"0"0"-14"0,10-22-28 0,2 1 10 0,-12-1 14 0</inkml:trace>
  <inkml:trace contextRef="#ctx0" brushRef="#br0" timeOffset="81">4556 13288 7 0,'0'0'1'0,"0"-12"-2"0,0 12-6 0</inkml:trace>
  <inkml:trace contextRef="#ctx0" brushRef="#br0" timeOffset="82">5404 11080 7 0,'-11'0'4'0,"0"-11"-1"0,-1 11 1 0,12 0 1 0,-10 0-4 0,10 0-3 0,0 0-7 0,-11 0 2 0,11 0 6 0,0 0-4 0</inkml:trace>
  <inkml:trace contextRef="#ctx0" brushRef="#br0" timeOffset="83">4381 13418 22 0,'11'-34'1'0,"10"3"-17"0,24 9 15 0,-25 10-5 0</inkml:trace>
  <inkml:trace contextRef="#ctx0" brushRef="#br0" timeOffset="84">4566 11689 5 0,'-10'0'-1'0,"-34"11"2"0,-10 0-1 0,9-1 4 0,3 11 2 0,-2-9-3 0,0 10-2 0,1 0 1 0,0-1 1 0,-2 1-1 0,3 0-1 0,9 10 0 0,11 12-1 0,1-1 1 0,10 12-1 0,11 10 1 0,11 0 0 0,10 0-1 0,23 1 0 0,9-1 0 0,12-10 0 0,13-1-1 0,-2-22 2 0,0-10-2 0,22-11 0 0,-12-22 0 0,-9-22-1 0,-1-11 2 0,-11-9-1 0,-11-13 0 0,-21-10 0 0,-11 0 1 0,-22 0-1 0,0-22 0 0,-22 22 1 0,-11 0 3 0,-21 0 5 0,-11 11 3 0,-11 21-1 0,-22 21-8 0,0 35-4 0,-22 32-10 0,23 43-16 0,-13 21 19 0,35-10 5 0</inkml:trace>
  <inkml:trace contextRef="#ctx0" brushRef="#br0" timeOffset="85">19365 6622 14 0,'0'0'23'0,"0"-22"-8"0,21-11-10 0,34-21-3 0,32-32-7 0,53-34-34 0,-9-11 24 0</inkml:trace>
  <inkml:trace contextRef="#ctx0" brushRef="#br0" timeOffset="86">20637 7568 7 0,'11'-11'5'0,"-11"-22"11"0,10-10 3 0,34 10 2 0,10-21-7 0,45-11-9 0,-2 21-9 0,12-11-17 0,32 1-26 0,23-33 32 0</inkml:trace>
  <inkml:trace contextRef="#ctx0" brushRef="#br0" timeOffset="87">5936 8906 24 0,'-10'-12'2'0,"-13"-10"-2"0,2 1 1 0,-13-23-1 0,3 23 0 0,9-1 1 0,-11 0-1 0,1 11 1 0,-1 11-1 0,-11 11 0 0,11 23-1 0,-9-3 1 0,9 3 0 0,0 8 0 0,1-19 0 0,-1 8 0 0,11 3 0 0,12-1 0 0,-12-2-1 0,-1 3 1 0,13 20 0 0,-13 0 0 0,14 22-1 0,9-11 1 0,0 12 0 0,0-12-1 0,9 0 1 0,14-11 0 0,-1-10 0 0,11-1 0 0,-12-10-1 0,23 10 1 0,-2 12 0 0,3-1-1 0,-2 1 1 0,12-1-1 0,21 11 0 0,-22-32 0 0,-1-22 0 0,14-11 0 0,-2-11 0 0,0-11 0 0,11-21 0 0,-10 10 1 0,-12-11 0 0,-1-10 0 0,2 11 0 0,-11-12 1 0,0 2-1 0,-12-3 0 0,-10-9 1 0,-11-22-1 0,-1 0 0 0,-10-11 2 0,-10-10-1 0,-13 10 0 0,2 11 0 0,-23 11 0 0,-11 21-1 0,2 12 0 0,-12 10 1 0,0 11-1 0,-1 2 0 0,-11 8 2 0,2 1-1 0,10 0 1 0,-11 11-2 0,-11 0 1 0,32 0 0 0,-33 44-2 0,23-1 1 0,12 34 0 0,9 21-1 0,12 10 0 0,-1 22 1 0,22-10-1 0,-1 0 0 0,12-23 1 0,0-21 0 0,23-20-1 0,10-25 1 0,10-9 0 0,1 0 0 0,10-22 0 0,11 11 0 0,11-11-1 0,11 10 0 0,-1 2 0 0,2 10-1 0,-1-12 0 0,0-10 1 0,-1 0 0 0,-19-22 1 0,9-10 0 0,-1-23 0 0,-10-21 0 0,-10-11 0 0,11-21 0 0,-12-23-16 0</inkml:trace>
  <inkml:trace contextRef="#ctx0" brushRef="#br0" timeOffset="88">8339 14244 13 0,'-11'0'1'0,"-22"0"-1"0,0 0 1 0,1-11 0 0,-1-1-1 0,1-8 0 0,0 9 0 0,-1-11 0 0,-10 0 0 0,10 11 0 0,0 1 0 0,-11 10 1 0,11 0-1 0,-9 21 0 0,9 12 1 0,1 9-1 0,-1 25 0 0,11-13 1 0,1 11-1 0,9-11 0 0,2 12 0 0,10-1 0 0,0 22 1 0,0 0-1 0,22-11 0 0,-1 0 0 0,11 1 0 0,0 9 1 0,24-21-1 0,9 1 0 0,-11-12 0 0,0-21-1 0,11-1 1 0,-10-10-1 0,22-11 0 0,-1 0 0 0,-1 0 2 0,13 0-1 0,-1-11 0 0,0 0 0 0,-11-22 0 0,-11-11-1 0,-11-10 1 0,-10-23 0 0,-2-21 0 0,-9-21 0 0,-10-12-1 0,9 2 1 0,-10-3 0 0,0-10 0 0,-11 34-1 0,-11 10 1 0,-11 0 0 0,-23 21-1 0,-8 11 2 0,-23 13-1 0,-23 19 1 0,-20-20-1 0,-12 21-1 0,0 12 1 0,-11 10 0 0,23 21 0 0,11 23 1 0,10 21-2 0,64-43-14 0</inkml:trace>
  <inkml:trace contextRef="#ctx0" brushRef="#br0" timeOffset="89">5838 9927 14 0,'0'0'0'0,"0"33"5"0,0 0-6 0,0-12 1 0,10 1 0 0,-10 0 0 0,0-11-1 0,12 10 1 0,-12 1 0 0,0-11 0 0,0 11 0 0,0 10 0 0,0-10 0 0,-12 11 0 0,12-1-1 0,0 12 1 0,0-22 0 0,0-1 0 0,0 1 0 0,-10 0 0 0,10-11 0 0,-10 1 0 0,10-3 0 0,-11 13 0 0,0 12 0 0,11 8 0 0,0-9 0 0,0 10 0 0,0 2 0 0,0-14-1 0,11-9 1 0,-11 11 0 0,11-11 0 0,-1-11 0 0,-10 0-1 0,10 10 1 0,-10-11 0 0,0 2 0 0,0 10 0 0,0 9 0 0,0-8 0 0,12-1 0 0,-12-11 0 0,0 10-1 0,11-10 1 0,0 0 0 0,0 0-1 0,-11 0 1 0,10-11 0 0,2 22-1 0,-1-11 1 0,-1 10 0 0,12 1-1 0,-12 11 1 0,13-12-1 0,-1 12 1 0,-12-22-1 0,12 11 1 0,-11-12-1 0,-1 1 1 0,13 0 0 0,-13-11 0 0,12 11-1 0,0-11 1 0,-11 11 0 0,11 11 0 0,-11-11-1 0,10-1 1 0,-10 1 0 0,11 0 0 0,-11 0-1 0,0 0 1 0,10-11 0 0,-11 0 0 0,13 11-1 0,-1-11 1 0,-2 12 0 0,3 8 0 0,-1 2-1 0,11 11 1 0,-24-1 0 0,24 1 0 0,-21-12 0 0,-1 2 0 0,11-12 0 0,-12-1-1 0,12 1 1 0,-1-11 0 0,2 10 0 0,-2-10 0 0,0 12 0 0,2-1 0 0,-1 11 0 0,-2-2 0 0,3 3 0 0,-1-1 0 0,0 10-1 0,-1 1 1 0,1 0 1 0,-12-13-1 0,13 14 0 0,-1-12 0 0,-2 0 0 0,3-12 0 0,10 23 0 0,-12-11 0 0,-10-11 0 0,11 10 0 0,-11 12 0 0,11-11 0 0,-12 10 1 0,0 1-1 0,2-11 0 0,9 10 0 0,-9-10 0 0,9 11 0 0,1-1 0 0,-12 1 0 0,13 0 1 0,-12-1-1 0,10 1 0 0,-11-1 0 0,2 1 1 0,10 11-1 0,-11-13 0 0,11 14 1 0,-1-13-1 0,-10 12 0 0,22-12 1 0,-22 12-1 0,11-1 0 0,-2 1 1 0,3-1-1 0,-13 1 1 0,13-1-1 0,-2-10 0 0,0 10 0 0,2 1 0 0,-1-1 1 0,10 1-1 0,-21-11 0 0,22 10 1 0,-22-10-1 0,10 11 1 0,-11-13-1 0,13 3 0 0,-12 9 1 0,0-21-1 0,-1 9 0 0,2 3 0 0,9-12 1 0,-10 10-1 0,0 1 0 0,-1-11 0 0,2 10 0 0,-1-10 1 0,-2 0-1 0,3-1 0 0,-12 12 0 0,11-11 0 0,-1 0 0 0,2 10 0 0,-1 1 0 0,11-11 0 0,-12 10 0 0,0-10 0 0,2 11 0 0,-1-12 0 0,-1 13 1 0,13-3-1 0,-13 3 0 0,1-13 0 0,10 12 0 0,-9-12 0 0,-1 0 0 0,-1 2 0 0,2-1 0 0,8 10 0 0,-8 12 1 0,-1-12-1 0,-1 12 0 0,13-12 0 0,-12 1 0 0,0 0 0 0,10-12 0 0,-10 12 0 0,11-11 0 0,-22 10-1 0,11 1 1 0,-1 10 0 0,2-21 0 0,-12 11 0 0,10-1 0 0,12-10 0 0,-11 0 0 0,-1 0 0 0,2-10 0 0,-1 8 0 0,-11 2 0 0,10-11-1 0,1 43-13 0</inkml:trace>
  <inkml:trace contextRef="#ctx0" brushRef="#br0" timeOffset="90">5882 9340 27 0,'0'-22'26'0,"-22"12"-10"0,22-1-14 0,0 11 4 0,0 0-3 0,0 0-2 0,0 0-1 0,11 0-1 0,0 0 1 0,-11 11 0 0,11-11 0 0,11 0 0 0,-11 0-1 0,-1 0-1 0,1-11-5 0,0 11-11 0,-11 0-13 0,10-11 17 0,-20 11 14 0,10 0-7 0</inkml:trace>
  <inkml:trace contextRef="#ctx0" brushRef="#br0" timeOffset="91">5838 10047 6 0,'0'0'0'0,"0"-11"0"0,0 11 0 0,0-11 0 0,0 11 0 0,0-11 0 0,0-1 0 0,10 12 0 0,-10 0 0 0,0 0 0 0,0 0 0 0,0 0 0 0,0-9 0 0,0 9 0 0,0 0 2 0,0 0-1 0,0-11 0 0,12 11 0 0,-12 0-1 0,0 0 0 0,0-11 0 0,0 11 0 0,11 0 0 0,-11 0 0 0,0 0 0 0,0 0 2 0,0-11-1 0,0 11 0 0,0 0 0 0,0-11-2 0,0 11-2 0,0 11-3 0,0-11 6 0,0 11 0 0,0-11-6 0</inkml:trace>
  <inkml:trace contextRef="#ctx0" brushRef="#br0" timeOffset="92">5915 9949 6 0,'-12'0'0'0,"12"0"0"0,-10 11 0 0,10-11 0 0,-11 11 0 0,11-11 0 0,0 11 0 0,-11 0 1 0,11-11 0 0,0 9 1 0,0 3-1 0,-11 10 0 0,11 0-1 0,-12 10 0 0,2 1 0 0,0-11 0 0,-1 21 0 0,0-10 1 0,0 0-1 0,-1-1 2 0,12-10 0 0,-10 10-1 0,10 1 0 0,-11 12-1 0,11-14 0 0,0 3-1 0,0-24 1 0,0 98 0 0,11-42 0 0,-1-12-1 0,13 1 1 0,-23 10-1 0,11-11 1 0,10 0 0 0,-11-10-1 0,13-1 0 0,-1-10 1 0,11 11-1 0,-1-1 1 0,-10-10-1 0,21 10 1 0,-21 1-1 0,11-1 1 0,-1 1 0 0,1-1 0 0,-12-10 0 0,11-1-1 0,1 11 1 0,-10-9 0 0,9-3-1 0,-10-8 1 0,11 9-1 0,-1 1 1 0,1 0 0 0,0-1-1 0,9-10 1 0,-9 22 0 0,-1-1 0 0,1 11 0 0,-10-21 0 0,9 10 0 0,1 1 0 0,-11-1 0 0,10 1-1 0,-11-22 1 0,24 21 0 0,-13-10 0 0,-10-10 0 0,-1-3 0 0,1 2 1 0,0 11-1 0,11-12 0 0,-12 23 0 0,1-1 0 0,0 0 0 0,11 1 1 0,-1 11-1 0,-11-24 0 0,12 3 0 0,-11-1 0 0,0-1 0 0,0-10 0 0,-11-11 0 0,9 21 0 0,3 12 0 0,-1-1 0 0,0 12 1 0,10-1-1 0,-11 2 0 0,12-3 0 0,-1 1 0 0,1 12-1 0,0-11 0 0,-1-2 1 0,-9-10 0 0,-1-9 0 0,-2 9 0 0,3-10 0 0,-1-1 0 0,-11 1 0 0,0-13 0 0,10 14 0 0,1-1 0 0,-11-12 0 0,11 12 0 0,0 0 0 0,-1 10-1 0,1-10 0 0,-12-1 1 0,2-10 0 0,20 0 0 0,-21 11 0 0,11-23 0 0,-1 12-1 0,-9-11 1 0,8 11 0 0,-8 0 0 0,-12 10 0 0,11-9 0 0,-1-2 0 0,2 11 0 0,9 1 0 0,1-11 0 0,0 10 1 0,11 12-2 0,-13-12 1 0,-8 1 1 0,9 0-1 0,-9-1-1 0,10 12 2 0,-11-12-1 0,-1 1-1 0,1 0 2 0,10-1-2 0,-9 1 1 0,9 10 0 0,11 1 0 0,-9-1 0 0,-1 1 0 0,-1-12 0 0,-21-10 0 0,0-11-4 0</inkml:trace>
  <inkml:trace contextRef="#ctx0" brushRef="#br0" timeOffset="93">23496 8079 70 0,'0'0'0'0,"55"-65"30"0,10 10-30 0,11 12-10 0,10-1-39 0,2 12 15 0,-33-1 27 0</inkml:trace>
  <inkml:trace contextRef="#ctx0" brushRef="#br0" timeOffset="94">18582 8992 96 0,'0'0'0'0,"11"-151"25"0,43 63-26 0,22 34-19 0,-22 21-14 0,132-10-32 0</inkml:trace>
  <inkml:trace contextRef="#ctx0" brushRef="#br0" timeOffset="95">15614 13331 4 0,'0'-22'5'0,"-11"11"-2"0,11 1 0 0,0-13 1 0,11 12 4 0,-11 11 6 0,0 11-1 0,0 22 1 0,-11 0 0 0,11 20-3 0,0 12-5 0,11 12-1 0,-11-11-1 0,0-1 1 0,10 11-1 0,-10-22-3 0,0 1 0 0,0-1 1 0,11-20-2 0,-11-14-1 0,11-9-3 0,-1-11-18 0,-10 0-19 0,12-11 0 0,9-32 36 0,-9 10-2 0</inkml:trace>
  <inkml:trace contextRef="#ctx0" brushRef="#br0" timeOffset="96">15635 13200 15 0,'-11'-10'18'0,"1"-2"1"0,10 12-11 0,0 0-5 0,10 0-2 0,-10 12-1 0,32-12 2 0,-20 10-1 0,21 1 0 0,20-11 1 0,2 0-1 0,10-11 0 0,33 1-2 0,-1-2 0 0,13 2-1 0,10-2 0 0,-2 2 0 0,3-1 0 0,19 1-1 0,-19-2-2 0,-2 1 0 0,12 0 2 0,-23 1 2 0,109-1 1 0,-119 1 0 0,-10 10 0 0,-13-12 0 0,-10 12 0 0,-10 0 0 0,-11-11 1 0,-11 11 0 0,-1 0 1 0,-32 11-1 0,11-11 2 0,-11 12 1 0,0-2-1 0,-11 1-1 0,0-1 1 0,11 1 1 0,0 0-3 0,0 11 0 0,0-1 0 0,11 1-1 0,-11 0 1 0,11 22-1 0,-1-12 3 0,2 23 0 0,9-2-1 0,2 2 0 0,-2 0-1 0,12-1 0 0,10 0-1 0,-10-10 1 0,0-1-1 0,-1-21 0 0,-10 11 1 0,-11-11 0 0,11-1 2 0,-22-10 0 0,0 0-1 0,0 0 3 0,0-11-1 0,-11 11 1 0,-23-11-1 0,3 0 1 0,-13 0 2 0,-11 0-3 0,-11 11-2 0,1 0 0 0,-21-1 0 0,-13 1-2 0,-41 11 1 0,9-11 0 0,-21 0-1 0,-1 11-1 0,-10-1 3 0,12 13 1 0,-13-3-1 0,12 3-1 0,11-24-1 0,11 11 2 0,9 2-1 0,13-23-1 0,21 11-1 0,-1-11-5 0,35-11-6 0,8 0-9 0,25-1-19 0,8 2-13 0,2-1 44 0,20 1 3 0</inkml:trace>
  <inkml:trace contextRef="#ctx0" brushRef="#br0" timeOffset="97">15809 13646 7 0,'0'0'0'0,"0"-11"0"0,-11 0 2 0,11 0 8 0,-11 11 2 0,11 22-3 0,-10 11-3 0,-1 10-1 0,-1 1-2 0,12-1-2 0,12-10 0 0,-12-1-1 0,11-21 0 0,-1 0 0 0,1-11 2 0,0-11-2 0,-1-10-2 0,-10-23-5 0,0 11-2 0,0 12 0 0,-10-23 2 0,-1 12 2 0,11 10 3 0,-11 0 1 0,11 0 1 0,-10 11 0 0,10 1 0 0,10 10 0 0,1-11 1 0,10-11-1 0,2 11 0 0,9 0 0 0,-10-12 1 0,11 14 2 0,-23 9 1 0,2 0 2 0,-12 0 1 0,0 9 0 0,0 25-1 0,-12-12-1 0,12 21-2 0,-10-10-2 0,10 0 0 0,10-12-1 0,2 1 0 0,-1 0 0 0,10-11 0 0,-10 0 1 0,11-1 0 0,-11-10 1 0,-1 11 6 0,-10-11 0 0,-21 11 5 0,-1 11-7 0,-10-11-1 0,-1 0-1 0,0 0-2 0,11-1-2 0,1 1-4 0,10 0-14 0,11 0-31 0,11-11 16 0,20 0 26 0</inkml:trace>
  <inkml:trace contextRef="#ctx0" brushRef="#br0" timeOffset="98">16320 13537 6 0,'0'0'0'0,"0"-11"2"0,0 11 5 0,10 0 2 0,-10 0 2 0,12 11 0 0,-12 11-1 0,11 11-4 0,0-1-3 0,-11 1-1 0,11-11-1 0,-1-1-1 0,-10-10 1 0,0 0 1 0,0-11 0 0,0 0-2 0,-10 0-6 0,-1-11-4 0,0-11-1 0,0 1 1 0,-1-1 4 0,2-11 4 0,0 12 2 0,10-1 0 0,0 0 2 0,-11 11 1 0,22 11-1 0,-1-11-2 0,12-1-1 0,11 3 1 0,-1-13 0 0,1 11 0 0,0-12 0 0,-1 23 0 0,-10-10-1 0,-1 0 2 0,1 10-1 0,-12 0 2 0,-10 0 1 0,0 10 0 0,0 12 0 0,0 0 0 0,0 9 2 0,-10 3-1 0,10-1 1 0,0-1-3 0,0 1 0 0,10-11 0 0,2-1 0 0,-1 1 0 0,-1-11 2 0,-10 0-2 0,12-11 2 0,-24 0 1 0,2 0-2 0,-13 0 1 0,-9 0-2 0,-1 0-1 0,12 0-1 0,0 0-1 0,10 0-5 0,-1 0-19 0,12 0-26 0,23 0 43 0,-2 11 2 0</inkml:trace>
  <inkml:trace contextRef="#ctx0" brushRef="#br0" timeOffset="99">17016 13494 6 0,'0'-11'-1'0,"10"0"2"0,13 11-1 0,-13 0 0 0,13 11 1 0,-14 20 1 0,3 3 2 0,-1 10 0 0,-1-12-1 0,-10 1-1 0,12-11 0 0,-1-1-1 0,-11-10 0 0,10 0 1 0,-10-11 0 0,0 0-3 0,0-11-4 0,0-21-4 0,0 10 2 0,-10-11 5 0,-1-10 2 0,-11 10 0 0,-1 11 0 0,14 1 0 0,-2 10 1 0,-1 0 4 0,12 0 1 0,0 0-5 0,23-1-1 0,-14 2 0 0,24 0 0 0,12-1 0 0,-2 0 0 0,1-12 0 0,9 13 1 0,-9-1-1 0,-11 11 0 0,-12 0 1 0,-9-10 0 0,-2 20 2 0,0 1-1 0,-10-1 1 0,0 13 0 0,0 9 1 0,-10 1 1 0,0 0 2 0,10-1 0 0,0-10-2 0,20 11 1 0,-8-1-3 0,9-10-1 0,2 0 0 0,-2-11 3 0,-10-1 11 0,-11 1 11 0,0-11 4 0,-22 11-10 0,-11-11-8 0,-10 0-7 0,-12 0-6 0,13 11-3 0,-2-11-27 0,0 0-62 0,12 0 30 0,21 0 56 0</inkml:trace>
  <inkml:trace contextRef="#ctx0" brushRef="#br0" timeOffset="100">15656 11971 0 0,'0'-32'0'0,"12"10"0"0,-1 11 2 0,-11 11 1 0,0 11 3 0,10 33 3 0,-10 43 3 0,12 21-1 0,-1 12 0 0,-2 22-1 0,24 19 1 0,-21-18-6 0,20-24-1 0,-21-64-3 0,-1-34 0 0,35 88 6 0,-13-33 1 0,-10-10-3 0,-1-11-1 0,-9-13-2 0,-12-9 1 0,0-12 0 0,0 13-5 0,-12-34-33 0,24-11-29 0,-1-22 47 0</inkml:trace>
  <inkml:trace contextRef="#ctx0" brushRef="#br0" timeOffset="101">16429 13950 7 0,'0'-10'1'0,"0"0"6"0,0-2 8 0,11 12 0 0,-11 0 0 0,10 22 0 0,2 10-1 0,-12 22-2 0,21 45 1 0,-10-3-4 0,0 14-4 0,11-1-3 0,-1-1-2 0,1 1-2 0,0-22-10 0,11 0-16 0,-12-32-8 0,1-11 2 0,11-23 24 0,-11-21 2 0</inkml:trace>
  <inkml:trace contextRef="#ctx0" brushRef="#br0" timeOffset="102">17332 13526 7 0,'0'0'1'0,"10"-12"9"0,12 3 5 0,11-2 4 0,21-22-6 0,0 1-6 0,11-13 0 0,12-8-2 0,21-2 1 0,-11-21 0 0,22 1-3 0,10-2-2 0,1 1-1 0,10-11-1 0,-11 0 0 0,1 11 2 0,-33 21-1 0,-11 1 0 0,-21 20-4 0,-22 25-10 0,-1-13-18 0,-32 22-7 0,10 0 34 0</inkml:trace>
  <inkml:trace contextRef="#ctx0" brushRef="#br0" timeOffset="103">18963 12341 5 0,'0'0'0'0,"-11"-11"0"0,11-10 0 0,-12 0 4 0,2-2 8 0,10 1 2 0,-11 2-1 0,11 8-3 0,0 1-3 0,0 34 6 0,0 8-7 0,0 34-1 0,0 22-3 0,11 0-1 0,-11-1 0 0,10-19 0 0,2-2-1 0,8-11 1 0,-8-10-1 0,9-12 0 0,-9 1-2 0,-12-11-8 0,11-11-20 0,-11-1-10 0,0-10 33 0,-11 0 1 0</inkml:trace>
  <inkml:trace contextRef="#ctx0" brushRef="#br0" timeOffset="104">18897 12265 13 0,'-10'0'5'0,"-2"-11"3"0,12 0-11 0,22 11 1 0,0-11 1 0,22 2-1 0,-2-3 3 0,13-10-1 0,0 0 1 0,-1 0 3 0,0 12-1 0,1-1-1 0,-13 0 1 0,-19 11 0 0,-1 0 1 0,-22 0 2 0,0 11 0 0,0 0 0 0,-12 21 0 0,2 1-3 0,-1-1-1 0,11 12-1 0,0 10-1 0,0 12 0 0,21-1 0 0,2 0 1 0,9-12-1 0,1 14 0 0,11-13-2 0,-13-11 1 0,3 1 1 0,-2-11 0 0,1-12 1 0,-22 12 0 0,-1-22 1 0,-10 0 3 0,-10 0 0 0,-13-1-1 0,-30 1-1 0,-2 11 0 0,-10-22 1 0,0 11 1 0,-12 0 0 0,12-11-4 0,0 0-1 0,11 0-2 0,0 0-4 0,21 0-9 0,0 11-15 0,33-11-9 0,0 12 31 0,11-12 2 0</inkml:trace>
  <inkml:trace contextRef="#ctx0" brushRef="#br0" timeOffset="105">19539 12852 7 0,'0'0'0'0,"0"0"1"0,11 0 3 0,0 0 3 0,10 0 0 0,0 11-5 0,12 0-2 0,-1 0 0 0,1 0 0 0,11 0 0 0,-11-1 1 0,11 1 1 0,-2 11 0 0,-9-11-2 0,-1 0 0 0,13 0-1 0,-23-11 2 0,-1 0-2 0,1 0 1 0,-22 0 0 0,10 0 2 0,-10 12 6 0,-21-3 5 0,21-9-11 0,-11 11 0 0,0 0-2 0,1-11 0 0,10 11-1 0,0-11 1 0,10 0-1 0,-10 11 0 0,0-11 1 0,0 0 0 0,11 0 1 0,-11 0-1 0,0 12 0 0,0-12 1 0,0 0 3 0,0-12-2 0,0 12 3 0,-11 0-3 0,11 0-1 0,11 12-1 0,-11-12 0 0,11 10 0 0,-11-10 0 0,11 11 0 0,-1-1 0 0,2 1-1 0,-1 0 1 0,-1 1 0 0,1-12 0 0,-11 10 1 0,11 1-1 0,-11-11 0 0,0 10 1 0,0-10-1 0,10 0 0 0,-10 0 1 0,0 0 1 0,0 0 1 0,0-10-1 0,0 10 0 0,0 0-2 0,0 0 1 0,-10 0 0 0,10 0-1 0,-11 0 1 0,0 0 1 0,-10 10 2 0,9 2 2 0,-9-2-1 0,-11 2 0 0,-12-2 0 0,-11 1 0 0,1 11 0 0,-11-11 1 0,-22 10 0 0,-22-10-2 0,1 11 1 0,10-1 1 0,0-9-4 0,10 10-3 0,13-12 2 0,20 1 0 0,34-1-2 0,10-10 0 0,11 0-4 0,22-10 2 0,-2-1 1 0,25 1-3 0,-13-1 2 0,11 0-5 0,-20-1 2 0,-13 2 2 0,-20 10 3 0,-13 10 1 0,-9 2 1 0,11-1 0 0,-12 0 1 0,-11-1 1 0,12-10 1 0,9 11 2 0,-10-11 0 0,1-11 1 0,11-10-2 0,-1 10-2 0,0-11 1 0,1-11-3 0,9 1-4 0,2-1-5 0,20-10-12 0,13 0-46 0,-1-12 12 0,-2 22 48 0</inkml:trace>
  <inkml:trace contextRef="#ctx0" brushRef="#br0" timeOffset="106">15440 11363 0 0,'0'-10'0'0,"0"-2"0"0</inkml:trace>
  <inkml:trace contextRef="#ctx0" brushRef="#br0" timeOffset="107">15440 11341 0 0,'0'0'0'0</inkml:trace>
  <inkml:trace contextRef="#ctx0" brushRef="#br0" timeOffset="108">15440 11308 0 0,'0'0'0'0,"0"-11"0"0,0 11 1 0,0 0 2 0,0 0-1 0,0 0 0 0,0 11 0 0,0 34 0 0,11-3 1 0,-1 12-2 0,-10 11 1 0,11-10-1 0,10-11-1 0,-9-1 1 0,9 12-1 0,-9-24 1 0,-12-8-3 0,0-12-6 0,0 11 0 0,0-13 5 0,-12 3 3 0,2-12 0 0</inkml:trace>
  <inkml:trace contextRef="#ctx0" brushRef="#br0" timeOffset="109">15428 11341 0 0,'0'0'0'0,"0"-11"0"0,23 11 0 0,-2-11 0 0,12 0 0 0,0 0 0 0,10 0 0 0,-10 1 0 0,21-1 0 0,-10-11 0 0,21 11 0 0,-23-11 0 0,-8 11 0 0,-13-10 0 0,12 10 0 0,-33 11 0 0,11 0 0 0,-11-11 0 0,-11 22 1 0,0-11 0 0,11 22-1 0,0 10 1 0,22 12-1 0,-1 10 1 0,23 0 0 0,0 12 0 0,-2-22 1 0,-9 10 0 0,0-12 0 0,-1-8 1 0,1-3-1 0,-21-8 0 0,-1-12 0 0,-11 11 4 0,-11-22 1 0,-1 11-1 0,-31 10-1 0,11-21-1 0,-34 10-2 0,-10 2 1 0,-43-1 3 0,21 0 1 0,21 0 2 0,12 0 0 0,11-2-4 0,10 3-2 0,11-12-5 0,23 11-17 0,-1-11-17 0,22 0 4 0,11 0 28 0,21-11 4 0</inkml:trace>
  <inkml:trace contextRef="#ctx0" brushRef="#br0" timeOffset="110">16146 11667 0 0,'0'0'0'0,"11"0"2"0,-11 0 1 0,10 0 1 0,13 11 0 0,-13 22-2 0,22-12 0 0,1 1 0 0,1 0 0 0,9 0 0 0,0-13 1 0,12 14-1 0,-22-12-1 0,9 0 1 0,-19 0-1 0,-1-11 0 0,-12 11 0 0,-10-11 2 0,0 0 0 0,-10 0 1 0,10 0-1 0,-22 0 0 0,11 0-2 0,11 0-1 0,-12 0 0 0,2-11 0 0,10 11 0 0,-11-11 0 0,11 11 0 0,0 0 0 0,-11 0 0 0,11 0 0 0,-10 0 0 0,10 11 0 0,-11-11-1 0,11 0 2 0,-22 11-1 0,-1-11 1 0,-9 0 1 0,0 11-1 0,-22-1 1 0,-1-10 1 0,-22 22 0 0,-21-11 0 0,1 11 1 0,-11 10 2 0,21-10 3 0,-1 11 1 0,23-1-4 0,22-10-2 0,0 0-1 0,21-11-1 0,11 0-1 0,-1-1-3 0,12-10 0 0,0 0-1 0,0-10 2 0,0 10 1 0,0-11-1 0,0 0 0 0,-10 0 1 0,-1 11 1 0,0-11-1 0,11 0-1 0,0 11 1 0,0-11-1 0,0 11 0 0,0-11 0 0,11-10 0 0,-11-1 1 0,11-11-1 0,-11 12-2 0,10-12-1 0,13 0 0 0,-1-10-5 0,-12-11-12 0,23 10-14 0,-23 1 15 0,2 10 20 0</inkml:trace>
  <inkml:trace contextRef="#ctx0" brushRef="#br0" timeOffset="111">16527 15156 9 0,'0'0'0'0,"0"-20"0"0,0 9 1 0,0 0-1 0,0-12 3 0,11 13 8 0,-11-1 5 0,0 1 0 0,0 10-5 0,0 0-2 0,0 21-4 0,10 12-2 0,2 21-2 0,-12 11 0 0,20 1-1 0,-8-12 0 0,-12 11-1 0,11-21 1 0,-1-1 0 0,2-21 0 0,-1 11-3 0,-11-21-11 0,10-12-18 0,-10 0 6 0,0-23 25 0,11 12-8 0</inkml:trace>
  <inkml:trace contextRef="#ctx0" brushRef="#br0" timeOffset="112">16580 15038 10 0,'0'0'0'0,"-10"0"3"0,0-12 8 0,10 12 2 0,0 12-6 0,0-12-2 0,20 0 1 0,3 0-1 0,20 0-2 0,1 0-1 0,0-12 0 0,21-9-1 0,-11-1 1 0,21-10 1 0,-30 11 0 0,-2-2-2 0,-21 12 1 0,11-10-2 0,-22 11 1 0,-2-2 0 0,3 12 0 0,-1 0 0 0,-11 0 0 0,0 0 0 0,10 22 1 0,2-1 0 0,-1 13-2 0,-1 9 0 0,2 0 0 0,8 1 0 0,3 10 0 0,9-12-1 0,1 3 0 0,-1-13 0 0,12 1 0 0,0 0 1 0,-12-12-1 0,1-10 1 0,-11 11 0 0,-1-11 0 0,-10 0 0 0,-11-11 1 0,0 11 1 0,0 0 0 0,-21-1 2 0,-2 1-1 0,2-11 2 0,-23 11-2 0,1 0 0 0,-12 11 0 0,-20 0 0 0,-2-1 1 0,-9 1-2 0,-24 11 1 0,12-1 1 0,-10 1 1 0,10-11-2 0,1-1-3 0,20 1 0 0,23 0-3 0,10-1-3 0,23-9-11 0,21-12-16 0,21 10-19 0,23-20 37 0,0-12 7 0</inkml:trace>
  <inkml:trace contextRef="#ctx0" brushRef="#br0" timeOffset="113">16527 15777 9 0,'0'0'0'0,"-12"-10"0"0,12-2 0 0,0 2 2 0,0 10 4 0,0-12 3 0,0 12 2 0,12 0 0 0,-12 12 0 0,11 10-2 0,-11 9 0 0,0 3-3 0,-11-3-2 0,-1 14 0 0,-9-13 1 0,0 1 0 0,-2-1-2 0,2 1 0 0,-1-11-1 0,0-11 0 0,22 0-1 0,-10-2-1 0,-1-9 1 0,11 12-2 0,0-12 1 0,11 0-1 0,-1 0 1 0,22 0-1 0,1-12 1 0,11 3-1 0,10-2 1 0,11-22-1 0,23 11 0 0,-13 1 0 0,24-13 0 0,-1 3-1 0,0-2 2 0,10-1-1 0,-10 3 1 0,11-3-2 0,10 3-1 0,-10-13 1 0,0 0 1 0,-12 12 1 0,-9-1 0 0,-13 0 0 0,-20 12 0 0,-12 10 1 0,-9 0-1 0,-24 0 1 0,1 11 0 0,-22 0 4 0,-10 0-4 0,-2 11 0 0,2-11-1 0,-11 11 0 0,10 0 1 0,-1 1-1 0,13-12 0 0,-13 0 1 0,23 0 0 0,0-12 0 0,-9-10 1 0,-2 0-1 0,-1 11 1 0,-9-21 2 0,-23 10 2 0,11 0 3 0,-10 0-3 0,0 12-6 0,21 10-16 0,0 0-60 0,12 0 38 0,10 0 30 0</inkml:trace>
  <inkml:trace contextRef="#ctx0" brushRef="#br0" timeOffset="114">20398 17049 255 0,'0'153'0'0,"76"129"0"0,75 88 0 0,79 185 0 0,-230-545 0 0</inkml:trace>
  <inkml:trace contextRef="#ctx0" brushRef="#br0" timeOffset="115">15558 13276 7 0,'0'0'0'0,"-10"-11"0"0,0 11 0 0,10 0 0 0,10 0-1 0,-10 0 2 0,0 11-1 0,0-11 0 0,-10 12-1 0,10-2-5 0</inkml:trace>
  <inkml:trace contextRef="#ctx0" brushRef="#br0" timeOffset="116">18777 12428 7 0,'0'-10'0'0,"-10"-2"0"0,-1 12 0 0,11 0-1 0,0 0 1 0,11 0 0 0,-1 0 0 0,-10 0 1 0,0 0 3 0,0-10 4 0,0 20-5 0,0-10-3 0,-10 12 0 0,-1-2-3 0,-1 1-8 0,12 22 3 0</inkml:trace>
  <inkml:trace contextRef="#ctx0" brushRef="#br0" timeOffset="117">22910 12820 1 0,'0'-11'0'0,"9"-11"0"0,3 0 1 0,-12 11 2 0,0-10 3 0,11 10 2 0,-22-11 5 0,11 11 3 0,-12 11 1 0,-8-11-6 0,8 11-5 0,-9 22-1 0,-11 21 0 0,-1 23 1 0,0 21-1 0,12 12-1 0,21-13-2 0,32-21 1 0,11-21-1 0,22-34-2 0,12 1 3 0,-24-32-1 0,3-23 2 0,-14-11 2 0,-19-10-3 0,-12 0 0 0,-11-11 1 0,-34 0-2 0,-8 10 3 0,-24 23 1 0,1 21-1 0,0 22-3 0,-23 33 0 0,35 10-1 0,9 12-15 0,21 10-43 0,14 11-25 0,30-11 73 0</inkml:trace>
  <inkml:trace contextRef="#ctx0" brushRef="#br0" timeOffset="118">21561 15114 9 0,'0'-11'4'0,"-12"-11"0"0,12 1-3 0,0 10-1 0,0-22 0 0,0 12 3 0,0-1 9 0,0 10 12 0,0-9 4 0,-9 21-6 0,-14 0-12 0,2 11-6 0,-12 21-3 0,1 23 0 0,-12 10-1 0,11 44 0 0,23-22 1 0,20-11 0 0,34-33 0 0,21-32 1 0,12 0 0 0,10-33-2 0,0-21 2 0,-22-12 2 0,-11 1 1 0,-22-11 4 0,-32 0 5 0,-10 10-4 0,-35-10-1 0,-8 10-4 0,-12 12-3 0,-12 11-2 0,11 21 0 0,24 11-4 0,9 0-21 0,22 21-61 0,22 13 19 0,11-24 59 0</inkml:trace>
  <inkml:trace contextRef="#ctx0" brushRef="#br0" timeOffset="119">24192 14995 7 0,'-10'0'0'0,"-1"-12"0"0,-1 2 0 0,12 10 2 0,-10-12 4 0,-1 2 0 0,0-1 3 0,11 11-3 0,-10 0 1 0,-1 0-2 0,-1 0 0 0,2 21-1 0,10 13 1 0,-11 9 1 0,22 10 0 0,-1 2-2 0,23-11 2 0,11-11 1 0,21-12 3 0,21-10-2 0,-21-22-1 0,2 0-2 0,-2-21 1 0,-34 10 0 0,-8-11 3 0,-12-10 0 0,-33 10 0 0,-32-11-3 0,-11 1 1 0,-23 11-2 0,-10-1-2 0,0 22 0 0,23 11-3 0,10 11-12 0,32 11-68 0,21 33-4 0,12-34 76 0</inkml:trace>
  <inkml:trace contextRef="#ctx0" brushRef="#br0" timeOffset="120">22637 13363 5 0,'0'-10'0'0,"0"-12"0"0,12 10 0 0,-12 2 0 0,11-1 2 0,-11 1 8 0,0-2 3 0,0 12 0 0,0 0 0 0,0 0-2 0,9 12-8 0,-9 9 0 0,0 1 2 0,-9 21 2 0,-2 1 0 0,-22 21 1 0,0 11-1 0,-21 22-1 0,-1 11 0 0,1 10-1 0,0 1-3 0,-11 0 0 0,-1 10-1 0,1 11-2 0,-22 1 3 0,-1 10 2 0,-30 54 3 0,51-76-5 0,-40 67-2 0,31-56-2 0,10-32-18 0,34-44-39 0,20-43 6 0,12-33 44 0</inkml:trace>
  <inkml:trace contextRef="#ctx0" brushRef="#br0" timeOffset="121">21833 15277 14 0,'0'0'8'0,"-23"0"19"0,13-11-25 0,0 11-3 0,10 11 0 0,20-11-1 0,3-11 2 0,9 0 3 0,1 11 9 0,-1 0 7 0,23 0-3 0,0 22-7 0,21-11-5 0,11 11-2 0,32-22-2 0,23 0 2 0,21-11 0 0,11-11 0 0,22-22 1 0,10 23 0 0,-11-12-2 0,2 10-1 0,-23 13 3 0,-22 10-3 0,0 0 0 0,-66 10-2 0,-21 2-1 0,-9-1-6 0,-24 11-13 0,-10-11-24 0,-11-11 9 0,-11 11 34 0,0-11-3 0</inkml:trace>
  <inkml:trace contextRef="#ctx0" brushRef="#br0" timeOffset="122">22887 13384 10 0,'0'0'0'0,"-10"-21"22"0,-1 11-15 0,-1-1-2 0,2 11-2 0,10-11-2 0,0 11 3 0,0 0 7 0,0 11 4 0,10 0-1 0,2 10-3 0,-1 23-1 0,-1-1-6 0,13 1 1 0,-2 10-1 0,12 0-1 0,10 1 0 0,23 10 1 0,-1 0 1 0,22 11-3 0,0 11 1 0,-1 22 4 0,-9 0-4 0,9 0-1 0,-9 10 0 0,-2-10-1 0,13 0 1 0,10-22-3 0,22-11-1 0,20-22-28 0,46-31-66 0,31-35 62 0</inkml:trace>
  <inkml:trace contextRef="#ctx0" brushRef="#br0" timeOffset="123">22736 13288 9 0,'0'-12'1'0,"0"1"1"0,11 0-5 0,-1 11 1 0,-10 11-5 0</inkml:trace>
  <inkml:trace contextRef="#ctx0" brushRef="#br0" timeOffset="124">24345 15255 10 0,'-11'-11'7'0,"11"0"-5"0,-12 22-3 0,2-11 1 0,10 11-1 0,0-11 0 0,0 0 1 0,0 0 5 0,0-11-4 0,10 0-5 0,-10 11-8 0,0-10 10 0,0 10-2 0</inkml:trace>
  <inkml:trace contextRef="#ctx0" brushRef="#br0" timeOffset="125">21757 15527 31 0,'0'-22'17'0,"0"1"-37"0,22 21-1 0,-11 0 14 0</inkml:trace>
  <inkml:trace contextRef="#ctx0" brushRef="#br0" timeOffset="126">23029 12504 1 0,'-22'-21'0'0,"-21"-44"0"0,10 21 0 0,-11 11-1 0,1 1 2 0,0 32-1 0,-34 0 0 0,13 10 0 0,-2 12 0 0,1 0 0 0,-11-11 1 0,-1-1-1 0,2 2 0 0,9-12 0 0,-11 10 0 0,-9 12 1 0,-1 22-1 0,-10 10 1 0,-23 33 0 0,-11 22 0 0,1 10-7 0</inkml:trace>
  <inkml:trace contextRef="#ctx0" brushRef="#br0" timeOffset="127">20952 13494 9 0,'-21'32'-1'0,"-34"77"1"0,-10 22 0 0,22 33 0 0,10 9-1 0,11 12 2 0,22 10-2 0,0 1 1 0,33 0 0 0,9-1 0 0,35 23 0 0,-11-44 0 0,9-22 0 0,2 1 0 0,-1-12-1 0,-54-109 1 0,31 66 0 0,-8-22 0 0,30 22 0 0,13 11-1 0,10-11 1 0,9 10 0 0,3-10 0 0,10 0-1 0,-44-44 1 0,11 1 0 0,21-1 0 0,12 11 0 0,11-10 0 0,-12-23 0 0,12-10 0 0,-12-22 0 0,12 0 0 0,-13-11 0 0,14-21 0 0,-13-1 0 0,-10-10 0 0,87-55 2 0,-66 22-2 0,-10-1 0 0,-11 1 0 0,-2 0 0 0,3 0 0 0,-2-11-1 0,13-11 1 0,-34 0 0 0,21-43 0 0,-32 43 1 0,-10-10-2 0,-13-1 2 0,12 0-2 0,-9 0 1 0,-2 11 0 0,-11 1 0 0,1 10 0 0,-1 0 0 0,-10-11 0 0,-23 33 0 0,2-22 1 0,-12-11-1 0,0-22 0 0,-12-43 2 0,-9 43 1 0,-23 1-2 0,23-1-1 0,-13 0-1 0,14 1 0 0,-2-12 1 0,-1 1 0 0,-19-2-1 0,-14-19 0 0,-19 11 0 0,-13-13 1 0,-9 11-1 0,-11 1 0 0,-35 0 0 0,-52-22 0 0,21 21 0 0,-33 12 0 0,-11-1 0 0,-10 1 1 0,-22 54 0 0,-64 43 0 0,-34 33 0 0,21 76 1 0,23 76 1 0,-11 88 0 0,32 75 1 0,207-228-11 0</inkml:trace>
  <inkml:trace contextRef="#ctx0" brushRef="#br0" timeOffset="128">19799 12026 4 0,'0'0'1'0,"0"-22"-1"0,-10 22 0 0,10-11 0 0,-11 0 0 0,11 11 0 0,0-11 0 0,-12 1 0 0,12-1 1 0,0 0 3 0,-10 0 1 0,-1 0 0 0,-33 0 1 0,34 0-4 0,-13-10 0 0,3 10 0 0,-13-11-1 0,11 0 0 0,0 10 0 0,1-8 0 0,-1-2 0 0,-11 11 0 0,12-11 0 0,-12 11 0 0,10-10 1 0,3-1-1 0,-13 0 0 0,11 0 0 0,-10 1 0 0,9-1 0 0,-10 0-1 0,1 1 1 0,-1 10 0 0,1 0-2 0,11-11 1 0,-12 1-18 0,-1 9 17 0,3-10 1 0,-3 12 0 0,1-1-1 0,1-11 0 0,-1 11 0 0,13 11 0 0,-25-11-2 0,3 0 1 0,9 1 2 0,-11 0-1 0,0-2 1 0,1 1-1 0,0 0 1 0,9 0 0 0,2-11-1 0,-1 1 0 0,0 10-1 0,1-11 1 0,-11 11-1 0,0 0 2 0,-2 0-1 0,13 11 1 0,-22-10-2 0,22 10 1 0,-23-11-1 0,11 11-1 0,1 0 2 0,0-11 0 0,21 11 1 0</inkml:trace>
  <inkml:trace contextRef="#ctx0" brushRef="#br0" timeOffset="129">17777 16527 9 0,'0'0'0'0,"0"0"25"0,-10 0-13 0,-12 0-7 0,0 11-4 0,11-11 1 0,-11 11 0 0,12-11 4 0,-12 11 5 0,-11 1 4 0,-10-12-4 0,-2 0-3 0,-8 10-2 0,-2-10-5 0,-10-10-2 0,0-2 1 0,0 1-3 0,-12 0 0 0,2-10-1 0,-23 11 3 0,0-2-3 0,-12 1-1 0,2 0-2 0,0-11 1 0,-12 1 0 0,0-1 3 0,0 0 3 0,1-21 0 0,0-1 1 0,-1-10 2 0,11-12 3 0,-43-42-2 0,43 32-1 0,10-11-2 0,-8 0 0 0,-2-22-1 0,-33-22-1 0,45 1-1 0,-1 10 3 0,10-10 2 0,2-1-3 0,-1-9 1 0,11-2 0 0,0 0 0 0,10 12-1 0,1-12 1 0,0 1-1 0,10-1-1 0,12-9 0 0,0-2 0 0,-1 1 1 0,12 11-1 0,-1 0-1 0,0-1 1 0,11 22 0 0,-11 12 1 0,0 10-1 0,1-11 0 0,11 11-3 0,9-1-2 0,2 3-1 0,10-3 3 0,0 3 0 0,0-3 2 0,0 12 0 0,10-11 0 0,2 11-2 0,9 0 1 0,23-22 0 0,0 12 1 0,10 21 1 0,-1-1 0 0,25 1-1 0,-3 11 0 0,2 0 0 0,21 10-1 0,-1 12 1 0,23-1-1 0,11 1 0 0,-13 10 1 0,14 1 1 0,-24-12 0 0,12 1-3 0,10-1 0 0,1-10-1 0,21 21 2 0,11 1 1 0,0 9 1 0,22 13 1 0,-22 10 0 0,-22 10 1 0,1 2-1 0,-23-1 1 0,-31-11-2 0,74 11 0 0,-42-1 1 0</inkml:trace>
  <inkml:trace contextRef="#ctx0" brushRef="#br0" timeOffset="130">17983 10819 0 0,'110'11'0'0,"20"21"0"0,-10 1 0 0,-11 11 0 0,-12-1 0 0,12 22 1 0,0-10 0 0,11 21-1 0,-23-11 1 0,12 11-1 0,-12 0 0 0,1 0 1 0,-21 11-1 0,-1 11 1 0,-1 0-1 0,-20 11 1 0,0 10-1 0,-13 12 0 0,3-1 0 0,-24 11 0 0,11 1 0 0,13-11 1 0,-13-1-1 0,12-10 0 0,-2-12 1 0,-8 12 0 0,-1 10-1 0,-12 1 0 0,1-13 1 0,-22 14-1 0,0-12 1 0,-11 10 3 0,-11 22 2 0,-10-32-1 0,-1 10-3 0,-21 1-1 0,10-1-1 0,-21-10-1 0,-12 1-2 0,12-14 3 0,-10 2 0 0,-1 0 1 0,-1-22 0 0,1 11 2 0,-1-1-1 0,2 12 0 0,-23-11-2 0,11 11 0 0,-21-11-1 0,-12-1-1 0,-11-10 1 0,22-21 0 0,-10-12 2 0,-44 22 1 0,-11 0 4 0,0-21 5 0,0-1 2 0,11 0-2 0,0-21 0 0,10-11-5 0,23-10-6 0,0-2-1 0,21-20-7 0,0 10-8 0,-11-23-18 0,44-10 3 0</inkml:trace>
  <inkml:trace contextRef="#ctx0" brushRef="#br0" timeOffset="131">17277 14907 9 0,'0'-21'3'0,"-11"0"-3"0,11 9 0 0,-22-10 0 0,1 11-1 0,10 0 1 0,-12 2 0 0,13-14 1 0,-12 1-1 0,1 0 0 0,-1 11 0 0,-10-10 0 0,9 10-1 0,-10 11 2 0,-9-11 0 0,-2 11-1 0,12 0 0 0,-13 11 0 0,3 0 0 0,-3 10 0 0,12 1 0 0,1-11 0 0,-11 11 0 0,11 1 0 0,-12 8 0 0,0-9 0 0,1 11 0 0,0 11 0 0,-12-1-1 0,12-11 1 0,-11 23 0 0,-1-12 1 0,12 10-1 0,10-8 0 0,0-2 0 0,12-10 0 0,-2 10 0 0,2 1 0 0,9-1 1 0,2 1 0 0,10-1 0 0,10 23-1 0,13 11 0 0,10 9 0 0,9 1 0 0,23-11-1 0,13-11 0 0,9-11 1 0,-1-10 0 0,-9-22 0 0,9-2 0 0,2-8 1 0,-1-12-1 0,0 0 1 0,10 0-1 0,-11-12 0 0,12 3 0 0,1-2 0 0,-13 11 0 0,2-11-1 0,-1 0 0 0,-11-12 0 0,11-8 1 0,-11-13-1 0,-11 11 2 0,-10-10-1 0,-13 0 1 0,-19-1 0 0,-1-21 2 0,-22-11 3 0,-12-11-1 0,-21-11-1 0,-9 11-3 0,-13-11 0 0,-10 0-1 0,11 10 1 0,-11 2-1 0,10 11 0 0,-10 10-1 0,11 20-1 0,-22 2 0 0,-11 32 0 0,-11 0-1 0,0 11 2 0,-12 22 0 0,-20 21 2 0,0 12-2 0,0 21 0 0,-1-1-2 0,11 24-4 0,23 9 6 0,53-42-11 0</inkml:trace>
  <inkml:trace contextRef="#ctx0" brushRef="#br0" timeOffset="132">17309 15853 15 0,'0'0'0'0,"-10"-55"5"0,-1 34-4 0,11 21-7 0,0 11 3 0,0 11-9 0</inkml:trace>
  <inkml:trace contextRef="#ctx0" brushRef="#br0" timeOffset="133">18734 12841 10 0,'0'0'-1'0</inkml:trace>
  <inkml:trace contextRef="#ctx0" brushRef="#br0" timeOffset="134">16973 13733 11 0,'0'-11'0'0,"32"-22"0"0,-32 12 0 0,21 10 0 0,-9 11 0 0,9 11-1 0,2 0 1 0,-14-1-10 0</inkml:trace>
  <inkml:trace contextRef="#ctx0" brushRef="#br0" timeOffset="135">16657 13646 9 0,'0'0'0'0,"-21"-33"2"0,21 12-2 0,10 21 0 0,1 10 0 0,22 12 0 0,0 0-11 0</inkml:trace>
  <inkml:trace contextRef="#ctx0" brushRef="#br0" timeOffset="136">19463 11928 11 0,'-12'-43'0'0,"12"21"0"0,-10-11 0 0,-1 10 0 0,-1-8 0 0,2 31-1 0,0-22 1 0,-12 0 0 0,-1 11 0 0,-10 1 0 0,-20 20-1 0,-1 23 1 0,-22 0 0 0,43-1-9 0</inkml:trace>
  <inkml:trace contextRef="#ctx0" brushRef="#br0" timeOffset="137">18712 12048 8 0,'-43'10'0'0,"-22"23"-1"0,0 0 1 0,-1 10 1 0,1 13-2 0,11 9 2 0,10 10-1 0,-10 11 1 0,31 13-1 0,2-12 1 0,0 11-1 0,10-11 1 0,11-11-1 0,0 0 0 0,11 0 1 0,21 1-1 0,-10-2 1 0,11-10-1 0,10 33 0 0,11-32 0 0,-10 10 0 0,21-11-1 0,0 0 0 0,0 0 2 0,0-10-1 0,12-23 0 0,-1-10 0 0,11 0 0 0,-22-22 0 0,11-22 0 0,1-11 0 0,9-10 0 0,2-11 2 0,9-12-1 0,1 12 0 0,-1-11 0 0,-9 0-1 0,-1 10 0 0,-22 0 0 0,-11-10 0 0,1-11 0 0,-11-11 0 0,-23 0 2 0,1-10 1 0,0 10-2 0,-22-11 0 0,0 22-1 0,-22 9 0 0,-11 2-2 0,-10 12 1 0,-23-24-1 0,0 12 2 0,1-11-1 0,-10 11 1 0,-13-11 0 0,1 11 0 0,1-1-1 0,-1 12 0 0,-1 22-1 0,-9 10 1 0,-11 11-1 0,-2 0 1 0,-21 22 0 0,1 22 0 0,-10 10 0 0,-3 33 1 0,25 22 0 0,-2 43 0 0,98-96-7 0</inkml:trace>
  <inkml:trace contextRef="#ctx0" brushRef="#br0" timeOffset="138">15255 11091 0 0,'-22'11'0'0,"-66"54"0"0,2 11 1 0,-1 0 0 0,0 0 0 0,11-11 1 0,22 12-1 0,-2-1 0 0,36 11 0 0,-2 0 0 0,11 0 0 0,32 10 0 0,11-10 0 0,24 0-1 0,19-9 0 0,2-3-1 0,21 1 2 0,0-11-1 0,-1-11-1 0,23-21 1 0,21 0 0 0,-11-33-2 0,0-11 1 0,13-33 0 0,20-11 0 0,-11-10 0 0,-1-10-1 0,13-11 1 0,-33 19 1 0,-13-9-1 0,-40 0 1 0,-57 0-1 0,-21 0 1 0,-43 0 0 0,-22 11 0 0,21 32 0 0</inkml:trace>
  <inkml:trace contextRef="#ctx0" brushRef="#br0" timeOffset="139">15243 11221 0 0,'-65'33'0'0,"-66"54"2"0,56-22-4 0</inkml:trace>
  <inkml:trace contextRef="#ctx0" brushRef="#br0" timeOffset="140">8360 13537 5 0,'0'0'0'0,"-10"0"0"0,-12-11 1 0,12 11 0 0,10 0 1 0,0 0 0 0,0 11-3 0,0-11 1 0,10 0 0 0,1 11 1 0,10-11-1 0,-9 11 2 0,9 0 2 0,2-11 0 0,-14 22 0 0,14-12-2 0,-1 1 1 0,11 0-1 0,21 0 0 0,-11 0-2 0,12 0 1 0,-12 11 0 0,12-12-1 0,-2 1 0 0,2 0 0 0,11 0 0 0,-12 11 1 0,11-11 2 0,0 0 1 0,1-1-1 0,32 1 0 0,-23-11-2 0,13 11 0 0,-12-11 0 0,10 0 0 0,-9 0 0 0,9 11 1 0,-9-11 2 0,-1 11 0 0,-11 0-1 0,22 0 0 0,-12 0 0 0,-9-11 0 0,11 10 1 0,-1 1-1 0,11-11 0 0,-12 11 4 0,13-11-3 0,-1 0-2 0,-1 0 0 0,13 0-1 0,-13 0-1 0,12 0 0 0,-10-11-1 0,9 11 2 0,1-11-1 0,-11 11 2 0,11-10-2 0,0 10 2 0,0 0-2 0,-11 0 2 0,11 0-2 0,-11 0-1 0,21 0 2 0,-21 0-1 0,0 0 0 0,-1 0 0 0,-8 0-1 0,-13-11 1 0,11 11 0 0,-11-11 0 0,0 11 0 0,-10-11 1 0,-1 11-1 0,-1 0 1 0,-8 0-2 0,-2 0 1 0,-10 0 0 0,0 0 1 0,9-11-1 0,-8 11 0 0,-3-11 0 0,14 0 0 0,-12 0 0 0,-12 1 0 0,12 10 0 0,0-11 1 0,-1 11-2 0,-11 0 1 0,-9 0 0 0,20 11 0 0,-21-11 0 0,11 10 0 0,-1-10 0 0,1 11 1 0,11-11-1 0,-11 0 0 0,10-11 0 0,-11 11-1 0,13-10 2 0,-3-1-1 0,-9 11 0 0,11 0 0 0,-1-11 0 0,-9 11 0 0,10 0 0 0,-11 0-3 0,-2-11-18 0,3 11-36 0,-13-11 34 0,2 0 16 0</inkml:trace>
  <inkml:trace contextRef="#ctx0" brushRef="#br0" timeOffset="141">11395 13570 8 0,'0'-11'0'0,"-12"0"0"0,2 0 0 0,10 0 0 0,0 11 1 0,-11-12-1 0,11 12 1 0,0 0-1 0,-11 0 2 0,0 0 0 0,1 12 5 0,-12-1 2 0,-11 11-1 0,11 0-1 0,0 10-1 0,-11 12-2 0,12 10 0 0,0-10 1 0,10 10 0 0,-1 0 0 0,12 1 1 0,0-1-3 0,23 0-1 0,-2 1-1 0,23-1-1 0,-2 1-1 0,3-1-1 0,20 0-1 0,-11-21 2 0,12-11 1 0,-1-1 0 0,0-21 2 0,11 0 3 0,-1-21 0 0,2-1-1 0,-1-11-2 0,1-10 0 0,-24-1-2 0,2-11 0 0,-12 2 0 0,-9-13 0 0,-24 1 1 0,1-11 1 0,-11 0 1 0,-11 0 2 0,-10 0 1 0,10 10-2 0,-22 1-1 0,1 0-2 0,-13 22 0 0,-8-2 3 0,-2 35-1 0,-32-1-3 0,-1 11-2 0,-9 44 1 0,-1 10-2 0,0 33-5 0,0 11-18 0,12 0-30 0,10 32 27 0,65-108 22 0</inkml:trace>
  <inkml:trace contextRef="#ctx0" brushRef="#br0" timeOffset="142">11438 13602 9 0,'0'-21'0'0,"-11"-1"1"0,0 0 2 0,1-1 16 0,10 14 1 0,-11-2-3 0,11 11-4 0,-12 0-7 0,12 11 0 0,12 21 2 0,-1 12-1 0,10 10-3 0,12 0-1 0,11 1 0 0,10-12-1 0,-1 12-1 0,3-12 2 0,9 2-2 0,-11-3 1 0,1 2-1 0,-2-12-1 0,-20 1 1 0,-1 0-1 0,-20-1 0 0,-1-10 0 0,-1-11 0 0,2 0-1 0,-1 0 0 0,-2-11-4 0,-9 0-3 0,0 0-33 0,0-22-7 0,-9-1 30 0,9-8 17 0,-11-3-6 0</inkml:trace>
  <inkml:trace contextRef="#ctx0" brushRef="#br0" timeOffset="143">12015 13548 8 0,'-11'-11'2'0,"-1"11"6"0,-9 33 5 0,-23 21 1 0,-10 22 0 0,-11 22 2 0,-11-11 0 0,0 11-3 0,11-21-6 0,10-2-4 0,0-9-4 0,22-1-15 0,23-11-53 0,-1 11 41 0</inkml:trace>
  <inkml:trace contextRef="#ctx0" brushRef="#br0" timeOffset="144">2359 10264 0 0,'0'0'0'0,"0"0"0"0,-11 11 0 0,11 0 2 0,-12-11 1 0,12 0 1 0,0 11 0 0,12-11 0 0,-12 11 1 0,11-11 1 0,11 22 0 0,-11-1-3 0,10 12-1 0,0 1-2 0,-9-3 0 0,-1 3-1 0,11 8-1 0,-11-20 0 0,-2 0 2 0,3-10 0 0,-1-2 2 0,-11-10 2 0,0-10-2 0,0-13 1 0,0-21-2 0,0-21 1 0,-11 0-1 0,11 11 1 0,0-1 0 0,0 12-2 0,0 10 1 0,11 33-1 0,-11 0 1 0,10 0-2 0,13 22 0 0,-13 0 0 0,2 10 0 0,8-10-1 0,3 11 0 0,-1-12 1 0,0 12 1 0,-1-11-1 0,1-10 0 0,0-3-2 0,-1-9-12 0,-10-9-3 0,0-25 10 0,-1-10 8 0,-10 23 0 0</inkml:trace>
  <inkml:trace contextRef="#ctx0" brushRef="#br0" timeOffset="145">2729 10221 0 0,'0'0'0'0,"0"11"0"0,11-11 0 0,-1 0 0 0,1 0 1 0,-11-11 1 0,11-11 1 0,-11 0 1 0,0-10 0 0,-11 10 0 0,0 0 0 0,1 1-1 0,-13 10 2 0,13 11 4 0,-1 0 1 0,0 21-5 0,11-21-4 0,-11 33 2 0,11 0-1 0,0 10-2 0,22-21-2 0,-1 11 2 0,2-23 0 0,19 1-1 0,-19-11-1 0,10 0 2 0,-12-11-1 0,12 1-5 0,-22-12-7 0,-1 0-8 0,2 0 8 0,-12-10 13 0,10 10-1 0</inkml:trace>
  <inkml:trace contextRef="#ctx0" brushRef="#br0" timeOffset="146">2642 9416 4 0,'0'0'4'0,"-12"0"6"0,12 11 7 0,12 22 2 0,10-1-13 0,10 23-4 0,12-1-1 0,-2 11-1 0,3 1 0 0,8 9 0 0,2 2 0 0,0-1-2 0,-2-11 1 0,2 11-2 0,-22-32-5 0,-11-12-15 0,0-10 4 0,-22 0 12 0,0-22 7 0,-12 0 0 0</inkml:trace>
  <inkml:trace contextRef="#ctx0" brushRef="#br0" timeOffset="147">2935 10145 1 0,'-10'0'0'0,"10"0"3"0,0 0 2 0,0 0 3 0,20-11-3 0,3-11-2 0,-1 0-2 0,-1-10-1 0,1 10-5 0,11 0-11 0,-22 1 13 0,10 10 3 0,-11 11-2 0</inkml:trace>
  <inkml:trace contextRef="#ctx0" brushRef="#br0" timeOffset="148">3001 9732 3 0,'0'-11'-1'0,"-23"-33"2"0,-10 13-1 0,13-14 2 0,8 2 5 0,2 10 5 0,10 22 5 0,-11 0 4 0,22 0-3 0,-11 11-2 0,22 22 2 0,-2 11-9 0,13 10-3 0,11 22-3 0,11 12-1 0,-1 10-2 0,0 0 0 0,1 0-2 0,-2 0 2 0,3-11 0 0,-2 11-1 0,-21-11 2 0,-1-11-4 0,-11 0 3 0,-9-21-3 0,10-12 3 0,-22-10-7 0,0-22-12 0,-11 0-13 0,0-33-3 0,-11-10 6 0,-11-1 26 0,11-10 3 0,-11-11-1 0</inkml:trace>
  <inkml:trace contextRef="#ctx0" brushRef="#br0" timeOffset="149">3272 10002 2 0,'-11'-9'0'0,"11"-2"7"0,0 22 20 0,0-11-7 0,0 32 6 0,0 1-14 0,0-11-7 0,-10 21-6 0,10-21 0 0,0 0-2 0,10-1-6 0,-10-10-10 0,11-11-11 0,-11 0-1 0,11-32 27 0,11-12 4 0,-22 33-1 0</inkml:trace>
  <inkml:trace contextRef="#ctx0" brushRef="#br0" timeOffset="150">3098 9438 4 0,'0'0'0'0,"-10"-11"1"0,10 11 6 0,0 11 7 0,0 11-2 0,20 21-2 0,3 22-3 0,-1 1 2 0,21 21-2 0,1-11 0 0,-1-11-2 0,0-11-4 0,1-10-1 0,0-33 1 0,-2 0 0 0,-9-22 1 0,-10 0-1 0,-2-12 0 0,-10-8-1 0,-11-13 0 0,-11 11 1 0,1-10 0 0,-1 10 0 0,0 12 1 0,-1 10 1 0,12 11-1 0,-10 0 1 0,10 0 2 0,0 21-1 0,10 1 0 0,13 0-1 0,-12-1-2 0,10 1 0 0,1-10-1 0,0-12-5 0,-11 10-8 0,-1-20-21 0,0-2-13 0,2 2 28 0,-12-12 19 0,0 11-3 0</inkml:trace>
  <inkml:trace contextRef="#ctx0" brushRef="#br0" timeOffset="151">3479 9482 15 0,'0'0'29'0,"-11"10"-25"0,11 1-5 0,0 0-11 0,0-11-16 0,11 0 25 0,-1 0-1 0</inkml:trace>
  <inkml:trace contextRef="#ctx0" brushRef="#br0" timeOffset="152">3577 9590 4 0,'0'0'10'0,"11"0"5"0,0 0 6 0,9 0-9 0,25 11-8 0,-12 0-2 0,9 0 3 0,-9 0 2 0,-1 1 2 0,13 8-2 0,-25-20-5 0,3 11-1 0,-13 0-1 0,-10-11-6 0,12 0-16 0,-12 0-18 0,-12-22 14 0,-9 2 25 0,0-14-3 0</inkml:trace>
  <inkml:trace contextRef="#ctx0" brushRef="#br0" timeOffset="153">3751 9438 6 0,'-12'0'17'0,"2"33"11"0,-1-1 2 0,-1 33-8 0,3-21-18 0,-2-1-4 0,-1-10-1 0,12-10-4 0,0 8-6 0,0-20-8 0,12 12-15 0,-1-23 4 0,-2 0 26 0,3 0 1 0</inkml:trace>
  <inkml:trace contextRef="#ctx0" brushRef="#br0" timeOffset="154">4000 9623 55 0,'0'0'23'0,"0"0"-7"0,-10-11-16 0,10 0-3 0,10-11-28 0,-10 1-18 0,0-1 42 0,0 22 3 0</inkml:trace>
  <inkml:trace contextRef="#ctx0" brushRef="#br0" timeOffset="155">4142 9275 19 0,'0'0'13'0,"-11"0"24"0,0 0-26 0,1 11 7 0,-1 11-15 0,11 10-3 0,-12 12-2 0,12-1 1 0,12-21-1 0,-1 11 2 0,-1-23 0 0,12 1 1 0,-12-11-1 0,23-11 1 0,-21-10-2 0,8-23-1 0,-8 1-1 0,9-12-4 0,-9 12 4 0,-1-1 2 0,-11 23 1 0,0-1 1 0,0 11 0 0,0 11 4 0,0 11 1 0,-11 0-3 0,11 21-3 0,0 1 0 0,11-11-1 0,-1 10 1 0,2-21 0 0,-2 0 0 0,23-11 0 0,-23 0 1 0,23-22 0 0,-22 1-1 0,0-1 1 0,-11-11 0 0,0 10 3 0,0-8 2 0,-32 9 1 0,-1 10 0 0,-10 2-2 0,10 10-4 0,11 10-2 0,-10 13-5 0,21-12-9 0,-1 11-9 0,12-13-16 0,0 14 2 0,23-12 37 0,-14-11-4 0</inkml:trace>
  <inkml:trace contextRef="#ctx0" brushRef="#br0" timeOffset="156">4392 8992 7 0,'0'0'0'0,"-11"-11"2"0,11 1 8 0,0 20 33 0,11 1-36 0,10 11-5 0,2-1-2 0,-12-9 0 0,10-2-3 0,1-10-2 0,0-10 3 0,-11-12 1 0,-1-11 2 0,2-10 1 0,-1 10-1 0,-11 0 2 0,0 1 3 0,0 10 5 0,0 22 5 0,0 0 2 0,10 12-5 0,1 30-5 0,22-9-7 0,-12 11-5 0,11-12-29 0,1 11-41 0,-21 12 51 0,-12-33 17 0</inkml:trace>
  <inkml:trace contextRef="#ctx0" brushRef="#br0" timeOffset="157">3925 10243 3 0,'0'-11'0'0,"0"0"0"0,-11-11 0 0,11 11 1 0,-12-10-1 0,2-12 1 0,-1 11 6 0,-10 0 10 0,-12 12 6 0,10-1-3 0,-19 11-5 0,9 0-6 0,-10 11-2 0,-12 21-4 0,1 1-2 0,0 10-1 0,10 12-1 0,-11 10 1 0,12 11 0 0,11 0-1 0,9 0-1 0,2 0 1 0,9 11-1 0,12-10 0 0,12-1 1 0,9 0 1 0,11 0 2 0,13-11-1 0,-2 0 1 0,23-21-1 0,-1-1 1 0,0-32 0 0,22 0-2 0,11 0 1 0,-11-11 0 0,11 0-1 0,0 0 2 0,0-11-1 0,-11-11 0 0,-1 0 1 0,1-10-2 0,1-12 1 0,-23-10 0 0,10-22 2 0,-10-11-1 0,-10-12 1 0,-12 13-1 0,-9-44 1 0,-13 43 0 0,-32 1 1 0,-21-2 1 0,-13-10-1 0,-20 0-1 0,-10-11-1 0,-23-10-2 0,11 10 1 0,-1 44 3 0,2 32 3 0,-12 33-1 0,0 54-1 0,-10 44-7 0,10 44-3 0,0 10-12 0,10 0-17 0,23-11-13 0,22-21-9 0,21-22 44 0,12-33 11 0</inkml:trace>
  <inkml:trace contextRef="#ctx0" brushRef="#br0" timeOffset="158">3468 9851 79 0,'0'0'56'0,"-12"0"-77"0,24 0-39 0,-12-10 6 0</inkml:trace>
  <inkml:trace contextRef="#ctx0" brushRef="#br0" timeOffset="159">19115 12657 11 0,'0'0'-1'0,"-11"0"1"0,11 0 1 0,0-11-1 0,0 11 0 0,11 11 0 0,-11-1-1 0,-22 23-9 0</inkml:trace>
  <inkml:trace contextRef="#ctx0" brushRef="#br0" timeOffset="160">15353 14026 14 0,'-12'-21'0'0,"2"-1"0"0,10 22 0 0,0 22-14 0</inkml:trace>
  <inkml:trace contextRef="#ctx0" brushRef="#br0" timeOffset="161">11894 13505 10 0,'0'-11'3'0,"12"-11"-3"0,-12-1 0 0,11 13 0 0,-11-11 0 0,0-1 0 0,-11 0 0 0,-1 1 1 0,2-1-1 0,-1 10 0 0,-11 2 1 0,-10 10-1 0,10 0 0 0,-11 0 0 0,1 0 0 0,-1 10 0 0,1-10-1 0,-1 12 1 0,-32-12 1 0,32-12-1 0,1 12 0 0,-12 12 0 0,11-1-1 0,-11 31 1 0,-9 3 0 0,-2 9 0 0,1 11 0 0,21-21 0 0,1-1 0 0,21-10 0 0,-11-12 0 0,11 1 0 0,-1 0 0 0,2 0 1 0,-1-1-1 0,0 12 0 0,1 11 0 0,-1-1 0 0,-1 1 0 0,2-1 0 0,10 0 0 0,0 1 0 0,0 0-1 0,22-2 1 0,-1 13 0 0,1-11 0 0,11-22 0 0,-11-1 0 0,10 1 0 0,12 0 0 0,-2 0-1 0,3-1 2 0,-2 1-1 0,12 0 0 0,10 0 0 0,0-12 0 0,0-10 1 0,1-10-1 0,-1-1 0 0,0-11 0 0,0-11 1 0,-10 1-1 0,-1-12 0 0,-1 12 2 0,-8-12-1 0,-12 12 0 0,-13-13 0 0,-8 14-1 0,-12-13 1 0,0-11-1 0,0 1 0 0,-12-22 1 0,-8 0-1 0,-2-11 0 0,-11 11 0 0,-22 0 1 0,1 9 0 0,-43 2 0 0,-1 23-1 0,-22 42 0 0,-10 22-1 0,-12 43 0 0,1 33-6 0,-1 43 4 0,99-98-11 0</inkml:trace>
  <inkml:trace contextRef="#ctx0" brushRef="#br0" timeOffset="162">8350 13689 8 0,'-11'0'0'0,"0"-10"2"0,11 10 0 0,-10-11 1 0,10 11 0 0,10 0 1 0,1-11 2 0,10 0 3 0,-9-11 3 0,-1 22 0 0,11-11 1 0,-11 11-2 0,-2 0-3 0,-9 0-3 0,12 11-1 0,-1 0-1 0,-1 11 0 0,2-11-1 0,21 0 1 0,-1-1 0 0,11-10 0 0,12 11 0 0,-1-11-2 0,-10 0 0 0,-2 11 0 0,3-11-1 0,-2 11 1 0,-10 0-1 0,9-11 0 0,14 0 0 0,-2 0 1 0,1 0 0 0,31 0 0 0,-21-11-1 0,0 11 0 0,12 0 1 0,-12 0-1 0,-10 0 0 0,-2 11 0 0,-8 0 0 0,8 0 0 0,-9 10 0 0,10-10 0 0,11-11 1 0,-10 11-1 0,10-11 1 0,-10 0-1 0,10 0 0 0,-10 0 0 0,-2 0 0 0,-9 11 0 0,0-11 0 0,-2 11 0 0,-9 0 0 0,12 0 0 0,-25 10-1 0,25-21 2 0,-13 11-2 0,11-11 3 0,-10 11-1 0,-1-11-1 0,1 11 0 0,-1-11 0 0,1 0 0 0,0 11 1 0,-11-11-2 0,21 11 1 0,-9-11 1 0,-13 12-2 0,12-12 1 0,-11 10 0 0,10-10 0 0,1 0 1 0,-1 0-2 0,1 0 1 0,0-10 0 0,-1 10 0 0,-22 0-1 0,13 0-3 0,-23 0-10 0,0 0-23 0,0 10-20 0,-33 11 36 0</inkml:trace>
  <inkml:trace contextRef="#ctx0" brushRef="#br0" timeOffset="163">10720 10807 5 0,'0'0'3'0,"-33"34"7"0,0-3-14 0,13-8 2 0,-2-1 3 0,-1-11 2 0,2 0 0 0,0-1-1 0,10 1 0 0,-11-11 1 0,0 0 4 0,-11 0-2 0,1-11 0 0,-1-10-2 0,-10-12-1 0,10-21-2 0,1-11 0 0,-1-23 0 0,11-9 0 0,0-23 1 0,1 11-1 0,21-10 3 0,0 32-1 0,11 21 0 0,10 1-1 0,0 22 1 0,2 10-1 0,-13 21 0 0,13 2-1 0,-2 20 3 0,12 24-2 0,0-23 0 0,-1 9-1 0,-10-8 0 0,-1-12-1 0,-9-12 1 0,-2-8 0 0,1-13-1 0,0-32 1 0,0-12-1 0,11-19 1 0,-11 8-2 0,-1 1 0 0,1 0 2 0,10 0 2 0,2 33-2 0,10 21 2 0,9 0 1 0,3 21 0 0,20 12 1 0,-12 12-3 0,24 10 0 0,-12-11-1 0,11 0-1 0,12 0 1 0,-23-22 0 0,-11 11 1 0,-11-22 0 0,1 11-1 0,-11-21 0 0,-1-1 0 0,1-11 0 0,-12-10 1 0,11-1-2 0,-9 12 2 0,-1 0 0 0,11 0-1 0,-1 20 0 0,12 2 4 0,-2 21 0 0,13 10-1 0,0 12-1 0,10 11-4 0,0 0 2 0,1-1-1 0,-1 11 0 0,-23 1 1 0,-9 11 1 0,-10 10 2 0,-2 11-1 0,-10 0-1 0,-11 0-1 0,0 0 1 0,0 0-1 0,0-9-1 0,10-14 1 0,13 1 0 0,-1-21 0 0,-1-12-2 0,12 1-1 0,11-10-4 0,-2-12-5 0,3 0 3 0,-2-22 4 0,-10 10 3 0,-1 12 3 0,-10 12 3 0,-1 20 9 0,-9 12 3 0,-2 32-3 0,-10 11-5 0,0 11-3 0,0 21-4 0,0 1-2 0,0-11-1 0,0 10 0 0,0-10-1 0,0-22 1 0,10-11 0 0,2-22 1 0,9-10-4 0,1-11 3 0,-10-23-1 0,-2 1 0 0,-10-11 2 0,0-11 2 0,0 1 0 0,-22-12 1 0,-21 11 5 0,-1 0 3 0,-21 22-3 0,-1 22-7 0,-20 10-3 0,-23 22-2 0,-11 11 3 0,1 11-1 0,-23 0 1 0,2 12 2 0,-3-13 2 0,3 1 2 0,20-22 0 0,32-10 1 0,23-24-2 0,12-8-7 0,31-23-6 0,11-11-6 0,-1-10-1 0,2-12 8 0,-1 10 6 0,-10-8 4 0,-2 20 1 0,-10 0 2 0,1 0-1 0,-1 0-1 0,-9 11 0 0,-13-23 0 0,-10 13 3 0,-11-11-1 0,-11-13-3 0,-1-8 0 0,-20-46 5 0,21-8-5 0,22-25-3 0,21 2-1 0,12 21-9 0,20 0-41 0,2 11 30 0,-1 54 22 0</inkml:trace>
  <inkml:trace contextRef="#ctx0" brushRef="#br0" timeOffset="164">11558 11765 8 0,'0'0'0'0,"0"-33"16"0,-22 12-11 0,11 10-3 0,-1 0 0 0,3-11-1 0,9 11 2 0,-11-1 0 0,11 2 2 0,11 10 5 0,-2-21 7 0,14 10 1 0,-13 0-2 0,2 11-3 0,-1 11 3 0,11 21-2 0,-12 45 0 0,-10 10-7 0,0 10-2 0,0-42-2 0,-10 130 1 0,-2-88-1 0,12-64-2 0,-10 86 1 0,-13 23 2 0,13-22 0 0,-1-1-1 0,-1-10-1 0,12-11-1 0,45 43 1 0,-34-98-1 0,11 1 0 0,-2-11-1 0,-8-12-1 0,-12 1 0 0,0-10-9 0,0-12-13 0,0-12-42 0,-12-31-23 0,2-44 70 0</inkml:trace>
  <inkml:trace contextRef="#ctx0" brushRef="#br0" timeOffset="165">10742 13526 7 0,'0'0'0'0,"0"0"1"0,0 0 3 0,10 0 4 0,-10 0 2 0,12 0 3 0,-12 11 3 0,0-11 4 0,11 0 2 0,-22-11 50 0,-1 11-57 0,-8 0-2 0,-13 0-4 0,-21 0-2 0,10 11-1 0,-33 0-2 0,-9 11-3 0,-23 0 0 0,11-12 0 0,22-10-1 0,-1 0 1 0,12 0-1 0,12 0-1 0,20-10 1 0,-1 10-1 0,14 0 1 0,8-11-4 0,2 11-7 0,10 0-13 0,0 0-17 0,0 0-30 0,10 11 6 0,2-1 58 0,-2-10 1 0</inkml:trace>
  <inkml:trace contextRef="#ctx0" brushRef="#br0" timeOffset="166">9775 13526 6 0,'0'0'0'0,"-12"0"0"0,12-12 1 0,0 12 3 0,-10-9 6 0,10 9 3 0,-11-11 5 0,11 11 3 0,-12 0 2 0,12-11-3 0,-10 11-3 0,-1 0-4 0,11 11 0 0,-11-11-2 0,1 0-2 0,10 11 0 0,-11-2-4 0,11 25 2 0,0-1-3 0,0 10-2 0,0 1 0 0,0-1 0 0,0 1-1 0,0-12-2 0,21 1 3 0,-21-22-1 0,0 0-2 0,11-11 1 0,-11 0 0 0,11-11 1 0,-11 11-2 0,0-22 2 0,0 11-2 0,0-21 1 0,0-1-1 0,-11-11 2 0,0 1-3 0,1 10 2 0,-1 1 0 0,-11 21-1 0,11 0 1 0,-1 0 1 0,2 0-1 0,10 11 0 0,0-11-1 0,-10 11 1 0,10 0 1 0,0 0-2 0,10-12 2 0,23 12-1 0,0 0 1 0,-1 12 1 0,11-12 1 0,1 11-1 0,0 0 1 0,10-22 0 0,1 0-2 0,-12-10 2 0,0 21-2 0,-21-11 1 0,-12 0-2 0,13 11 0 0,-23 0 0 0,0 0-11 0,-23 0-6 0,23 0-19 0,-10 0-39 0,10 0-5 0,-11 0 68 0</inkml:trace>
  <inkml:trace contextRef="#ctx0" brushRef="#br0" timeOffset="167">8122 13449 5 0,'-12'0'0'0,"12"-10"0"0,-10 0 1 0,10 10 1 0,-11 0 0 0,11 0-1 0,-12 0-1 0,12 10 0 0,-9 0 0 0,-2 2 0 0,-1-1 2 0,2 0 2 0,-1 0-1 0,-11 9 1 0,11 3 0 0,11-1-1 0,-11 0-2 0,11 10-1 0,0-10 0 0,0 0 0 0,11 0 1 0,0-12-1 0,-1 1 0 0,-10 0 1 0,12-11-1 0,9 11 0 0,-9-11 0 0,-1 0 0 0,-2 11-1 0,3-11 0 0,-1-11 0 0,-1 0 1 0,13 0 0 0,-12-10 0 0,0 10-1 0,-1-11 0 0,1 11-3 0,0 0-1 0,-1 0 0 0,-10 0 1 0,12 1 1 0,-12 10 2 0,0-11 0 0,0 11 0 0,0 0 1 0,0-11 0 0,-12 11 0 0,12 0-5 0</inkml:trace>
  <inkml:trace contextRef="#ctx0" brushRef="#br0" timeOffset="168">11656 13995 9 0,'0'0'0'0,"0"-12"14"0,-12 24-17 0,12-12-4 0,0 10 1 0,0-10 5 0,0 0 1 0,0 0 0 0,-10-10-6 0</inkml:trace>
  <inkml:trace contextRef="#ctx0" brushRef="#br0" timeOffset="169">8045 13570 6 0,'0'-11'-6'0</inkml:trace>
  <inkml:trace contextRef="#ctx0" brushRef="#br0" timeOffset="170">8110 13439 5 0,'0'-10'2'0,"0"10"-1"0,0 0-1 0,0 0 1 0,-10 0 1 0,-1 0 0 0,-1 10 4 0,-8-10 4 0,-2 10-1 0,11 2-2 0,-22 10-2 0,12 9 0 0,10 3-1 0,-11 10-1 0,11-12-1 0,11 12-1 0,0-23-1 0,0 12 1 0,21-11 1 0,-9-11 1 0,20 0-2 0,-11-1 2 0,12-10 0 0,-1 0-1 0,1-10-1 0,12-1 0 0,-13 0 0 0,1-22 0 0,-1 22 0 0,-22-10 0 0,2 10 1 0,-1 0 0 0,-11-11 0 0,0 11 0 0,-11-11 0 0,-1-10 0 0,-20-12-1 0,11 1-1 0,-1 9 0 0,-10 14 1 0,10-2 2 0,-1 22 2 0,2 0-2 0,0 11-2 0,10 0-1 0,-11 9 0 0,11 3 0 0,-1 10 0 0,2-12 0 0,-1 12 1 0,-10-11-1 0,10-1 2 0,-1 12-2 0,12-22 0 0,0 11 0 0,0-1 0 0,0-21 0 0,0 22 0 0,12-11 0 0,-1 0 0 0,-1 0 0 0,1 11 0 0,10-12-1 0,2 1 1 0,-1 0 0 0,-2-11-1 0,-8 0 1 0,21 11 0 0,-22-22 0 0,21 0-1 0,0-10 1 0,-20-1-1 0,9 0 1 0,1-11 0 0,-22 12-3 0,10-12 1 0,-10 11-2 0,0 1 3 0,0-12 0 0,-20 11 2 0,-13-1-1 0,11 3 0 0,-21 9 0 0,-1 0 0 0,12 11 0 0,-1 11-1 0,10 11-5 0,13 21-14 0,-1 1-16 0,11 10 8 0,11 0 24 0,-1-10-2 0</inkml:trace>
  <inkml:trace contextRef="#ctx0" brushRef="#br0" timeOffset="171">8024 13744 7 0,'0'0'0'0,"-12"-11"9"0,12 0-7 0,-10 0-4 0,10 11-7 0,0 11 8 0,0-11-5 0</inkml:trace>
  <inkml:trace contextRef="#ctx0" brushRef="#br0" timeOffset="172">6904 13265 5 0,'0'0'0'0,"0"0"1"0,0 0-1 0,0 0 0 0,0 0 0 0,0 0 1 0,0-11 0 0,0 11 0 0,-12 0 2 0,12-10 2 0,0 10 1 0,0 0 10 0,0 0 21 0,0 0-9 0,-10 0-16 0,0 0 0 0,-12-11-2 0,-1 11-1 0,-9 0-3 0,-11 0-2 0,-2 0-2 0,3 0 0 0,-13 11 1 0,1-1-1 0,-11 12-1 0,0-10 0 0,-2-2 0 0,25-10 0 0,9 0-1 0,12 0 1 0,10 0 1 0,0 0-3 0,11-10 0 0,22 10-19 0,-1 0-13 0,12 0-26 0,9-12 11 0,3-10 44 0,-35 22-3 0</inkml:trace>
  <inkml:trace contextRef="#ctx0" brushRef="#br0" timeOffset="173">6306 13178 6 0,'11'0'0'0,"-11"-22"0"0,11 12 2 0,0-1 9 0,-11 11 5 0,0-10 3 0,0 10 26 0,0 10-27 0,-11-10-4 0,0 11-4 0,0 11-1 0,-11-12 0 0,11 23-3 0,-10-11-1 0,-2-11-1 0,2 21 0 0,0-20-1 0,10-2 0 0,-1 1-1 0,2 11-3 0,-1-22 2 0,11 11-1 0,0 0 0 0,0-11 0 0,0 10 0 0,21-10 0 0,-9 11 0 0,8-1-1 0,13-10 1 0,-10 12 0 0,9-12 0 0,1 0 0 0,9-12 0 0,3 12 0 0,-12 0 1 0,-1 0 0 0,1 0 2 0,-11 0 0 0,-2 12 1 0,-8-1 0 0,-1 0-1 0,-1 0-1 0,-10-11 0 0,12 0-1 0,-12 0 1 0,0 0 0 0,0-11-2 0,0 11 0 0,0-22 1 0,-12 10-1 0,2-9-1 0,10 21-1 0,-11-10-6 0,11 10-20 0,-12 0-70 0,2 0 27 0,0 0 65 0</inkml:trace>
  <inkml:trace contextRef="#ctx0" brushRef="#br0" timeOffset="174">5360 13037 6 0,'-11'0'1'0,"-10"23"0"0,-2-13 1 0,13 1 2 0,10-1 2 0,0 1-5 0,10-11-1 0,-10 0 1 0,0 0 1 0,0 11 4 0,0-11 4 0,0 12 2 0,0-12 5 0,0 0 3 0,-10 10-1 0,10-10-5 0,0 0-5 0,-11 0-2 0,-11-10 0 0,0 10-1 0,-21 0-1 0,-12 0-2 0,-20 0-1 0,-23 0-1 0,-12 10 3 0,2 11 2 0,10-9-1 0,11-2-1 0,-11 2-2 0,22 9-1 0,11-9 0 0,21-2-2 0,11 1 1 0,12-11-1 0,0-11-1 0,21 11 0 0,-11-10 1 0,22 10-1 0,-11 0 2 0,9-12-1 0,3 12 1 0,-1 0 0 0,-11 0 0 0,0 0 2 0,0 12-2 0,0-24 1 0,0-9-2 0,0-23 1 0,10-21-1 0,2-12 1 0,-1 1-2 0,-1-11 1 0,2 22-1 0,-2 32 0 0,-10 23-4 0,0-1-1 0,-10 11-6 0,-2 0-10 0,12 11-16 0,-10-1-17 0,10-10 35 0,0 0 17 0</inkml:trace>
  <inkml:trace contextRef="#ctx0" brushRef="#br0" timeOffset="175">4131 12678 14 0,'0'0'22'0,"-21"11"4"0,10 0-9 0,-1-11-4 0,12 0-11 0,0 0-2 0,23-22 0 0,-2 1 3 0,23-23 7 0,-2 1-1 0,3-1-3 0,-12 11-2 0,-1 33-2 0,-11 0 2 0,-9 21 5 0,-1 35 3 0,-11 9-3 0,0 11-2 0,0 0-3 0,-11-11-2 0,11-21-2 0,0-23-7 0,11-21-24 0,-1-10-44 0,1-45 20 0,10 1 48 0</inkml:trace>
  <inkml:trace contextRef="#ctx0" brushRef="#br0" timeOffset="176">4882 11721 17 0,'-11'0'10'0,"-11"21"17"0,-1 2-24 0,13-1 4 0,10-22-3 0,0 11-3 0,10-11-1 0,2 0 0 0,-1-22 2 0,33-12 7 0,-13-8 1 0,34-45 0 0,-10 22-8 0,-11 0-1 0,0 0 0 0,-12 20 0 0,-10 2 1 0,-1 10 5 0,-9 22 8 0,-1-10 0 0,-11 10-4 0,0 11-3 0,0 0-3 0,0 0-1 0,0 0-2 0,-11-11 1 0,-11 11-2 0,-1-11 1 0,3 0-1 0,-25 11 1 0,-8-11 0 0,-2 0 0 0,-10 1 2 0,0-1 1 0,10 11-2 0,12-11 0 0,10 11-2 0,1 0 0 0,20 11-3 0,2-11 0 0,10 0-2 0,0 0-7 0,22 0-5 0,10-11-19 0,1-11-15 0,0 0-11 0,-1-10 42 0,12 10 15 0</inkml:trace>
  <inkml:trace contextRef="#ctx0" brushRef="#br0" timeOffset="177">4719 11134 4 0,'-11'0'0'0,"-11"0"-1"0,22 0 1 0,-11 0 0 0,11 0 0 0,0-11 1 0,11 11 6 0,-11-10 13 0,-11 10 13 0,11 0-22 0,0 0 3 0,0 21-8 0,0 1-1 0,-22 0-2 0,11 10 2 0,-10 1-1 0,10-11-2 0,11-1 0 0,-12-21 1 0,12 0 0 0,-10 0-2 0,10 0 0 0,0-21-1 0,0-1 0 0,0-11 2 0,0 1-2 0,0 10 0 0,-11 0 0 0,11 1 1 0,0 10-1 0,-11 0 1 0,11 11 0 0,0 0 1 0,0 0 0 0,0 0 3 0,11 0 0 0,0 0-2 0,22 0-1 0,-1 0 0 0,11-11-1 0,-11 0 0 0,1 0-1 0,0 11 2 0,-1-11-2 0,-9 0-1 0,-1 11-51 0,-11-10-27 0,0 10 61 0,-11 0 14 0</inkml:trace>
  <inkml:trace contextRef="#ctx0" brushRef="#br0" timeOffset="178">18136 13798 9 0,'-32'-32'-1'0,"-44"-34"1"0,31 45-8 0</inkml:trace>
  <inkml:trace contextRef="#ctx0" brushRef="#br0" timeOffset="179">16179 13081 6 0,'0'0'0'0,"-130"-11"0"0,-1 1 0 0,-10 31 1 0,-22 33-1 0,32 11 1 0,21 11 0 0,13 11-1 0,31 11 0 0,34 0 0 0,11-22-1 0,21-54-7 0</inkml:trace>
  <inkml:trace contextRef="#ctx0" brushRef="#br0" timeOffset="180">15298 13940 10 0,'10'10'0'0,"55"35"0"0,23-14 0 0,9 3 0 0,24-3-1 0,9 3 1 0,12-3 0 0,-1 3 0 0,11-13 0 0,11-11-1 0,-10-10 2 0,-2-10-1 0,1-33 0 0,-10 10 0 0,0-11-1 0,-23 1 2 0,1-10-1 0,-11-2 0 0,-22-11 4 0,0-10 0 0,-22 0-1 0,0 0-2 0,0 0 1 0,1-11 0 0,-23 22 1 0,-10 10 1 0,-11-10 1 0,-2 11 1 0,-20-12 0 0,0 1-2 0,-32 0-2 0,-1 0-1 0,-20 10-2 0,-24 12-1 0,-9 10 0 0,-1 11 1 0,-11 12-1 0,-12-1 0 0,-9-11 0 0,0 11 1 0,-1 0-1 0,-21-11 1 0,-1 1 2 0,-32 21 0 0,11 0-1 0,-21 21 1 0,-1 1 1 0,22 22 0 0,10-1 0 0,23 12-1 0,9-12 2 0,14 22-1 0,20 1 0 0,10-1 0 0,12 12-1 0,21-12 1 0,23 31 0 0,9-19-2 0,35-12 1 0,9-10 0 0,34-1 2 0,9 0 1 0,24-10-1 0,9 10-1 0,23 1 0 0,-1-1 0 0,12 0-2 0,9 1 1 0,12-23-1 0,12 1 1 0,10-22 1 0,0-11 0 0,-1-11-2 0,-9 1 0 0,-2-24 2 0,12 3-2 0,-22-14 0 0,0-20 1 0,-21 0 0 0,-12-11 0 0,-22-11 0 0,-31-11 1 0,-23-12 0 0,-43 3-1 0,-11 9 0 0,-32 10-2 0,-45 13-3 0,-31 9 1 0,-22 12-1 0,-78 0-1 0,23 32 1 0,-11 0 0 0,-20 11 0 0,-23 11 1 0,-22 22 1 0,-12 32-2 0,-31 44-8 0,0 76-20 0,0 65 14 0</inkml:trace>
  <inkml:trace contextRef="#ctx0" brushRef="#br0" timeOffset="181">18626 12579 8 0,'0'23'5'0,"-22"86"-5"0,11-11 0 0,11 0 1 0,0-1-1 0,11-10 0 0,21 33 0 0,1-43 0 0,10-2 0 0,1-9 0 0,9-23 0 0,13-10 0 0,-1-12 0 0,0-10 0 0,0 0 0 0,-10-11 0 0,22-11 0 0,9 0 0 0,24-32 0 0,-2-1 0 0,1-21 0 0,0 0 0 0,-34-21 0 0,-20-24 0 0,0 1 0 0,-23-21 1 0,-10-1-1 0,-1-21 1 0,-9 10-2 0,-24 23 2 0,-20 21-1 0,-44 22 0 0,-34 33-1 0,-30 10 1 0,-1 11-1 0,-1 22 0 0,1 11 0 0,-1 33 1 0,1 21-12 0</inkml:trace>
  <inkml:trace contextRef="#ctx0" brushRef="#br0" timeOffset="182">19093 12776 5 0,'-11'0'-1'0,"11"-11"1"0,22 11 0 0,-11 11-4 0</inkml:trace>
  <inkml:trace contextRef="#ctx0" brushRef="#br0" timeOffset="183">19245 12765 4 0,'0'0'-3'0</inkml:trace>
  <inkml:trace contextRef="#ctx0" brushRef="#br0" timeOffset="184">19137 11971 9 0,'0'0'0'0,"-12"0"0"0,-20 0 0 0,-1 11 0 0,1 22 0 0,-24 10-1 0,3-10-7 0</inkml:trace>
  <inkml:trace contextRef="#ctx0" brushRef="#br0" timeOffset="185">18702 12265 8 0,'-23'23'0'0,"-30"30"0"0,-2 12 0 0,1 1 0 0,21 32 1 0,1-1-1 0,21 1 1 0,-1 0-1 0,35-22 0 0,19 0 0 0,23-21 0 0,12 10 1 0,-1-10-1 0,21-12 0 0,13 0 1 0,-12 12-2 0,10-23 1 0,1 1 0 0,10-22 0 0,-9 0 1 0,-2-22-1 0,12-12 0 0,-22-8 0 0,-11-3 0 0,-11 3-1 0,-11-13 2 0,-21-10 2 0,-12-23 2 0,-21-10 2 0,-11-11 0 0,-11-10-1 0,-21-34-2 0,-1 23-2 0,-21-22 1 0,-1 64-2 0,0 34-2 0,-10 33-7 0,-10 41-8 0,-13 13 4 0,-9 11 10 0,32-1-9 0</inkml:trace>
  <inkml:trace contextRef="#ctx0" brushRef="#br0" timeOffset="186">16853 10319 64 0,'0'0'0'0,"10"-22"40"0,-20 22-38 0,-1 0-3 0,0 0-2 0,1 0-2 0,-1 0-3 0,0 0-4 0,22 0-32 0,21-22 13 0,22-10 29 0</inkml:trace>
  <inkml:trace contextRef="#ctx0" brushRef="#br0" timeOffset="187">19320 10427 87 0,'0'-21'52'0,"12"-1"-50"0,-12 0-12 0,11 22-8 0,-11-11-28 0,0 0-10 0,0 11 45 0</inkml:trace>
</inkml:ink>
</file>

<file path=ppt/ink/ink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1-31T05:33:01.03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26313 326 6 0,'0'0'-1'0,"11"-11"1"0,0 11 0 0,0-11 0 0,-1 11 0 0,0 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A176244-C472-C64D-A7A7-1424AE9ECEBB}"/>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8195" name="Rectangle 3">
            <a:extLst>
              <a:ext uri="{FF2B5EF4-FFF2-40B4-BE49-F238E27FC236}">
                <a16:creationId xmlns:a16="http://schemas.microsoft.com/office/drawing/2014/main" id="{9716B6E1-F3C5-944E-BB84-FD508379D9A5}"/>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6C4D6505-968C-4436-BEF4-F4460E0196D2}" type="datetime3">
              <a:rPr lang="en-US"/>
              <a:pPr>
                <a:defRPr/>
              </a:pPr>
              <a:t>8 February 2023</a:t>
            </a:fld>
            <a:endParaRPr lang="en-US"/>
          </a:p>
        </p:txBody>
      </p:sp>
      <p:sp>
        <p:nvSpPr>
          <p:cNvPr id="3076" name="Rectangle 4">
            <a:extLst>
              <a:ext uri="{FF2B5EF4-FFF2-40B4-BE49-F238E27FC236}">
                <a16:creationId xmlns:a16="http://schemas.microsoft.com/office/drawing/2014/main" id="{88AA9A0D-C309-9060-8C32-AD12290B12F0}"/>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0DCB1E78-EB8B-BC4F-8E5F-BBB909607888}"/>
              </a:ext>
            </a:extLst>
          </p:cNvPr>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F22AC78E-604F-7341-8FBA-58FBE9546435}"/>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8199" name="Rectangle 7">
            <a:extLst>
              <a:ext uri="{FF2B5EF4-FFF2-40B4-BE49-F238E27FC236}">
                <a16:creationId xmlns:a16="http://schemas.microsoft.com/office/drawing/2014/main" id="{127CDD17-3045-F94C-809F-1FB8DF2AEF4E}"/>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6AC731B2-4EFC-4CF5-81C7-FCADC02AED34}"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93B6331-4889-3AC0-A048-E4CC7091BFF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146" name="Rectangle 3">
            <a:extLst>
              <a:ext uri="{FF2B5EF4-FFF2-40B4-BE49-F238E27FC236}">
                <a16:creationId xmlns:a16="http://schemas.microsoft.com/office/drawing/2014/main" id="{DEB43999-F715-E466-3F22-11FABCD157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C40B59-B34C-41B5-9C38-A7B14E8AEF4E}" type="datetime3">
              <a:rPr lang="en-US" altLang="en-US" sz="1300" smtClean="0"/>
              <a:pPr>
                <a:spcBef>
                  <a:spcPct val="0"/>
                </a:spcBef>
              </a:pPr>
              <a:t>8 February 2023</a:t>
            </a:fld>
            <a:endParaRPr lang="en-US" altLang="en-US" sz="1300"/>
          </a:p>
        </p:txBody>
      </p:sp>
      <p:sp>
        <p:nvSpPr>
          <p:cNvPr id="6147" name="Rectangle 6">
            <a:extLst>
              <a:ext uri="{FF2B5EF4-FFF2-40B4-BE49-F238E27FC236}">
                <a16:creationId xmlns:a16="http://schemas.microsoft.com/office/drawing/2014/main" id="{888D4DCB-043A-9326-9CC6-006E43DDF9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148" name="Rectangle 7">
            <a:extLst>
              <a:ext uri="{FF2B5EF4-FFF2-40B4-BE49-F238E27FC236}">
                <a16:creationId xmlns:a16="http://schemas.microsoft.com/office/drawing/2014/main" id="{58DCC7EE-1818-8C6A-3797-410CFE441D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776A98-8DA9-4CF2-9A71-23F6AD21C31E}" type="slidenum">
              <a:rPr lang="en-US" altLang="en-US" sz="1300"/>
              <a:pPr>
                <a:spcBef>
                  <a:spcPct val="0"/>
                </a:spcBef>
              </a:pPr>
              <a:t>1</a:t>
            </a:fld>
            <a:endParaRPr lang="en-US" altLang="en-US" sz="1300"/>
          </a:p>
        </p:txBody>
      </p:sp>
      <p:sp>
        <p:nvSpPr>
          <p:cNvPr id="6149" name="Rectangle 2">
            <a:extLst>
              <a:ext uri="{FF2B5EF4-FFF2-40B4-BE49-F238E27FC236}">
                <a16:creationId xmlns:a16="http://schemas.microsoft.com/office/drawing/2014/main" id="{35E98F00-7E77-DAD7-5AA7-511086A7003A}"/>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6EF06A9D-FF94-6670-233F-6B8E60881C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C7B137E7-DCFE-8C79-7439-4FFD713B46C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2770" name="Rectangle 3">
            <a:extLst>
              <a:ext uri="{FF2B5EF4-FFF2-40B4-BE49-F238E27FC236}">
                <a16:creationId xmlns:a16="http://schemas.microsoft.com/office/drawing/2014/main" id="{4F26F2C9-B153-11CF-615A-DE405ABE8DC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EE2714-89C7-48F3-A16E-FCFCD0CBCE1F}" type="datetime3">
              <a:rPr lang="en-US" altLang="en-US" sz="1300" smtClean="0"/>
              <a:pPr>
                <a:spcBef>
                  <a:spcPct val="0"/>
                </a:spcBef>
              </a:pPr>
              <a:t>8 February 2023</a:t>
            </a:fld>
            <a:endParaRPr lang="en-US" altLang="en-US" sz="1300"/>
          </a:p>
        </p:txBody>
      </p:sp>
      <p:sp>
        <p:nvSpPr>
          <p:cNvPr id="32771" name="Rectangle 6">
            <a:extLst>
              <a:ext uri="{FF2B5EF4-FFF2-40B4-BE49-F238E27FC236}">
                <a16:creationId xmlns:a16="http://schemas.microsoft.com/office/drawing/2014/main" id="{7FD28E32-E335-9A90-7D02-3C86739D5E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2772" name="Rectangle 7">
            <a:extLst>
              <a:ext uri="{FF2B5EF4-FFF2-40B4-BE49-F238E27FC236}">
                <a16:creationId xmlns:a16="http://schemas.microsoft.com/office/drawing/2014/main" id="{B19AE03D-D963-EEFB-D9E9-993B0384D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0E8333-797D-4D4D-A16F-43177BF7211A}" type="slidenum">
              <a:rPr lang="en-US" altLang="en-US" sz="1300"/>
              <a:pPr>
                <a:spcBef>
                  <a:spcPct val="0"/>
                </a:spcBef>
              </a:pPr>
              <a:t>18</a:t>
            </a:fld>
            <a:endParaRPr lang="en-US" altLang="en-US" sz="1300"/>
          </a:p>
        </p:txBody>
      </p:sp>
      <p:sp>
        <p:nvSpPr>
          <p:cNvPr id="32773" name="Rectangle 2">
            <a:extLst>
              <a:ext uri="{FF2B5EF4-FFF2-40B4-BE49-F238E27FC236}">
                <a16:creationId xmlns:a16="http://schemas.microsoft.com/office/drawing/2014/main" id="{234462B4-19A1-4553-A1EC-0781A9620DB8}"/>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52335DB3-9E80-FC7A-C1CB-9F79A3F6CD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E6026478-DA79-1339-4E9C-72282420B46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5842" name="Rectangle 3">
            <a:extLst>
              <a:ext uri="{FF2B5EF4-FFF2-40B4-BE49-F238E27FC236}">
                <a16:creationId xmlns:a16="http://schemas.microsoft.com/office/drawing/2014/main" id="{0ED7EC90-7753-67C9-E1A9-615992F101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2036AF-E29B-4648-8688-434E27BAE86C}" type="datetime3">
              <a:rPr lang="en-US" altLang="en-US" sz="1300" smtClean="0"/>
              <a:pPr>
                <a:spcBef>
                  <a:spcPct val="0"/>
                </a:spcBef>
              </a:pPr>
              <a:t>8 February 2023</a:t>
            </a:fld>
            <a:endParaRPr lang="en-US" altLang="en-US" sz="1300"/>
          </a:p>
        </p:txBody>
      </p:sp>
      <p:sp>
        <p:nvSpPr>
          <p:cNvPr id="35843" name="Rectangle 6">
            <a:extLst>
              <a:ext uri="{FF2B5EF4-FFF2-40B4-BE49-F238E27FC236}">
                <a16:creationId xmlns:a16="http://schemas.microsoft.com/office/drawing/2014/main" id="{C3C34723-AF6D-6521-4D7C-81FB777F8F7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5844" name="Rectangle 7">
            <a:extLst>
              <a:ext uri="{FF2B5EF4-FFF2-40B4-BE49-F238E27FC236}">
                <a16:creationId xmlns:a16="http://schemas.microsoft.com/office/drawing/2014/main" id="{2B0DC235-BE74-8ACE-B4E4-5108432E8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C18F36-19F0-4089-91B3-0287820FE147}" type="slidenum">
              <a:rPr lang="en-US" altLang="en-US" sz="1300"/>
              <a:pPr>
                <a:spcBef>
                  <a:spcPct val="0"/>
                </a:spcBef>
              </a:pPr>
              <a:t>20</a:t>
            </a:fld>
            <a:endParaRPr lang="en-US" altLang="en-US" sz="1300"/>
          </a:p>
        </p:txBody>
      </p:sp>
      <p:sp>
        <p:nvSpPr>
          <p:cNvPr id="35845" name="Rectangle 2">
            <a:extLst>
              <a:ext uri="{FF2B5EF4-FFF2-40B4-BE49-F238E27FC236}">
                <a16:creationId xmlns:a16="http://schemas.microsoft.com/office/drawing/2014/main" id="{A23B7ADE-B397-D707-618B-9E5223382BD5}"/>
              </a:ext>
            </a:extLst>
          </p:cNvPr>
          <p:cNvSpPr>
            <a:spLocks noGrp="1" noRot="1" noChangeAspect="1" noChangeArrowheads="1" noTextEdit="1"/>
          </p:cNvSpPr>
          <p:nvPr>
            <p:ph type="sldImg"/>
          </p:nvPr>
        </p:nvSpPr>
        <p:spPr>
          <a:ln/>
        </p:spPr>
      </p:sp>
      <p:sp>
        <p:nvSpPr>
          <p:cNvPr id="35846" name="Rectangle 3">
            <a:extLst>
              <a:ext uri="{FF2B5EF4-FFF2-40B4-BE49-F238E27FC236}">
                <a16:creationId xmlns:a16="http://schemas.microsoft.com/office/drawing/2014/main" id="{BB665134-51B4-2E78-4393-4A578DC21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9F957BF-B681-6269-52B5-AD52FC7773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0962" name="Rectangle 3">
            <a:extLst>
              <a:ext uri="{FF2B5EF4-FFF2-40B4-BE49-F238E27FC236}">
                <a16:creationId xmlns:a16="http://schemas.microsoft.com/office/drawing/2014/main" id="{BD1AD368-E2E5-4EDB-02B6-70F67AD6BCB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562DDB-D224-4836-A8C2-47AB9313CF4F}" type="datetime3">
              <a:rPr lang="en-US" altLang="en-US" sz="1300" smtClean="0"/>
              <a:pPr>
                <a:spcBef>
                  <a:spcPct val="0"/>
                </a:spcBef>
              </a:pPr>
              <a:t>8 February 2023</a:t>
            </a:fld>
            <a:endParaRPr lang="en-US" altLang="en-US" sz="1300"/>
          </a:p>
        </p:txBody>
      </p:sp>
      <p:sp>
        <p:nvSpPr>
          <p:cNvPr id="40963" name="Rectangle 6">
            <a:extLst>
              <a:ext uri="{FF2B5EF4-FFF2-40B4-BE49-F238E27FC236}">
                <a16:creationId xmlns:a16="http://schemas.microsoft.com/office/drawing/2014/main" id="{971B786D-3137-9816-2B3D-16F43992CE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0964" name="Rectangle 7">
            <a:extLst>
              <a:ext uri="{FF2B5EF4-FFF2-40B4-BE49-F238E27FC236}">
                <a16:creationId xmlns:a16="http://schemas.microsoft.com/office/drawing/2014/main" id="{9560C997-08A5-91EB-3793-B16C226671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8572B5-88BF-4ACB-B421-C9E9AC7B5B6C}" type="slidenum">
              <a:rPr lang="en-US" altLang="en-US" sz="1300"/>
              <a:pPr>
                <a:spcBef>
                  <a:spcPct val="0"/>
                </a:spcBef>
              </a:pPr>
              <a:t>24</a:t>
            </a:fld>
            <a:endParaRPr lang="en-US" altLang="en-US" sz="1300"/>
          </a:p>
        </p:txBody>
      </p:sp>
      <p:sp>
        <p:nvSpPr>
          <p:cNvPr id="40965" name="Rectangle 2">
            <a:extLst>
              <a:ext uri="{FF2B5EF4-FFF2-40B4-BE49-F238E27FC236}">
                <a16:creationId xmlns:a16="http://schemas.microsoft.com/office/drawing/2014/main" id="{532C6AE3-ACB5-AA15-023E-EAC35E19881D}"/>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21993031-C4F2-ECCB-CFEA-4F8B4FD708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A521B6B0-E56B-E071-1139-9FE9781FF9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3010" name="Rectangle 3">
            <a:extLst>
              <a:ext uri="{FF2B5EF4-FFF2-40B4-BE49-F238E27FC236}">
                <a16:creationId xmlns:a16="http://schemas.microsoft.com/office/drawing/2014/main" id="{73A96E59-A526-2473-3476-CB78A771EDB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AF405A-12E0-471E-89DF-CB1CD90C1F22}" type="datetime3">
              <a:rPr lang="en-US" altLang="en-US" sz="1300" smtClean="0"/>
              <a:pPr>
                <a:spcBef>
                  <a:spcPct val="0"/>
                </a:spcBef>
              </a:pPr>
              <a:t>8 February 2023</a:t>
            </a:fld>
            <a:endParaRPr lang="en-US" altLang="en-US" sz="1300"/>
          </a:p>
        </p:txBody>
      </p:sp>
      <p:sp>
        <p:nvSpPr>
          <p:cNvPr id="43011" name="Rectangle 6">
            <a:extLst>
              <a:ext uri="{FF2B5EF4-FFF2-40B4-BE49-F238E27FC236}">
                <a16:creationId xmlns:a16="http://schemas.microsoft.com/office/drawing/2014/main" id="{FDB00A83-7EE1-0D19-E5AD-9132551161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3012" name="Rectangle 7">
            <a:extLst>
              <a:ext uri="{FF2B5EF4-FFF2-40B4-BE49-F238E27FC236}">
                <a16:creationId xmlns:a16="http://schemas.microsoft.com/office/drawing/2014/main" id="{62E914B5-08C7-BC4D-4EC4-9530E5A93A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95CCF8-BF93-4E59-93E1-A7A61A821797}" type="slidenum">
              <a:rPr lang="en-US" altLang="en-US" sz="1300"/>
              <a:pPr>
                <a:spcBef>
                  <a:spcPct val="0"/>
                </a:spcBef>
              </a:pPr>
              <a:t>25</a:t>
            </a:fld>
            <a:endParaRPr lang="en-US" altLang="en-US" sz="1300"/>
          </a:p>
        </p:txBody>
      </p:sp>
      <p:sp>
        <p:nvSpPr>
          <p:cNvPr id="43013" name="Rectangle 2">
            <a:extLst>
              <a:ext uri="{FF2B5EF4-FFF2-40B4-BE49-F238E27FC236}">
                <a16:creationId xmlns:a16="http://schemas.microsoft.com/office/drawing/2014/main" id="{595B32B6-04BC-AF80-5E0F-A62834F643C0}"/>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65BA3678-14E5-1EC1-A62E-39FEB222D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B795EA5-0019-0E68-CFEB-36F0D953B7E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6082" name="Rectangle 3">
            <a:extLst>
              <a:ext uri="{FF2B5EF4-FFF2-40B4-BE49-F238E27FC236}">
                <a16:creationId xmlns:a16="http://schemas.microsoft.com/office/drawing/2014/main" id="{1F54030F-93B5-8045-6120-359E401F63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4B53BF-5803-4CA4-9D44-21A90E70D0F6}" type="datetime3">
              <a:rPr lang="en-US" altLang="en-US" sz="1300" smtClean="0"/>
              <a:pPr>
                <a:spcBef>
                  <a:spcPct val="0"/>
                </a:spcBef>
              </a:pPr>
              <a:t>8 February 2023</a:t>
            </a:fld>
            <a:endParaRPr lang="en-US" altLang="en-US" sz="1300"/>
          </a:p>
        </p:txBody>
      </p:sp>
      <p:sp>
        <p:nvSpPr>
          <p:cNvPr id="46083" name="Rectangle 6">
            <a:extLst>
              <a:ext uri="{FF2B5EF4-FFF2-40B4-BE49-F238E27FC236}">
                <a16:creationId xmlns:a16="http://schemas.microsoft.com/office/drawing/2014/main" id="{FCAEAA8B-11F6-F51D-332E-3FCA7EDB20D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6084" name="Rectangle 7">
            <a:extLst>
              <a:ext uri="{FF2B5EF4-FFF2-40B4-BE49-F238E27FC236}">
                <a16:creationId xmlns:a16="http://schemas.microsoft.com/office/drawing/2014/main" id="{C70183DA-90F0-9828-A846-78A78FF97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38FFF8-970F-4E7B-857C-83374F64A433}" type="slidenum">
              <a:rPr lang="en-US" altLang="en-US" sz="1300"/>
              <a:pPr>
                <a:spcBef>
                  <a:spcPct val="0"/>
                </a:spcBef>
              </a:pPr>
              <a:t>27</a:t>
            </a:fld>
            <a:endParaRPr lang="en-US" altLang="en-US" sz="1300"/>
          </a:p>
        </p:txBody>
      </p:sp>
      <p:sp>
        <p:nvSpPr>
          <p:cNvPr id="46085" name="Rectangle 2">
            <a:extLst>
              <a:ext uri="{FF2B5EF4-FFF2-40B4-BE49-F238E27FC236}">
                <a16:creationId xmlns:a16="http://schemas.microsoft.com/office/drawing/2014/main" id="{38A09209-E70E-2D52-1EBE-F70162314FDA}"/>
              </a:ext>
            </a:extLst>
          </p:cNvPr>
          <p:cNvSpPr>
            <a:spLocks noGrp="1" noRot="1" noChangeAspect="1" noChangeArrowheads="1" noTextEdit="1"/>
          </p:cNvSpPr>
          <p:nvPr>
            <p:ph type="sldImg"/>
          </p:nvPr>
        </p:nvSpPr>
        <p:spPr>
          <a:ln/>
        </p:spPr>
      </p:sp>
      <p:sp>
        <p:nvSpPr>
          <p:cNvPr id="46086" name="Rectangle 3">
            <a:extLst>
              <a:ext uri="{FF2B5EF4-FFF2-40B4-BE49-F238E27FC236}">
                <a16:creationId xmlns:a16="http://schemas.microsoft.com/office/drawing/2014/main" id="{155752D5-A400-8B56-6C5B-3117D53E07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ABC26BDC-5FF9-9F07-5555-D3144C7F02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8130" name="Rectangle 3">
            <a:extLst>
              <a:ext uri="{FF2B5EF4-FFF2-40B4-BE49-F238E27FC236}">
                <a16:creationId xmlns:a16="http://schemas.microsoft.com/office/drawing/2014/main" id="{AE1DD96C-73DD-B826-53B6-C2967576668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46D245-D0EA-4C5E-BB9F-5639669A2AB4}" type="datetime3">
              <a:rPr lang="en-US" altLang="en-US" sz="1300" smtClean="0"/>
              <a:pPr>
                <a:spcBef>
                  <a:spcPct val="0"/>
                </a:spcBef>
              </a:pPr>
              <a:t>8 February 2023</a:t>
            </a:fld>
            <a:endParaRPr lang="en-US" altLang="en-US" sz="1300"/>
          </a:p>
        </p:txBody>
      </p:sp>
      <p:sp>
        <p:nvSpPr>
          <p:cNvPr id="48131" name="Rectangle 6">
            <a:extLst>
              <a:ext uri="{FF2B5EF4-FFF2-40B4-BE49-F238E27FC236}">
                <a16:creationId xmlns:a16="http://schemas.microsoft.com/office/drawing/2014/main" id="{2D68BEB5-A245-89E6-6834-971F53D4CE2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8132" name="Rectangle 7">
            <a:extLst>
              <a:ext uri="{FF2B5EF4-FFF2-40B4-BE49-F238E27FC236}">
                <a16:creationId xmlns:a16="http://schemas.microsoft.com/office/drawing/2014/main" id="{426673D3-AEEC-E607-A8F0-0E436275F6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A17118-FB5E-40E2-BC62-CDCD0C5C2E7B}" type="slidenum">
              <a:rPr lang="en-US" altLang="en-US" sz="1300"/>
              <a:pPr>
                <a:spcBef>
                  <a:spcPct val="0"/>
                </a:spcBef>
              </a:pPr>
              <a:t>28</a:t>
            </a:fld>
            <a:endParaRPr lang="en-US" altLang="en-US" sz="1300"/>
          </a:p>
        </p:txBody>
      </p:sp>
      <p:sp>
        <p:nvSpPr>
          <p:cNvPr id="48133" name="Rectangle 2">
            <a:extLst>
              <a:ext uri="{FF2B5EF4-FFF2-40B4-BE49-F238E27FC236}">
                <a16:creationId xmlns:a16="http://schemas.microsoft.com/office/drawing/2014/main" id="{8FE794BA-F321-8680-8D99-6CD7C8C71804}"/>
              </a:ext>
            </a:extLst>
          </p:cNvPr>
          <p:cNvSpPr>
            <a:spLocks noGrp="1" noRot="1" noChangeAspect="1" noChangeArrowheads="1" noTextEdit="1"/>
          </p:cNvSpPr>
          <p:nvPr>
            <p:ph type="sldImg"/>
          </p:nvPr>
        </p:nvSpPr>
        <p:spPr>
          <a:ln/>
        </p:spPr>
      </p:sp>
      <p:sp>
        <p:nvSpPr>
          <p:cNvPr id="48134" name="Rectangle 3">
            <a:extLst>
              <a:ext uri="{FF2B5EF4-FFF2-40B4-BE49-F238E27FC236}">
                <a16:creationId xmlns:a16="http://schemas.microsoft.com/office/drawing/2014/main" id="{240A74E1-FD8D-E7FC-504E-3D17D99AA3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EC322F28-6C3A-FBA2-8D32-E893672C62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0178" name="Rectangle 3">
            <a:extLst>
              <a:ext uri="{FF2B5EF4-FFF2-40B4-BE49-F238E27FC236}">
                <a16:creationId xmlns:a16="http://schemas.microsoft.com/office/drawing/2014/main" id="{0FA350C6-4AE7-DA12-AC76-A70030BAAC8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113C26-A82C-4BD9-AD31-061D35267AF1}" type="datetime3">
              <a:rPr lang="en-US" altLang="en-US" sz="1300" smtClean="0"/>
              <a:pPr>
                <a:spcBef>
                  <a:spcPct val="0"/>
                </a:spcBef>
              </a:pPr>
              <a:t>8 February 2023</a:t>
            </a:fld>
            <a:endParaRPr lang="en-US" altLang="en-US" sz="1300"/>
          </a:p>
        </p:txBody>
      </p:sp>
      <p:sp>
        <p:nvSpPr>
          <p:cNvPr id="50179" name="Rectangle 6">
            <a:extLst>
              <a:ext uri="{FF2B5EF4-FFF2-40B4-BE49-F238E27FC236}">
                <a16:creationId xmlns:a16="http://schemas.microsoft.com/office/drawing/2014/main" id="{B16E06EE-701C-5640-337D-8AC1D69DE5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0180" name="Rectangle 7">
            <a:extLst>
              <a:ext uri="{FF2B5EF4-FFF2-40B4-BE49-F238E27FC236}">
                <a16:creationId xmlns:a16="http://schemas.microsoft.com/office/drawing/2014/main" id="{E3D5397C-E200-A481-E269-289D777D5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59F43B-F863-4D7C-8001-3C910F220221}" type="slidenum">
              <a:rPr lang="en-US" altLang="en-US" sz="1300"/>
              <a:pPr>
                <a:spcBef>
                  <a:spcPct val="0"/>
                </a:spcBef>
              </a:pPr>
              <a:t>29</a:t>
            </a:fld>
            <a:endParaRPr lang="en-US" altLang="en-US" sz="1300"/>
          </a:p>
        </p:txBody>
      </p:sp>
      <p:sp>
        <p:nvSpPr>
          <p:cNvPr id="50181" name="Rectangle 2">
            <a:extLst>
              <a:ext uri="{FF2B5EF4-FFF2-40B4-BE49-F238E27FC236}">
                <a16:creationId xmlns:a16="http://schemas.microsoft.com/office/drawing/2014/main" id="{B6055580-B7F8-69F4-5B87-7C98E81FC2C5}"/>
              </a:ext>
            </a:extLst>
          </p:cNvPr>
          <p:cNvSpPr>
            <a:spLocks noGrp="1" noRot="1" noChangeAspect="1" noChangeArrowheads="1" noTextEdit="1"/>
          </p:cNvSpPr>
          <p:nvPr>
            <p:ph type="sldImg"/>
          </p:nvPr>
        </p:nvSpPr>
        <p:spPr>
          <a:ln/>
        </p:spPr>
      </p:sp>
      <p:sp>
        <p:nvSpPr>
          <p:cNvPr id="50182" name="Rectangle 3">
            <a:extLst>
              <a:ext uri="{FF2B5EF4-FFF2-40B4-BE49-F238E27FC236}">
                <a16:creationId xmlns:a16="http://schemas.microsoft.com/office/drawing/2014/main" id="{808A77CC-0318-B5AB-91CB-EEA571AD4E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315B9746-9A3D-34E3-3271-89C6489AD1B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2226" name="Rectangle 3">
            <a:extLst>
              <a:ext uri="{FF2B5EF4-FFF2-40B4-BE49-F238E27FC236}">
                <a16:creationId xmlns:a16="http://schemas.microsoft.com/office/drawing/2014/main" id="{5EE606C8-A087-63A3-B97C-79A9E4892B4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4E250A2-1695-481F-A441-A6BD2646FB1D}" type="datetime3">
              <a:rPr lang="en-US" altLang="en-US" sz="1300" smtClean="0"/>
              <a:pPr>
                <a:spcBef>
                  <a:spcPct val="0"/>
                </a:spcBef>
              </a:pPr>
              <a:t>8 February 2023</a:t>
            </a:fld>
            <a:endParaRPr lang="en-US" altLang="en-US" sz="1300"/>
          </a:p>
        </p:txBody>
      </p:sp>
      <p:sp>
        <p:nvSpPr>
          <p:cNvPr id="52227" name="Rectangle 6">
            <a:extLst>
              <a:ext uri="{FF2B5EF4-FFF2-40B4-BE49-F238E27FC236}">
                <a16:creationId xmlns:a16="http://schemas.microsoft.com/office/drawing/2014/main" id="{69E34E0D-016F-0DEE-2CF7-76B1B7C1D1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2228" name="Rectangle 7">
            <a:extLst>
              <a:ext uri="{FF2B5EF4-FFF2-40B4-BE49-F238E27FC236}">
                <a16:creationId xmlns:a16="http://schemas.microsoft.com/office/drawing/2014/main" id="{AF6F36F5-269F-8DB5-15ED-80A302DBE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7CDEBD-E1A1-41C5-8959-7AA7C5D8B60F}" type="slidenum">
              <a:rPr lang="en-US" altLang="en-US" sz="1300"/>
              <a:pPr>
                <a:spcBef>
                  <a:spcPct val="0"/>
                </a:spcBef>
              </a:pPr>
              <a:t>30</a:t>
            </a:fld>
            <a:endParaRPr lang="en-US" altLang="en-US" sz="1300"/>
          </a:p>
        </p:txBody>
      </p:sp>
      <p:sp>
        <p:nvSpPr>
          <p:cNvPr id="52229" name="Rectangle 2">
            <a:extLst>
              <a:ext uri="{FF2B5EF4-FFF2-40B4-BE49-F238E27FC236}">
                <a16:creationId xmlns:a16="http://schemas.microsoft.com/office/drawing/2014/main" id="{6EF9783F-8EAD-EBDF-22C0-99B3BAB06D2E}"/>
              </a:ext>
            </a:extLst>
          </p:cNvPr>
          <p:cNvSpPr>
            <a:spLocks noGrp="1" noRot="1" noChangeAspect="1" noChangeArrowheads="1" noTextEdit="1"/>
          </p:cNvSpPr>
          <p:nvPr>
            <p:ph type="sldImg"/>
          </p:nvPr>
        </p:nvSpPr>
        <p:spPr>
          <a:ln/>
        </p:spPr>
      </p:sp>
      <p:sp>
        <p:nvSpPr>
          <p:cNvPr id="52230" name="Rectangle 3">
            <a:extLst>
              <a:ext uri="{FF2B5EF4-FFF2-40B4-BE49-F238E27FC236}">
                <a16:creationId xmlns:a16="http://schemas.microsoft.com/office/drawing/2014/main" id="{79385062-EB0E-927D-015C-4EA3AA0A8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CC97697-27E6-1AD4-5137-170D28271F6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4274" name="Rectangle 3">
            <a:extLst>
              <a:ext uri="{FF2B5EF4-FFF2-40B4-BE49-F238E27FC236}">
                <a16:creationId xmlns:a16="http://schemas.microsoft.com/office/drawing/2014/main" id="{CC0FCE04-8687-9C91-F235-483B23C8D4F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765A5E-7B76-4882-A6B6-F6022FD04679}" type="datetime3">
              <a:rPr lang="en-US" altLang="en-US" sz="1300" smtClean="0"/>
              <a:pPr>
                <a:spcBef>
                  <a:spcPct val="0"/>
                </a:spcBef>
              </a:pPr>
              <a:t>8 February 2023</a:t>
            </a:fld>
            <a:endParaRPr lang="en-US" altLang="en-US" sz="1300"/>
          </a:p>
        </p:txBody>
      </p:sp>
      <p:sp>
        <p:nvSpPr>
          <p:cNvPr id="54275" name="Rectangle 6">
            <a:extLst>
              <a:ext uri="{FF2B5EF4-FFF2-40B4-BE49-F238E27FC236}">
                <a16:creationId xmlns:a16="http://schemas.microsoft.com/office/drawing/2014/main" id="{2B6F64B8-B624-B717-49CD-D58B47809B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4276" name="Rectangle 7">
            <a:extLst>
              <a:ext uri="{FF2B5EF4-FFF2-40B4-BE49-F238E27FC236}">
                <a16:creationId xmlns:a16="http://schemas.microsoft.com/office/drawing/2014/main" id="{07726F19-9589-5DC8-8FAC-5377DA1C7E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C7C365-B089-412E-8CC0-5C464E0E548D}" type="slidenum">
              <a:rPr lang="en-US" altLang="en-US" sz="1300"/>
              <a:pPr>
                <a:spcBef>
                  <a:spcPct val="0"/>
                </a:spcBef>
              </a:pPr>
              <a:t>31</a:t>
            </a:fld>
            <a:endParaRPr lang="en-US" altLang="en-US" sz="1300"/>
          </a:p>
        </p:txBody>
      </p:sp>
      <p:sp>
        <p:nvSpPr>
          <p:cNvPr id="54277" name="Rectangle 2">
            <a:extLst>
              <a:ext uri="{FF2B5EF4-FFF2-40B4-BE49-F238E27FC236}">
                <a16:creationId xmlns:a16="http://schemas.microsoft.com/office/drawing/2014/main" id="{56D8EC0C-A2FF-27EE-3A87-5CFA22EBE9AC}"/>
              </a:ext>
            </a:extLst>
          </p:cNvPr>
          <p:cNvSpPr>
            <a:spLocks noGrp="1" noRot="1" noChangeAspect="1" noChangeArrowheads="1" noTextEdit="1"/>
          </p:cNvSpPr>
          <p:nvPr>
            <p:ph type="sldImg"/>
          </p:nvPr>
        </p:nvSpPr>
        <p:spPr>
          <a:ln/>
        </p:spPr>
      </p:sp>
      <p:sp>
        <p:nvSpPr>
          <p:cNvPr id="54278" name="Rectangle 3">
            <a:extLst>
              <a:ext uri="{FF2B5EF4-FFF2-40B4-BE49-F238E27FC236}">
                <a16:creationId xmlns:a16="http://schemas.microsoft.com/office/drawing/2014/main" id="{3AE24993-8054-EFBE-C3F2-0A3CF1C0B9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6A09C59F-A704-DFB8-4EF3-424734FC56E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6322" name="Rectangle 3">
            <a:extLst>
              <a:ext uri="{FF2B5EF4-FFF2-40B4-BE49-F238E27FC236}">
                <a16:creationId xmlns:a16="http://schemas.microsoft.com/office/drawing/2014/main" id="{3931DDA2-D57E-341B-AAA2-556E2ECB8D8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706CE3-2A54-4E28-8F50-8BDE6ACAB96D}" type="datetime3">
              <a:rPr lang="en-US" altLang="en-US" sz="1300" smtClean="0"/>
              <a:pPr>
                <a:spcBef>
                  <a:spcPct val="0"/>
                </a:spcBef>
              </a:pPr>
              <a:t>8 February 2023</a:t>
            </a:fld>
            <a:endParaRPr lang="en-US" altLang="en-US" sz="1300"/>
          </a:p>
        </p:txBody>
      </p:sp>
      <p:sp>
        <p:nvSpPr>
          <p:cNvPr id="56323" name="Rectangle 6">
            <a:extLst>
              <a:ext uri="{FF2B5EF4-FFF2-40B4-BE49-F238E27FC236}">
                <a16:creationId xmlns:a16="http://schemas.microsoft.com/office/drawing/2014/main" id="{FF97D0EC-138D-F5D7-0FFF-AFC25C7460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6324" name="Rectangle 7">
            <a:extLst>
              <a:ext uri="{FF2B5EF4-FFF2-40B4-BE49-F238E27FC236}">
                <a16:creationId xmlns:a16="http://schemas.microsoft.com/office/drawing/2014/main" id="{84A78C55-30F9-8948-4091-862CBEE73D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27891D-9852-4467-8208-817931D20A62}" type="slidenum">
              <a:rPr lang="en-US" altLang="en-US" sz="1300"/>
              <a:pPr>
                <a:spcBef>
                  <a:spcPct val="0"/>
                </a:spcBef>
              </a:pPr>
              <a:t>32</a:t>
            </a:fld>
            <a:endParaRPr lang="en-US" altLang="en-US" sz="1300"/>
          </a:p>
        </p:txBody>
      </p:sp>
      <p:sp>
        <p:nvSpPr>
          <p:cNvPr id="56325" name="Rectangle 2">
            <a:extLst>
              <a:ext uri="{FF2B5EF4-FFF2-40B4-BE49-F238E27FC236}">
                <a16:creationId xmlns:a16="http://schemas.microsoft.com/office/drawing/2014/main" id="{F9D6E2D0-9142-69CE-FB2F-B9897770BA26}"/>
              </a:ext>
            </a:extLst>
          </p:cNvPr>
          <p:cNvSpPr>
            <a:spLocks noGrp="1" noRot="1" noChangeAspect="1" noChangeArrowheads="1" noTextEdit="1"/>
          </p:cNvSpPr>
          <p:nvPr>
            <p:ph type="sldImg"/>
          </p:nvPr>
        </p:nvSpPr>
        <p:spPr>
          <a:ln/>
        </p:spPr>
      </p:sp>
      <p:sp>
        <p:nvSpPr>
          <p:cNvPr id="56326" name="Rectangle 3">
            <a:extLst>
              <a:ext uri="{FF2B5EF4-FFF2-40B4-BE49-F238E27FC236}">
                <a16:creationId xmlns:a16="http://schemas.microsoft.com/office/drawing/2014/main" id="{D0C635E4-1514-9737-46FA-EB9BB7C43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C70CA84F-3614-F19E-308C-DB3A2CC0C9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194" name="Rectangle 3">
            <a:extLst>
              <a:ext uri="{FF2B5EF4-FFF2-40B4-BE49-F238E27FC236}">
                <a16:creationId xmlns:a16="http://schemas.microsoft.com/office/drawing/2014/main" id="{AEF7FC1F-CD40-859F-6FB8-1F104FCE37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004B992-3B3F-45AE-97A1-ACB04CFF0B2F}" type="datetime3">
              <a:rPr lang="en-US" altLang="en-US" sz="1300" smtClean="0"/>
              <a:pPr>
                <a:spcBef>
                  <a:spcPct val="0"/>
                </a:spcBef>
              </a:pPr>
              <a:t>8 February 2023</a:t>
            </a:fld>
            <a:endParaRPr lang="en-US" altLang="en-US" sz="1300"/>
          </a:p>
        </p:txBody>
      </p:sp>
      <p:sp>
        <p:nvSpPr>
          <p:cNvPr id="8195" name="Rectangle 6">
            <a:extLst>
              <a:ext uri="{FF2B5EF4-FFF2-40B4-BE49-F238E27FC236}">
                <a16:creationId xmlns:a16="http://schemas.microsoft.com/office/drawing/2014/main" id="{66AE79F7-98F0-A429-7855-9D8B503301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196" name="Rectangle 7">
            <a:extLst>
              <a:ext uri="{FF2B5EF4-FFF2-40B4-BE49-F238E27FC236}">
                <a16:creationId xmlns:a16="http://schemas.microsoft.com/office/drawing/2014/main" id="{5ADCABF9-339E-EEB4-B467-8CCA6FE8D7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DF4459-75D9-4869-BEB5-973B0A9463E7}" type="slidenum">
              <a:rPr lang="en-US" altLang="en-US" sz="1300"/>
              <a:pPr>
                <a:spcBef>
                  <a:spcPct val="0"/>
                </a:spcBef>
              </a:pPr>
              <a:t>2</a:t>
            </a:fld>
            <a:endParaRPr lang="en-US" altLang="en-US" sz="1300"/>
          </a:p>
        </p:txBody>
      </p:sp>
      <p:sp>
        <p:nvSpPr>
          <p:cNvPr id="8197" name="Rectangle 2">
            <a:extLst>
              <a:ext uri="{FF2B5EF4-FFF2-40B4-BE49-F238E27FC236}">
                <a16:creationId xmlns:a16="http://schemas.microsoft.com/office/drawing/2014/main" id="{5097CC63-5E73-E7F6-5B4E-854AD1EA1E09}"/>
              </a:ext>
            </a:extLst>
          </p:cNvPr>
          <p:cNvSpPr>
            <a:spLocks noGrp="1" noRot="1" noChangeAspect="1" noChangeArrowheads="1" noTextEdit="1"/>
          </p:cNvSpPr>
          <p:nvPr>
            <p:ph type="sldImg"/>
          </p:nvPr>
        </p:nvSpPr>
        <p:spPr>
          <a:ln/>
        </p:spPr>
      </p:sp>
      <p:sp>
        <p:nvSpPr>
          <p:cNvPr id="8198" name="Rectangle 3">
            <a:extLst>
              <a:ext uri="{FF2B5EF4-FFF2-40B4-BE49-F238E27FC236}">
                <a16:creationId xmlns:a16="http://schemas.microsoft.com/office/drawing/2014/main" id="{A1D4482D-0EF7-042E-997F-E6ADCF5F1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221E9DF5-FDFC-F7CC-29BE-D2C8A532AD6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8370" name="Rectangle 3">
            <a:extLst>
              <a:ext uri="{FF2B5EF4-FFF2-40B4-BE49-F238E27FC236}">
                <a16:creationId xmlns:a16="http://schemas.microsoft.com/office/drawing/2014/main" id="{E238BEB9-3E65-D16C-6E7E-053894346B5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D1CF02-D068-4655-B46E-0E33CD7015F7}" type="datetime3">
              <a:rPr lang="en-US" altLang="en-US" sz="1300" smtClean="0"/>
              <a:pPr>
                <a:spcBef>
                  <a:spcPct val="0"/>
                </a:spcBef>
              </a:pPr>
              <a:t>8 February 2023</a:t>
            </a:fld>
            <a:endParaRPr lang="en-US" altLang="en-US" sz="1300"/>
          </a:p>
        </p:txBody>
      </p:sp>
      <p:sp>
        <p:nvSpPr>
          <p:cNvPr id="58371" name="Rectangle 6">
            <a:extLst>
              <a:ext uri="{FF2B5EF4-FFF2-40B4-BE49-F238E27FC236}">
                <a16:creationId xmlns:a16="http://schemas.microsoft.com/office/drawing/2014/main" id="{7310C5A1-033A-B89B-1822-9D81C91118B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8372" name="Rectangle 7">
            <a:extLst>
              <a:ext uri="{FF2B5EF4-FFF2-40B4-BE49-F238E27FC236}">
                <a16:creationId xmlns:a16="http://schemas.microsoft.com/office/drawing/2014/main" id="{3AD5AA87-0E18-2129-BF34-AE462AEA2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51FEE1-B6EB-4A3E-8D61-96DAE2EFCA71}" type="slidenum">
              <a:rPr lang="en-US" altLang="en-US" sz="1300"/>
              <a:pPr>
                <a:spcBef>
                  <a:spcPct val="0"/>
                </a:spcBef>
              </a:pPr>
              <a:t>33</a:t>
            </a:fld>
            <a:endParaRPr lang="en-US" altLang="en-US" sz="1300"/>
          </a:p>
        </p:txBody>
      </p:sp>
      <p:sp>
        <p:nvSpPr>
          <p:cNvPr id="58373" name="Rectangle 2">
            <a:extLst>
              <a:ext uri="{FF2B5EF4-FFF2-40B4-BE49-F238E27FC236}">
                <a16:creationId xmlns:a16="http://schemas.microsoft.com/office/drawing/2014/main" id="{FD1C5616-4D25-35A8-AA72-D969D06305D5}"/>
              </a:ext>
            </a:extLst>
          </p:cNvPr>
          <p:cNvSpPr>
            <a:spLocks noGrp="1" noRot="1" noChangeAspect="1" noChangeArrowheads="1" noTextEdit="1"/>
          </p:cNvSpPr>
          <p:nvPr>
            <p:ph type="sldImg"/>
          </p:nvPr>
        </p:nvSpPr>
        <p:spPr>
          <a:ln/>
        </p:spPr>
      </p:sp>
      <p:sp>
        <p:nvSpPr>
          <p:cNvPr id="58374" name="Rectangle 3">
            <a:extLst>
              <a:ext uri="{FF2B5EF4-FFF2-40B4-BE49-F238E27FC236}">
                <a16:creationId xmlns:a16="http://schemas.microsoft.com/office/drawing/2014/main" id="{32441432-50AA-C98F-7FEE-6BF1A0802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C4952D03-F6FE-6EB8-E258-470D338400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0418" name="Rectangle 3">
            <a:extLst>
              <a:ext uri="{FF2B5EF4-FFF2-40B4-BE49-F238E27FC236}">
                <a16:creationId xmlns:a16="http://schemas.microsoft.com/office/drawing/2014/main" id="{790DB094-4A56-3201-3B08-F6420EF0B34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18F51EE-1E5B-4D25-8526-6BF0114AE826}" type="datetime3">
              <a:rPr lang="en-US" altLang="en-US" sz="1300" smtClean="0"/>
              <a:pPr>
                <a:spcBef>
                  <a:spcPct val="0"/>
                </a:spcBef>
              </a:pPr>
              <a:t>8 February 2023</a:t>
            </a:fld>
            <a:endParaRPr lang="en-US" altLang="en-US" sz="1300"/>
          </a:p>
        </p:txBody>
      </p:sp>
      <p:sp>
        <p:nvSpPr>
          <p:cNvPr id="60419" name="Rectangle 6">
            <a:extLst>
              <a:ext uri="{FF2B5EF4-FFF2-40B4-BE49-F238E27FC236}">
                <a16:creationId xmlns:a16="http://schemas.microsoft.com/office/drawing/2014/main" id="{F860EBCF-CA4C-3948-8B33-CC4C87C7B6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0420" name="Rectangle 7">
            <a:extLst>
              <a:ext uri="{FF2B5EF4-FFF2-40B4-BE49-F238E27FC236}">
                <a16:creationId xmlns:a16="http://schemas.microsoft.com/office/drawing/2014/main" id="{D6BB5C56-7541-AB57-9E37-A36E11F1A1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1C5627-884D-4B88-8D1B-A0C7F812EE2F}" type="slidenum">
              <a:rPr lang="en-US" altLang="en-US" sz="1300"/>
              <a:pPr>
                <a:spcBef>
                  <a:spcPct val="0"/>
                </a:spcBef>
              </a:pPr>
              <a:t>34</a:t>
            </a:fld>
            <a:endParaRPr lang="en-US" altLang="en-US" sz="1300"/>
          </a:p>
        </p:txBody>
      </p:sp>
      <p:sp>
        <p:nvSpPr>
          <p:cNvPr id="60421" name="Rectangle 2">
            <a:extLst>
              <a:ext uri="{FF2B5EF4-FFF2-40B4-BE49-F238E27FC236}">
                <a16:creationId xmlns:a16="http://schemas.microsoft.com/office/drawing/2014/main" id="{975FFFED-F7E5-95B3-B3E6-180425125037}"/>
              </a:ext>
            </a:extLst>
          </p:cNvPr>
          <p:cNvSpPr>
            <a:spLocks noGrp="1" noRot="1" noChangeAspect="1" noChangeArrowheads="1" noTextEdit="1"/>
          </p:cNvSpPr>
          <p:nvPr>
            <p:ph type="sldImg"/>
          </p:nvPr>
        </p:nvSpPr>
        <p:spPr>
          <a:ln/>
        </p:spPr>
      </p:sp>
      <p:sp>
        <p:nvSpPr>
          <p:cNvPr id="60422" name="Rectangle 3">
            <a:extLst>
              <a:ext uri="{FF2B5EF4-FFF2-40B4-BE49-F238E27FC236}">
                <a16:creationId xmlns:a16="http://schemas.microsoft.com/office/drawing/2014/main" id="{1F8660B0-869A-A3F0-1E1B-3EF1D1382C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936552D0-5286-8566-C8A4-B9951E9CCE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2466" name="Rectangle 3">
            <a:extLst>
              <a:ext uri="{FF2B5EF4-FFF2-40B4-BE49-F238E27FC236}">
                <a16:creationId xmlns:a16="http://schemas.microsoft.com/office/drawing/2014/main" id="{267B3F3D-856B-047A-33C5-1F82B6CF4F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E6D338-202B-42B9-B260-E7333A761850}" type="datetime3">
              <a:rPr lang="en-US" altLang="en-US" sz="1300" smtClean="0"/>
              <a:pPr>
                <a:spcBef>
                  <a:spcPct val="0"/>
                </a:spcBef>
              </a:pPr>
              <a:t>8 February 2023</a:t>
            </a:fld>
            <a:endParaRPr lang="en-US" altLang="en-US" sz="1300"/>
          </a:p>
        </p:txBody>
      </p:sp>
      <p:sp>
        <p:nvSpPr>
          <p:cNvPr id="62467" name="Rectangle 6">
            <a:extLst>
              <a:ext uri="{FF2B5EF4-FFF2-40B4-BE49-F238E27FC236}">
                <a16:creationId xmlns:a16="http://schemas.microsoft.com/office/drawing/2014/main" id="{958D8CCD-C507-78A6-A898-D1CABBD026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2468" name="Rectangle 7">
            <a:extLst>
              <a:ext uri="{FF2B5EF4-FFF2-40B4-BE49-F238E27FC236}">
                <a16:creationId xmlns:a16="http://schemas.microsoft.com/office/drawing/2014/main" id="{72A89D1E-14C3-7E3D-3A14-2EF5BD90F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1078E71-C843-47AC-88E1-FDC96ED28EC7}" type="slidenum">
              <a:rPr lang="en-US" altLang="en-US" sz="1300"/>
              <a:pPr>
                <a:spcBef>
                  <a:spcPct val="0"/>
                </a:spcBef>
              </a:pPr>
              <a:t>35</a:t>
            </a:fld>
            <a:endParaRPr lang="en-US" altLang="en-US" sz="1300"/>
          </a:p>
        </p:txBody>
      </p:sp>
      <p:sp>
        <p:nvSpPr>
          <p:cNvPr id="62469" name="Rectangle 2">
            <a:extLst>
              <a:ext uri="{FF2B5EF4-FFF2-40B4-BE49-F238E27FC236}">
                <a16:creationId xmlns:a16="http://schemas.microsoft.com/office/drawing/2014/main" id="{1E80C845-10BA-209B-91B3-5D4BA764FC9E}"/>
              </a:ext>
            </a:extLst>
          </p:cNvPr>
          <p:cNvSpPr>
            <a:spLocks noGrp="1" noRot="1" noChangeAspect="1" noChangeArrowheads="1" noTextEdit="1"/>
          </p:cNvSpPr>
          <p:nvPr>
            <p:ph type="sldImg"/>
          </p:nvPr>
        </p:nvSpPr>
        <p:spPr>
          <a:ln/>
        </p:spPr>
      </p:sp>
      <p:sp>
        <p:nvSpPr>
          <p:cNvPr id="62470" name="Rectangle 3">
            <a:extLst>
              <a:ext uri="{FF2B5EF4-FFF2-40B4-BE49-F238E27FC236}">
                <a16:creationId xmlns:a16="http://schemas.microsoft.com/office/drawing/2014/main" id="{41FA7D76-7A2A-E754-0208-4A621FC291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CC8399CF-FB8D-37BB-AEFB-CC593401FA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4514" name="Rectangle 3">
            <a:extLst>
              <a:ext uri="{FF2B5EF4-FFF2-40B4-BE49-F238E27FC236}">
                <a16:creationId xmlns:a16="http://schemas.microsoft.com/office/drawing/2014/main" id="{5AA568D6-40E5-41D8-8141-24C8B7BEA0A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29B61A9-D69C-4F49-ABCC-46F9C365D76C}" type="datetime3">
              <a:rPr lang="en-US" altLang="en-US" sz="1300" smtClean="0"/>
              <a:pPr>
                <a:spcBef>
                  <a:spcPct val="0"/>
                </a:spcBef>
              </a:pPr>
              <a:t>8 February 2023</a:t>
            </a:fld>
            <a:endParaRPr lang="en-US" altLang="en-US" sz="1300"/>
          </a:p>
        </p:txBody>
      </p:sp>
      <p:sp>
        <p:nvSpPr>
          <p:cNvPr id="64515" name="Rectangle 6">
            <a:extLst>
              <a:ext uri="{FF2B5EF4-FFF2-40B4-BE49-F238E27FC236}">
                <a16:creationId xmlns:a16="http://schemas.microsoft.com/office/drawing/2014/main" id="{E95B2AAB-35F4-DC00-9BA4-B354741787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4516" name="Rectangle 7">
            <a:extLst>
              <a:ext uri="{FF2B5EF4-FFF2-40B4-BE49-F238E27FC236}">
                <a16:creationId xmlns:a16="http://schemas.microsoft.com/office/drawing/2014/main" id="{9DF6CB25-03F9-DD80-D548-0EFD283D5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BB41C5-6C74-46E4-9B35-7333AFB70D34}" type="slidenum">
              <a:rPr lang="en-US" altLang="en-US" sz="1300"/>
              <a:pPr>
                <a:spcBef>
                  <a:spcPct val="0"/>
                </a:spcBef>
              </a:pPr>
              <a:t>36</a:t>
            </a:fld>
            <a:endParaRPr lang="en-US" altLang="en-US" sz="1300"/>
          </a:p>
        </p:txBody>
      </p:sp>
      <p:sp>
        <p:nvSpPr>
          <p:cNvPr id="64517" name="Rectangle 2">
            <a:extLst>
              <a:ext uri="{FF2B5EF4-FFF2-40B4-BE49-F238E27FC236}">
                <a16:creationId xmlns:a16="http://schemas.microsoft.com/office/drawing/2014/main" id="{8812C385-4F0C-49AB-0AF0-D4CFC9920138}"/>
              </a:ext>
            </a:extLst>
          </p:cNvPr>
          <p:cNvSpPr>
            <a:spLocks noGrp="1" noRot="1" noChangeAspect="1" noChangeArrowheads="1" noTextEdit="1"/>
          </p:cNvSpPr>
          <p:nvPr>
            <p:ph type="sldImg"/>
          </p:nvPr>
        </p:nvSpPr>
        <p:spPr>
          <a:ln/>
        </p:spPr>
      </p:sp>
      <p:sp>
        <p:nvSpPr>
          <p:cNvPr id="64518" name="Rectangle 3">
            <a:extLst>
              <a:ext uri="{FF2B5EF4-FFF2-40B4-BE49-F238E27FC236}">
                <a16:creationId xmlns:a16="http://schemas.microsoft.com/office/drawing/2014/main" id="{7310B8C4-0857-5AC1-881D-9DBF54963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B866B3-38C9-E89F-D1B0-4B4B03F8C7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6562" name="Rectangle 3">
            <a:extLst>
              <a:ext uri="{FF2B5EF4-FFF2-40B4-BE49-F238E27FC236}">
                <a16:creationId xmlns:a16="http://schemas.microsoft.com/office/drawing/2014/main" id="{6F6BCF68-F8C7-9071-1A26-62DC47B4AA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7ECF0C2-24C4-4308-A669-F23A7EE5EEAF}" type="datetime3">
              <a:rPr lang="en-US" altLang="en-US" sz="1300" smtClean="0"/>
              <a:pPr>
                <a:spcBef>
                  <a:spcPct val="0"/>
                </a:spcBef>
              </a:pPr>
              <a:t>8 February 2023</a:t>
            </a:fld>
            <a:endParaRPr lang="en-US" altLang="en-US" sz="1300"/>
          </a:p>
        </p:txBody>
      </p:sp>
      <p:sp>
        <p:nvSpPr>
          <p:cNvPr id="66563" name="Rectangle 6">
            <a:extLst>
              <a:ext uri="{FF2B5EF4-FFF2-40B4-BE49-F238E27FC236}">
                <a16:creationId xmlns:a16="http://schemas.microsoft.com/office/drawing/2014/main" id="{9080E57A-B76D-2CE5-C831-2F861F53B71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6564" name="Rectangle 7">
            <a:extLst>
              <a:ext uri="{FF2B5EF4-FFF2-40B4-BE49-F238E27FC236}">
                <a16:creationId xmlns:a16="http://schemas.microsoft.com/office/drawing/2014/main" id="{F912CE1D-366C-E3FA-FC12-4F8EF60899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3633BF-C016-44E4-91A9-7ECDDBB1C498}" type="slidenum">
              <a:rPr lang="en-US" altLang="en-US" sz="1300"/>
              <a:pPr>
                <a:spcBef>
                  <a:spcPct val="0"/>
                </a:spcBef>
              </a:pPr>
              <a:t>37</a:t>
            </a:fld>
            <a:endParaRPr lang="en-US" altLang="en-US" sz="1300"/>
          </a:p>
        </p:txBody>
      </p:sp>
      <p:sp>
        <p:nvSpPr>
          <p:cNvPr id="66565" name="Rectangle 2">
            <a:extLst>
              <a:ext uri="{FF2B5EF4-FFF2-40B4-BE49-F238E27FC236}">
                <a16:creationId xmlns:a16="http://schemas.microsoft.com/office/drawing/2014/main" id="{CF068B81-36D7-1902-7B15-639CE241E970}"/>
              </a:ext>
            </a:extLst>
          </p:cNvPr>
          <p:cNvSpPr>
            <a:spLocks noGrp="1" noRot="1" noChangeAspect="1" noChangeArrowheads="1" noTextEdit="1"/>
          </p:cNvSpPr>
          <p:nvPr>
            <p:ph type="sldImg"/>
          </p:nvPr>
        </p:nvSpPr>
        <p:spPr>
          <a:ln/>
        </p:spPr>
      </p:sp>
      <p:sp>
        <p:nvSpPr>
          <p:cNvPr id="66566" name="Rectangle 3">
            <a:extLst>
              <a:ext uri="{FF2B5EF4-FFF2-40B4-BE49-F238E27FC236}">
                <a16:creationId xmlns:a16="http://schemas.microsoft.com/office/drawing/2014/main" id="{EE4F8222-04DF-5412-A72E-7A528C29B2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C2A7D18A-8701-9518-0EB3-BD223BCAAC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8610" name="Rectangle 3">
            <a:extLst>
              <a:ext uri="{FF2B5EF4-FFF2-40B4-BE49-F238E27FC236}">
                <a16:creationId xmlns:a16="http://schemas.microsoft.com/office/drawing/2014/main" id="{2AF479F1-C7F2-52A9-F19C-B1A692725DF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193D99-E749-47DC-9F7F-154B3F20F568}" type="datetime3">
              <a:rPr lang="en-US" altLang="en-US" sz="1300" smtClean="0"/>
              <a:pPr>
                <a:spcBef>
                  <a:spcPct val="0"/>
                </a:spcBef>
              </a:pPr>
              <a:t>8 February 2023</a:t>
            </a:fld>
            <a:endParaRPr lang="en-US" altLang="en-US" sz="1300"/>
          </a:p>
        </p:txBody>
      </p:sp>
      <p:sp>
        <p:nvSpPr>
          <p:cNvPr id="68611" name="Rectangle 6">
            <a:extLst>
              <a:ext uri="{FF2B5EF4-FFF2-40B4-BE49-F238E27FC236}">
                <a16:creationId xmlns:a16="http://schemas.microsoft.com/office/drawing/2014/main" id="{1A06E6DB-C86B-0BD5-2283-184A70891BE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8612" name="Rectangle 7">
            <a:extLst>
              <a:ext uri="{FF2B5EF4-FFF2-40B4-BE49-F238E27FC236}">
                <a16:creationId xmlns:a16="http://schemas.microsoft.com/office/drawing/2014/main" id="{161D6099-1107-B7B4-17BC-7E12D61EE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2FF2A8-0A75-4896-A399-F27A5E9F9D75}" type="slidenum">
              <a:rPr lang="en-US" altLang="en-US" sz="1300"/>
              <a:pPr>
                <a:spcBef>
                  <a:spcPct val="0"/>
                </a:spcBef>
              </a:pPr>
              <a:t>38</a:t>
            </a:fld>
            <a:endParaRPr lang="en-US" altLang="en-US" sz="1300"/>
          </a:p>
        </p:txBody>
      </p:sp>
      <p:sp>
        <p:nvSpPr>
          <p:cNvPr id="68613" name="Rectangle 2">
            <a:extLst>
              <a:ext uri="{FF2B5EF4-FFF2-40B4-BE49-F238E27FC236}">
                <a16:creationId xmlns:a16="http://schemas.microsoft.com/office/drawing/2014/main" id="{4D7EC704-E59B-F99D-87C7-A139C3FC7BDF}"/>
              </a:ext>
            </a:extLst>
          </p:cNvPr>
          <p:cNvSpPr>
            <a:spLocks noGrp="1" noRot="1" noChangeAspect="1" noChangeArrowheads="1" noTextEdit="1"/>
          </p:cNvSpPr>
          <p:nvPr>
            <p:ph type="sldImg"/>
          </p:nvPr>
        </p:nvSpPr>
        <p:spPr>
          <a:ln/>
        </p:spPr>
      </p:sp>
      <p:sp>
        <p:nvSpPr>
          <p:cNvPr id="68614" name="Rectangle 3">
            <a:extLst>
              <a:ext uri="{FF2B5EF4-FFF2-40B4-BE49-F238E27FC236}">
                <a16:creationId xmlns:a16="http://schemas.microsoft.com/office/drawing/2014/main" id="{47A45880-68F7-A9A1-F175-A8CCBE88F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F88469EE-0BAC-94B3-1720-873CDF76051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70658" name="Rectangle 3">
            <a:extLst>
              <a:ext uri="{FF2B5EF4-FFF2-40B4-BE49-F238E27FC236}">
                <a16:creationId xmlns:a16="http://schemas.microsoft.com/office/drawing/2014/main" id="{D5E34A34-13CE-203F-01C4-5FCA01A1712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7DB716-C715-406B-BDB5-03ECDEA6FDD5}" type="datetime3">
              <a:rPr lang="en-US" altLang="en-US" sz="1300" smtClean="0"/>
              <a:pPr>
                <a:spcBef>
                  <a:spcPct val="0"/>
                </a:spcBef>
              </a:pPr>
              <a:t>8 February 2023</a:t>
            </a:fld>
            <a:endParaRPr lang="en-US" altLang="en-US" sz="1300"/>
          </a:p>
        </p:txBody>
      </p:sp>
      <p:sp>
        <p:nvSpPr>
          <p:cNvPr id="70659" name="Rectangle 6">
            <a:extLst>
              <a:ext uri="{FF2B5EF4-FFF2-40B4-BE49-F238E27FC236}">
                <a16:creationId xmlns:a16="http://schemas.microsoft.com/office/drawing/2014/main" id="{7EA35A85-8603-C446-B445-024E1F3459C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70660" name="Rectangle 7">
            <a:extLst>
              <a:ext uri="{FF2B5EF4-FFF2-40B4-BE49-F238E27FC236}">
                <a16:creationId xmlns:a16="http://schemas.microsoft.com/office/drawing/2014/main" id="{87355888-F92D-D72F-6685-1E6C9E86C0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3A3EEC-A50A-4BC7-A791-7620632C6BC7}" type="slidenum">
              <a:rPr lang="en-US" altLang="en-US" sz="1300"/>
              <a:pPr>
                <a:spcBef>
                  <a:spcPct val="0"/>
                </a:spcBef>
              </a:pPr>
              <a:t>39</a:t>
            </a:fld>
            <a:endParaRPr lang="en-US" altLang="en-US" sz="1300"/>
          </a:p>
        </p:txBody>
      </p:sp>
      <p:sp>
        <p:nvSpPr>
          <p:cNvPr id="70661" name="Rectangle 2">
            <a:extLst>
              <a:ext uri="{FF2B5EF4-FFF2-40B4-BE49-F238E27FC236}">
                <a16:creationId xmlns:a16="http://schemas.microsoft.com/office/drawing/2014/main" id="{59DFB71C-5393-F38F-DBB3-5A86DED2118C}"/>
              </a:ext>
            </a:extLst>
          </p:cNvPr>
          <p:cNvSpPr>
            <a:spLocks noGrp="1" noRot="1" noChangeAspect="1" noChangeArrowheads="1" noTextEdit="1"/>
          </p:cNvSpPr>
          <p:nvPr>
            <p:ph type="sldImg"/>
          </p:nvPr>
        </p:nvSpPr>
        <p:spPr>
          <a:ln/>
        </p:spPr>
      </p:sp>
      <p:sp>
        <p:nvSpPr>
          <p:cNvPr id="70662" name="Rectangle 3">
            <a:extLst>
              <a:ext uri="{FF2B5EF4-FFF2-40B4-BE49-F238E27FC236}">
                <a16:creationId xmlns:a16="http://schemas.microsoft.com/office/drawing/2014/main" id="{764CB51B-5E2D-A187-F187-3DCC049F6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4D1ED7F6-7643-E1D6-E511-E84E02A649F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72706" name="Rectangle 3">
            <a:extLst>
              <a:ext uri="{FF2B5EF4-FFF2-40B4-BE49-F238E27FC236}">
                <a16:creationId xmlns:a16="http://schemas.microsoft.com/office/drawing/2014/main" id="{1BE40855-1D02-C7BC-596E-6CCBBDA28B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0398BC-6FE8-4450-8244-B73834432DAC}" type="datetime3">
              <a:rPr lang="en-US" altLang="en-US" sz="1300" smtClean="0"/>
              <a:pPr>
                <a:spcBef>
                  <a:spcPct val="0"/>
                </a:spcBef>
              </a:pPr>
              <a:t>8 February 2023</a:t>
            </a:fld>
            <a:endParaRPr lang="en-US" altLang="en-US" sz="1300"/>
          </a:p>
        </p:txBody>
      </p:sp>
      <p:sp>
        <p:nvSpPr>
          <p:cNvPr id="72707" name="Rectangle 6">
            <a:extLst>
              <a:ext uri="{FF2B5EF4-FFF2-40B4-BE49-F238E27FC236}">
                <a16:creationId xmlns:a16="http://schemas.microsoft.com/office/drawing/2014/main" id="{40930A87-9175-0AC2-D635-43277CCCF3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72708" name="Rectangle 7">
            <a:extLst>
              <a:ext uri="{FF2B5EF4-FFF2-40B4-BE49-F238E27FC236}">
                <a16:creationId xmlns:a16="http://schemas.microsoft.com/office/drawing/2014/main" id="{95069F9D-F6E3-D93A-9310-947B1E43C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7A58A1-A3BE-4B0A-BF8E-0078BD223BFD}" type="slidenum">
              <a:rPr lang="en-US" altLang="en-US" sz="1300"/>
              <a:pPr>
                <a:spcBef>
                  <a:spcPct val="0"/>
                </a:spcBef>
              </a:pPr>
              <a:t>40</a:t>
            </a:fld>
            <a:endParaRPr lang="en-US" altLang="en-US" sz="1300"/>
          </a:p>
        </p:txBody>
      </p:sp>
      <p:sp>
        <p:nvSpPr>
          <p:cNvPr id="72709" name="Rectangle 2">
            <a:extLst>
              <a:ext uri="{FF2B5EF4-FFF2-40B4-BE49-F238E27FC236}">
                <a16:creationId xmlns:a16="http://schemas.microsoft.com/office/drawing/2014/main" id="{4EE6107A-4D88-4C51-093E-2DAEF05B8D44}"/>
              </a:ext>
            </a:extLst>
          </p:cNvPr>
          <p:cNvSpPr>
            <a:spLocks noGrp="1" noRot="1" noChangeAspect="1" noChangeArrowheads="1" noTextEdit="1"/>
          </p:cNvSpPr>
          <p:nvPr>
            <p:ph type="sldImg"/>
          </p:nvPr>
        </p:nvSpPr>
        <p:spPr>
          <a:ln/>
        </p:spPr>
      </p:sp>
      <p:sp>
        <p:nvSpPr>
          <p:cNvPr id="72710" name="Rectangle 3">
            <a:extLst>
              <a:ext uri="{FF2B5EF4-FFF2-40B4-BE49-F238E27FC236}">
                <a16:creationId xmlns:a16="http://schemas.microsoft.com/office/drawing/2014/main" id="{21693CCB-BEB0-C464-8733-63C8D77E39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E5CD75D8-E464-A273-072F-D43029B657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74754" name="Rectangle 3">
            <a:extLst>
              <a:ext uri="{FF2B5EF4-FFF2-40B4-BE49-F238E27FC236}">
                <a16:creationId xmlns:a16="http://schemas.microsoft.com/office/drawing/2014/main" id="{ABE26B98-D51C-9684-50A7-7818F3022C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26FDD-7F9E-4B6B-AC8B-4CB80DBBDB80}" type="datetime3">
              <a:rPr lang="en-US" altLang="en-US" sz="1300" smtClean="0"/>
              <a:pPr>
                <a:spcBef>
                  <a:spcPct val="0"/>
                </a:spcBef>
              </a:pPr>
              <a:t>8 February 2023</a:t>
            </a:fld>
            <a:endParaRPr lang="en-US" altLang="en-US" sz="1300"/>
          </a:p>
        </p:txBody>
      </p:sp>
      <p:sp>
        <p:nvSpPr>
          <p:cNvPr id="74755" name="Rectangle 6">
            <a:extLst>
              <a:ext uri="{FF2B5EF4-FFF2-40B4-BE49-F238E27FC236}">
                <a16:creationId xmlns:a16="http://schemas.microsoft.com/office/drawing/2014/main" id="{35467698-8C1E-0A29-C6D0-D80BDCD2346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74756" name="Rectangle 7">
            <a:extLst>
              <a:ext uri="{FF2B5EF4-FFF2-40B4-BE49-F238E27FC236}">
                <a16:creationId xmlns:a16="http://schemas.microsoft.com/office/drawing/2014/main" id="{1D9D307D-79C3-64B8-690A-428C8F3F14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7FA5C1-2E86-4F7A-927E-959B812086C9}" type="slidenum">
              <a:rPr lang="en-US" altLang="en-US" sz="1300"/>
              <a:pPr>
                <a:spcBef>
                  <a:spcPct val="0"/>
                </a:spcBef>
              </a:pPr>
              <a:t>41</a:t>
            </a:fld>
            <a:endParaRPr lang="en-US" altLang="en-US" sz="1300"/>
          </a:p>
        </p:txBody>
      </p:sp>
      <p:sp>
        <p:nvSpPr>
          <p:cNvPr id="74757" name="Rectangle 2">
            <a:extLst>
              <a:ext uri="{FF2B5EF4-FFF2-40B4-BE49-F238E27FC236}">
                <a16:creationId xmlns:a16="http://schemas.microsoft.com/office/drawing/2014/main" id="{FCB192CA-A0C8-D89B-13C9-E2834A8CDBB3}"/>
              </a:ext>
            </a:extLst>
          </p:cNvPr>
          <p:cNvSpPr>
            <a:spLocks noGrp="1" noRot="1" noChangeAspect="1" noChangeArrowheads="1" noTextEdit="1"/>
          </p:cNvSpPr>
          <p:nvPr>
            <p:ph type="sldImg"/>
          </p:nvPr>
        </p:nvSpPr>
        <p:spPr>
          <a:ln/>
        </p:spPr>
      </p:sp>
      <p:sp>
        <p:nvSpPr>
          <p:cNvPr id="74758" name="Rectangle 3">
            <a:extLst>
              <a:ext uri="{FF2B5EF4-FFF2-40B4-BE49-F238E27FC236}">
                <a16:creationId xmlns:a16="http://schemas.microsoft.com/office/drawing/2014/main" id="{8DE3468D-4342-288F-B94D-EA6F5BF0AD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EFD5B70B-D50F-F580-4EDF-16AE4ECDFB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76802" name="Rectangle 3">
            <a:extLst>
              <a:ext uri="{FF2B5EF4-FFF2-40B4-BE49-F238E27FC236}">
                <a16:creationId xmlns:a16="http://schemas.microsoft.com/office/drawing/2014/main" id="{FB492F59-F8C9-E2EB-F1B1-EDD11DEB7B7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C55FEB-B6C9-4796-BC3D-EDE1CC37DD4C}" type="datetime3">
              <a:rPr lang="en-US" altLang="en-US" sz="1300" smtClean="0"/>
              <a:pPr>
                <a:spcBef>
                  <a:spcPct val="0"/>
                </a:spcBef>
              </a:pPr>
              <a:t>8 February 2023</a:t>
            </a:fld>
            <a:endParaRPr lang="en-US" altLang="en-US" sz="1300"/>
          </a:p>
        </p:txBody>
      </p:sp>
      <p:sp>
        <p:nvSpPr>
          <p:cNvPr id="76803" name="Rectangle 6">
            <a:extLst>
              <a:ext uri="{FF2B5EF4-FFF2-40B4-BE49-F238E27FC236}">
                <a16:creationId xmlns:a16="http://schemas.microsoft.com/office/drawing/2014/main" id="{7A5B11FF-45D9-006B-76DE-824AED2B042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76804" name="Rectangle 7">
            <a:extLst>
              <a:ext uri="{FF2B5EF4-FFF2-40B4-BE49-F238E27FC236}">
                <a16:creationId xmlns:a16="http://schemas.microsoft.com/office/drawing/2014/main" id="{C1D79221-548C-36B4-8AEB-4F1217BD31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9230F8-A123-4711-861C-2931F11B5D19}" type="slidenum">
              <a:rPr lang="en-US" altLang="en-US" sz="1300"/>
              <a:pPr>
                <a:spcBef>
                  <a:spcPct val="0"/>
                </a:spcBef>
              </a:pPr>
              <a:t>42</a:t>
            </a:fld>
            <a:endParaRPr lang="en-US" altLang="en-US" sz="1300"/>
          </a:p>
        </p:txBody>
      </p:sp>
      <p:sp>
        <p:nvSpPr>
          <p:cNvPr id="76805" name="Rectangle 2">
            <a:extLst>
              <a:ext uri="{FF2B5EF4-FFF2-40B4-BE49-F238E27FC236}">
                <a16:creationId xmlns:a16="http://schemas.microsoft.com/office/drawing/2014/main" id="{FDF5FCEB-1312-A668-DE15-8388CD8627F0}"/>
              </a:ext>
            </a:extLst>
          </p:cNvPr>
          <p:cNvSpPr>
            <a:spLocks noGrp="1" noRot="1" noChangeAspect="1" noChangeArrowheads="1" noTextEdit="1"/>
          </p:cNvSpPr>
          <p:nvPr>
            <p:ph type="sldImg"/>
          </p:nvPr>
        </p:nvSpPr>
        <p:spPr>
          <a:ln/>
        </p:spPr>
      </p:sp>
      <p:sp>
        <p:nvSpPr>
          <p:cNvPr id="76806" name="Rectangle 3">
            <a:extLst>
              <a:ext uri="{FF2B5EF4-FFF2-40B4-BE49-F238E27FC236}">
                <a16:creationId xmlns:a16="http://schemas.microsoft.com/office/drawing/2014/main" id="{C878A9E5-ADAD-49A5-215C-D39E0F441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B6D087CF-AC83-88A3-045F-92942285FA4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0242" name="Rectangle 3">
            <a:extLst>
              <a:ext uri="{FF2B5EF4-FFF2-40B4-BE49-F238E27FC236}">
                <a16:creationId xmlns:a16="http://schemas.microsoft.com/office/drawing/2014/main" id="{0C4AE476-BB76-D173-9CED-357E6A7D824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E4CE13-E2AE-4D22-B835-75259058F245}" type="datetime3">
              <a:rPr lang="en-US" altLang="en-US" sz="1300" smtClean="0"/>
              <a:pPr>
                <a:spcBef>
                  <a:spcPct val="0"/>
                </a:spcBef>
              </a:pPr>
              <a:t>8 February 2023</a:t>
            </a:fld>
            <a:endParaRPr lang="en-US" altLang="en-US" sz="1300"/>
          </a:p>
        </p:txBody>
      </p:sp>
      <p:sp>
        <p:nvSpPr>
          <p:cNvPr id="10243" name="Rectangle 6">
            <a:extLst>
              <a:ext uri="{FF2B5EF4-FFF2-40B4-BE49-F238E27FC236}">
                <a16:creationId xmlns:a16="http://schemas.microsoft.com/office/drawing/2014/main" id="{D554D93F-7EEC-42B0-BAE0-1A1B58C24F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0244" name="Rectangle 7">
            <a:extLst>
              <a:ext uri="{FF2B5EF4-FFF2-40B4-BE49-F238E27FC236}">
                <a16:creationId xmlns:a16="http://schemas.microsoft.com/office/drawing/2014/main" id="{34AF9B2F-4FDE-4039-F239-4BB30A9E67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9AA9E2-E165-40AD-983F-F3AEFFE63DCC}" type="slidenum">
              <a:rPr lang="en-US" altLang="en-US" sz="1300"/>
              <a:pPr>
                <a:spcBef>
                  <a:spcPct val="0"/>
                </a:spcBef>
              </a:pPr>
              <a:t>3</a:t>
            </a:fld>
            <a:endParaRPr lang="en-US" altLang="en-US" sz="1300"/>
          </a:p>
        </p:txBody>
      </p:sp>
      <p:sp>
        <p:nvSpPr>
          <p:cNvPr id="10245" name="Rectangle 2">
            <a:extLst>
              <a:ext uri="{FF2B5EF4-FFF2-40B4-BE49-F238E27FC236}">
                <a16:creationId xmlns:a16="http://schemas.microsoft.com/office/drawing/2014/main" id="{94B5EF87-5466-FE27-6FAD-4342005162AB}"/>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28591B4A-68D4-F0F8-0D7B-C96489B52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4432D923-3755-32E3-6335-B39002752C8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78850" name="Rectangle 3">
            <a:extLst>
              <a:ext uri="{FF2B5EF4-FFF2-40B4-BE49-F238E27FC236}">
                <a16:creationId xmlns:a16="http://schemas.microsoft.com/office/drawing/2014/main" id="{3F02F33A-1EB3-993E-6B13-253FA978D4E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5752EF-E06B-4AA4-93EF-7341742E8A61}" type="datetime3">
              <a:rPr lang="en-US" altLang="en-US" sz="1300" smtClean="0"/>
              <a:pPr>
                <a:spcBef>
                  <a:spcPct val="0"/>
                </a:spcBef>
              </a:pPr>
              <a:t>8 February 2023</a:t>
            </a:fld>
            <a:endParaRPr lang="en-US" altLang="en-US" sz="1300"/>
          </a:p>
        </p:txBody>
      </p:sp>
      <p:sp>
        <p:nvSpPr>
          <p:cNvPr id="78851" name="Rectangle 6">
            <a:extLst>
              <a:ext uri="{FF2B5EF4-FFF2-40B4-BE49-F238E27FC236}">
                <a16:creationId xmlns:a16="http://schemas.microsoft.com/office/drawing/2014/main" id="{55A8C031-DBF8-448A-7E3F-ED335D900E0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78852" name="Rectangle 7">
            <a:extLst>
              <a:ext uri="{FF2B5EF4-FFF2-40B4-BE49-F238E27FC236}">
                <a16:creationId xmlns:a16="http://schemas.microsoft.com/office/drawing/2014/main" id="{2F605E9D-B93D-81C2-5BAE-836ADF23D6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BE6CD4-0C71-4390-96CD-C2B61574C15E}" type="slidenum">
              <a:rPr lang="en-US" altLang="en-US" sz="1300"/>
              <a:pPr>
                <a:spcBef>
                  <a:spcPct val="0"/>
                </a:spcBef>
              </a:pPr>
              <a:t>43</a:t>
            </a:fld>
            <a:endParaRPr lang="en-US" altLang="en-US" sz="1300"/>
          </a:p>
        </p:txBody>
      </p:sp>
      <p:sp>
        <p:nvSpPr>
          <p:cNvPr id="78853" name="Rectangle 2">
            <a:extLst>
              <a:ext uri="{FF2B5EF4-FFF2-40B4-BE49-F238E27FC236}">
                <a16:creationId xmlns:a16="http://schemas.microsoft.com/office/drawing/2014/main" id="{3C5AB8B9-DABD-6073-D7BB-E160A2C71815}"/>
              </a:ext>
            </a:extLst>
          </p:cNvPr>
          <p:cNvSpPr>
            <a:spLocks noGrp="1" noRot="1" noChangeAspect="1" noChangeArrowheads="1" noTextEdit="1"/>
          </p:cNvSpPr>
          <p:nvPr>
            <p:ph type="sldImg"/>
          </p:nvPr>
        </p:nvSpPr>
        <p:spPr>
          <a:ln/>
        </p:spPr>
      </p:sp>
      <p:sp>
        <p:nvSpPr>
          <p:cNvPr id="78854" name="Rectangle 3">
            <a:extLst>
              <a:ext uri="{FF2B5EF4-FFF2-40B4-BE49-F238E27FC236}">
                <a16:creationId xmlns:a16="http://schemas.microsoft.com/office/drawing/2014/main" id="{B3B1BE95-BE3D-9B32-8E29-C3EB5C4DBA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C2683608-34D7-6C6C-7AC1-7018D366C9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1922" name="Rectangle 3">
            <a:extLst>
              <a:ext uri="{FF2B5EF4-FFF2-40B4-BE49-F238E27FC236}">
                <a16:creationId xmlns:a16="http://schemas.microsoft.com/office/drawing/2014/main" id="{9208B252-9229-4A83-874C-81EEE8A422B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5CC01F-1438-4FAE-ADCF-8B98D0A125AF}" type="datetime3">
              <a:rPr lang="en-US" altLang="en-US" sz="1300" smtClean="0"/>
              <a:pPr>
                <a:spcBef>
                  <a:spcPct val="0"/>
                </a:spcBef>
              </a:pPr>
              <a:t>8 February 2023</a:t>
            </a:fld>
            <a:endParaRPr lang="en-US" altLang="en-US" sz="1300"/>
          </a:p>
        </p:txBody>
      </p:sp>
      <p:sp>
        <p:nvSpPr>
          <p:cNvPr id="81923" name="Rectangle 6">
            <a:extLst>
              <a:ext uri="{FF2B5EF4-FFF2-40B4-BE49-F238E27FC236}">
                <a16:creationId xmlns:a16="http://schemas.microsoft.com/office/drawing/2014/main" id="{0D24F00E-2D81-CCAF-7881-C256FED7B08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1924" name="Rectangle 7">
            <a:extLst>
              <a:ext uri="{FF2B5EF4-FFF2-40B4-BE49-F238E27FC236}">
                <a16:creationId xmlns:a16="http://schemas.microsoft.com/office/drawing/2014/main" id="{E7424FD2-A2B8-B168-7198-2783D3E236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E954DC-3E52-4020-9CC9-C577ADC4FC42}" type="slidenum">
              <a:rPr lang="en-US" altLang="en-US" sz="1300"/>
              <a:pPr>
                <a:spcBef>
                  <a:spcPct val="0"/>
                </a:spcBef>
              </a:pPr>
              <a:t>45</a:t>
            </a:fld>
            <a:endParaRPr lang="en-US" altLang="en-US" sz="1300"/>
          </a:p>
        </p:txBody>
      </p:sp>
      <p:sp>
        <p:nvSpPr>
          <p:cNvPr id="81925" name="Rectangle 2">
            <a:extLst>
              <a:ext uri="{FF2B5EF4-FFF2-40B4-BE49-F238E27FC236}">
                <a16:creationId xmlns:a16="http://schemas.microsoft.com/office/drawing/2014/main" id="{A16D1C53-D10B-A075-C096-666E494852AE}"/>
              </a:ext>
            </a:extLst>
          </p:cNvPr>
          <p:cNvSpPr>
            <a:spLocks noGrp="1" noRot="1" noChangeAspect="1" noChangeArrowheads="1" noTextEdit="1"/>
          </p:cNvSpPr>
          <p:nvPr>
            <p:ph type="sldImg"/>
          </p:nvPr>
        </p:nvSpPr>
        <p:spPr>
          <a:ln/>
        </p:spPr>
      </p:sp>
      <p:sp>
        <p:nvSpPr>
          <p:cNvPr id="81926" name="Rectangle 3">
            <a:extLst>
              <a:ext uri="{FF2B5EF4-FFF2-40B4-BE49-F238E27FC236}">
                <a16:creationId xmlns:a16="http://schemas.microsoft.com/office/drawing/2014/main" id="{156979B8-B9E7-F1A4-06F9-FE27EE7BA7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F40999AD-EA05-4612-B66C-CF4F4ABC2A9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3970" name="Rectangle 3">
            <a:extLst>
              <a:ext uri="{FF2B5EF4-FFF2-40B4-BE49-F238E27FC236}">
                <a16:creationId xmlns:a16="http://schemas.microsoft.com/office/drawing/2014/main" id="{05E8799A-07F9-7EEE-3A9D-95E2CE0C9BD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A1DD0C-7509-452B-92EC-05C2B90B3246}" type="datetime3">
              <a:rPr lang="en-US" altLang="en-US" sz="1300" smtClean="0"/>
              <a:pPr>
                <a:spcBef>
                  <a:spcPct val="0"/>
                </a:spcBef>
              </a:pPr>
              <a:t>8 February 2023</a:t>
            </a:fld>
            <a:endParaRPr lang="en-US" altLang="en-US" sz="1300"/>
          </a:p>
        </p:txBody>
      </p:sp>
      <p:sp>
        <p:nvSpPr>
          <p:cNvPr id="83971" name="Rectangle 6">
            <a:extLst>
              <a:ext uri="{FF2B5EF4-FFF2-40B4-BE49-F238E27FC236}">
                <a16:creationId xmlns:a16="http://schemas.microsoft.com/office/drawing/2014/main" id="{419902DA-8855-613B-4AA5-905D88011C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3972" name="Rectangle 7">
            <a:extLst>
              <a:ext uri="{FF2B5EF4-FFF2-40B4-BE49-F238E27FC236}">
                <a16:creationId xmlns:a16="http://schemas.microsoft.com/office/drawing/2014/main" id="{FABE75DF-ECA2-739A-15E2-48CE6E90D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277D00-0B4B-48F2-910C-6667C6C2C75E}" type="slidenum">
              <a:rPr lang="en-US" altLang="en-US" sz="1300"/>
              <a:pPr>
                <a:spcBef>
                  <a:spcPct val="0"/>
                </a:spcBef>
              </a:pPr>
              <a:t>46</a:t>
            </a:fld>
            <a:endParaRPr lang="en-US" altLang="en-US" sz="1300"/>
          </a:p>
        </p:txBody>
      </p:sp>
      <p:sp>
        <p:nvSpPr>
          <p:cNvPr id="83973" name="Rectangle 2">
            <a:extLst>
              <a:ext uri="{FF2B5EF4-FFF2-40B4-BE49-F238E27FC236}">
                <a16:creationId xmlns:a16="http://schemas.microsoft.com/office/drawing/2014/main" id="{AFA19669-DF9B-4F26-E07E-FF42E623B383}"/>
              </a:ext>
            </a:extLst>
          </p:cNvPr>
          <p:cNvSpPr>
            <a:spLocks noGrp="1" noRot="1" noChangeAspect="1" noChangeArrowheads="1" noTextEdit="1"/>
          </p:cNvSpPr>
          <p:nvPr>
            <p:ph type="sldImg"/>
          </p:nvPr>
        </p:nvSpPr>
        <p:spPr>
          <a:ln/>
        </p:spPr>
      </p:sp>
      <p:sp>
        <p:nvSpPr>
          <p:cNvPr id="83974" name="Rectangle 3">
            <a:extLst>
              <a:ext uri="{FF2B5EF4-FFF2-40B4-BE49-F238E27FC236}">
                <a16:creationId xmlns:a16="http://schemas.microsoft.com/office/drawing/2014/main" id="{9F980B42-18A5-CB54-182A-A3D822624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964E12FF-CAE2-C6FA-A184-6B500222FBF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6018" name="Rectangle 3">
            <a:extLst>
              <a:ext uri="{FF2B5EF4-FFF2-40B4-BE49-F238E27FC236}">
                <a16:creationId xmlns:a16="http://schemas.microsoft.com/office/drawing/2014/main" id="{EA0D84A0-160E-AB63-9407-80CF4001C10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73C727-DC2D-4101-BEE9-C2B0105562CB}" type="datetime3">
              <a:rPr lang="en-US" altLang="en-US" sz="1300" smtClean="0"/>
              <a:pPr>
                <a:spcBef>
                  <a:spcPct val="0"/>
                </a:spcBef>
              </a:pPr>
              <a:t>8 February 2023</a:t>
            </a:fld>
            <a:endParaRPr lang="en-US" altLang="en-US" sz="1300"/>
          </a:p>
        </p:txBody>
      </p:sp>
      <p:sp>
        <p:nvSpPr>
          <p:cNvPr id="86019" name="Rectangle 6">
            <a:extLst>
              <a:ext uri="{FF2B5EF4-FFF2-40B4-BE49-F238E27FC236}">
                <a16:creationId xmlns:a16="http://schemas.microsoft.com/office/drawing/2014/main" id="{4E371719-0011-6C18-8C94-6B549F9EA0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6020" name="Rectangle 7">
            <a:extLst>
              <a:ext uri="{FF2B5EF4-FFF2-40B4-BE49-F238E27FC236}">
                <a16:creationId xmlns:a16="http://schemas.microsoft.com/office/drawing/2014/main" id="{AAC93918-01A6-CB61-E193-693D0C7BCF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3492AB-F3A4-4FCE-80CC-F66A94D0F888}" type="slidenum">
              <a:rPr lang="en-US" altLang="en-US" sz="1300"/>
              <a:pPr>
                <a:spcBef>
                  <a:spcPct val="0"/>
                </a:spcBef>
              </a:pPr>
              <a:t>47</a:t>
            </a:fld>
            <a:endParaRPr lang="en-US" altLang="en-US" sz="1300"/>
          </a:p>
        </p:txBody>
      </p:sp>
      <p:sp>
        <p:nvSpPr>
          <p:cNvPr id="86021" name="Rectangle 2">
            <a:extLst>
              <a:ext uri="{FF2B5EF4-FFF2-40B4-BE49-F238E27FC236}">
                <a16:creationId xmlns:a16="http://schemas.microsoft.com/office/drawing/2014/main" id="{DEDE76F2-FAF8-8820-39C3-3778BC3680C4}"/>
              </a:ext>
            </a:extLst>
          </p:cNvPr>
          <p:cNvSpPr>
            <a:spLocks noGrp="1" noRot="1" noChangeAspect="1" noChangeArrowheads="1" noTextEdit="1"/>
          </p:cNvSpPr>
          <p:nvPr>
            <p:ph type="sldImg"/>
          </p:nvPr>
        </p:nvSpPr>
        <p:spPr>
          <a:ln/>
        </p:spPr>
      </p:sp>
      <p:sp>
        <p:nvSpPr>
          <p:cNvPr id="86022" name="Rectangle 3">
            <a:extLst>
              <a:ext uri="{FF2B5EF4-FFF2-40B4-BE49-F238E27FC236}">
                <a16:creationId xmlns:a16="http://schemas.microsoft.com/office/drawing/2014/main" id="{DED702A0-3891-23FF-5F3B-CD3038BB8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4B242619-2F57-47DB-22A6-320A911036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8066" name="Rectangle 3">
            <a:extLst>
              <a:ext uri="{FF2B5EF4-FFF2-40B4-BE49-F238E27FC236}">
                <a16:creationId xmlns:a16="http://schemas.microsoft.com/office/drawing/2014/main" id="{4ABBFF52-A719-683B-E9BB-B19EDACEBB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2CFD7C-A947-4835-8543-FB24A32C6A81}" type="datetime3">
              <a:rPr lang="en-US" altLang="en-US" sz="1300" smtClean="0"/>
              <a:pPr>
                <a:spcBef>
                  <a:spcPct val="0"/>
                </a:spcBef>
              </a:pPr>
              <a:t>8 February 2023</a:t>
            </a:fld>
            <a:endParaRPr lang="en-US" altLang="en-US" sz="1300"/>
          </a:p>
        </p:txBody>
      </p:sp>
      <p:sp>
        <p:nvSpPr>
          <p:cNvPr id="88067" name="Rectangle 6">
            <a:extLst>
              <a:ext uri="{FF2B5EF4-FFF2-40B4-BE49-F238E27FC236}">
                <a16:creationId xmlns:a16="http://schemas.microsoft.com/office/drawing/2014/main" id="{38308636-8939-8C12-8C3F-77A88AF3C4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8068" name="Rectangle 7">
            <a:extLst>
              <a:ext uri="{FF2B5EF4-FFF2-40B4-BE49-F238E27FC236}">
                <a16:creationId xmlns:a16="http://schemas.microsoft.com/office/drawing/2014/main" id="{1FE409D7-9B75-EEDB-8844-F8FB89070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59CE112-53BF-4874-8E34-32BFE0522F43}" type="slidenum">
              <a:rPr lang="en-US" altLang="en-US" sz="1300"/>
              <a:pPr>
                <a:spcBef>
                  <a:spcPct val="0"/>
                </a:spcBef>
              </a:pPr>
              <a:t>48</a:t>
            </a:fld>
            <a:endParaRPr lang="en-US" altLang="en-US" sz="1300"/>
          </a:p>
        </p:txBody>
      </p:sp>
      <p:sp>
        <p:nvSpPr>
          <p:cNvPr id="88069" name="Rectangle 2">
            <a:extLst>
              <a:ext uri="{FF2B5EF4-FFF2-40B4-BE49-F238E27FC236}">
                <a16:creationId xmlns:a16="http://schemas.microsoft.com/office/drawing/2014/main" id="{F4CDD010-9A11-31E5-C5EC-427C2CE635DC}"/>
              </a:ext>
            </a:extLst>
          </p:cNvPr>
          <p:cNvSpPr>
            <a:spLocks noGrp="1" noRot="1" noChangeAspect="1" noChangeArrowheads="1" noTextEdit="1"/>
          </p:cNvSpPr>
          <p:nvPr>
            <p:ph type="sldImg"/>
          </p:nvPr>
        </p:nvSpPr>
        <p:spPr>
          <a:ln/>
        </p:spPr>
      </p:sp>
      <p:sp>
        <p:nvSpPr>
          <p:cNvPr id="88070" name="Rectangle 3">
            <a:extLst>
              <a:ext uri="{FF2B5EF4-FFF2-40B4-BE49-F238E27FC236}">
                <a16:creationId xmlns:a16="http://schemas.microsoft.com/office/drawing/2014/main" id="{1130FC14-5BB1-4E4A-3305-2CC99C46A2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9AC9571F-2794-066D-7EE2-87F37892F5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90114" name="Rectangle 3">
            <a:extLst>
              <a:ext uri="{FF2B5EF4-FFF2-40B4-BE49-F238E27FC236}">
                <a16:creationId xmlns:a16="http://schemas.microsoft.com/office/drawing/2014/main" id="{3D6217C6-C36A-4EDC-7E55-A6311F7BD9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96908A-57C2-42BB-ACC9-3E2BA8CA60CA}" type="datetime3">
              <a:rPr lang="en-US" altLang="en-US" sz="1300" smtClean="0"/>
              <a:pPr>
                <a:spcBef>
                  <a:spcPct val="0"/>
                </a:spcBef>
              </a:pPr>
              <a:t>8 February 2023</a:t>
            </a:fld>
            <a:endParaRPr lang="en-US" altLang="en-US" sz="1300"/>
          </a:p>
        </p:txBody>
      </p:sp>
      <p:sp>
        <p:nvSpPr>
          <p:cNvPr id="90115" name="Rectangle 6">
            <a:extLst>
              <a:ext uri="{FF2B5EF4-FFF2-40B4-BE49-F238E27FC236}">
                <a16:creationId xmlns:a16="http://schemas.microsoft.com/office/drawing/2014/main" id="{FE56CB45-1978-C70F-E5D5-776D6D26F62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90116" name="Rectangle 7">
            <a:extLst>
              <a:ext uri="{FF2B5EF4-FFF2-40B4-BE49-F238E27FC236}">
                <a16:creationId xmlns:a16="http://schemas.microsoft.com/office/drawing/2014/main" id="{D6135BC7-CFCA-E0A4-4DE2-2DCAD069E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366F59-FAC2-4E11-BD32-63BCDE9B7EE5}" type="slidenum">
              <a:rPr lang="en-US" altLang="en-US" sz="1300"/>
              <a:pPr>
                <a:spcBef>
                  <a:spcPct val="0"/>
                </a:spcBef>
              </a:pPr>
              <a:t>49</a:t>
            </a:fld>
            <a:endParaRPr lang="en-US" altLang="en-US" sz="1300"/>
          </a:p>
        </p:txBody>
      </p:sp>
      <p:sp>
        <p:nvSpPr>
          <p:cNvPr id="90117" name="Rectangle 2">
            <a:extLst>
              <a:ext uri="{FF2B5EF4-FFF2-40B4-BE49-F238E27FC236}">
                <a16:creationId xmlns:a16="http://schemas.microsoft.com/office/drawing/2014/main" id="{01B7389D-4324-0EF3-4E81-91FA413DBD1B}"/>
              </a:ext>
            </a:extLst>
          </p:cNvPr>
          <p:cNvSpPr>
            <a:spLocks noGrp="1" noRot="1" noChangeAspect="1" noChangeArrowheads="1" noTextEdit="1"/>
          </p:cNvSpPr>
          <p:nvPr>
            <p:ph type="sldImg"/>
          </p:nvPr>
        </p:nvSpPr>
        <p:spPr>
          <a:ln/>
        </p:spPr>
      </p:sp>
      <p:sp>
        <p:nvSpPr>
          <p:cNvPr id="90118" name="Rectangle 3">
            <a:extLst>
              <a:ext uri="{FF2B5EF4-FFF2-40B4-BE49-F238E27FC236}">
                <a16:creationId xmlns:a16="http://schemas.microsoft.com/office/drawing/2014/main" id="{C528E736-EC3E-57D5-D86E-A769DFC48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024A481F-CF8D-C05E-D94E-ED96E9E17E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93186" name="Rectangle 3">
            <a:extLst>
              <a:ext uri="{FF2B5EF4-FFF2-40B4-BE49-F238E27FC236}">
                <a16:creationId xmlns:a16="http://schemas.microsoft.com/office/drawing/2014/main" id="{B38A21AC-F95E-563E-21E6-5975C5D78CC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70599FC-E2C7-4932-91FF-EE6061913A27}" type="datetime3">
              <a:rPr lang="en-US" altLang="en-US" sz="1300" smtClean="0"/>
              <a:pPr>
                <a:spcBef>
                  <a:spcPct val="0"/>
                </a:spcBef>
              </a:pPr>
              <a:t>8 February 2023</a:t>
            </a:fld>
            <a:endParaRPr lang="en-US" altLang="en-US" sz="1300"/>
          </a:p>
        </p:txBody>
      </p:sp>
      <p:sp>
        <p:nvSpPr>
          <p:cNvPr id="93187" name="Rectangle 6">
            <a:extLst>
              <a:ext uri="{FF2B5EF4-FFF2-40B4-BE49-F238E27FC236}">
                <a16:creationId xmlns:a16="http://schemas.microsoft.com/office/drawing/2014/main" id="{568FA8CB-1B9A-D282-54A3-CD06A534E16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93188" name="Rectangle 7">
            <a:extLst>
              <a:ext uri="{FF2B5EF4-FFF2-40B4-BE49-F238E27FC236}">
                <a16:creationId xmlns:a16="http://schemas.microsoft.com/office/drawing/2014/main" id="{2FF6C2F5-B10C-4DC9-AEFC-31A820A636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090417-704B-4260-912A-7DD71668352C}" type="slidenum">
              <a:rPr lang="en-US" altLang="en-US" sz="1300"/>
              <a:pPr>
                <a:spcBef>
                  <a:spcPct val="0"/>
                </a:spcBef>
              </a:pPr>
              <a:t>51</a:t>
            </a:fld>
            <a:endParaRPr lang="en-US" altLang="en-US" sz="1300"/>
          </a:p>
        </p:txBody>
      </p:sp>
      <p:sp>
        <p:nvSpPr>
          <p:cNvPr id="93189" name="Rectangle 2">
            <a:extLst>
              <a:ext uri="{FF2B5EF4-FFF2-40B4-BE49-F238E27FC236}">
                <a16:creationId xmlns:a16="http://schemas.microsoft.com/office/drawing/2014/main" id="{D6C45A91-0975-B4AA-DBDC-DE99A1C91A69}"/>
              </a:ext>
            </a:extLst>
          </p:cNvPr>
          <p:cNvSpPr>
            <a:spLocks noGrp="1" noRot="1" noChangeAspect="1" noChangeArrowheads="1" noTextEdit="1"/>
          </p:cNvSpPr>
          <p:nvPr>
            <p:ph type="sldImg"/>
          </p:nvPr>
        </p:nvSpPr>
        <p:spPr>
          <a:ln/>
        </p:spPr>
      </p:sp>
      <p:sp>
        <p:nvSpPr>
          <p:cNvPr id="93190" name="Rectangle 3">
            <a:extLst>
              <a:ext uri="{FF2B5EF4-FFF2-40B4-BE49-F238E27FC236}">
                <a16:creationId xmlns:a16="http://schemas.microsoft.com/office/drawing/2014/main" id="{F8BCB6DA-C800-6698-2F2B-86F411E37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1C8749F7-D07D-F8FF-8427-CFDADA3190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95234" name="Rectangle 3">
            <a:extLst>
              <a:ext uri="{FF2B5EF4-FFF2-40B4-BE49-F238E27FC236}">
                <a16:creationId xmlns:a16="http://schemas.microsoft.com/office/drawing/2014/main" id="{FF4F0254-19B9-F5F7-4AAE-2324C1D890F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A21F6B-F0A9-467D-A9FF-48296CCE466C}" type="datetime3">
              <a:rPr lang="en-US" altLang="en-US" sz="1300" smtClean="0"/>
              <a:pPr>
                <a:spcBef>
                  <a:spcPct val="0"/>
                </a:spcBef>
              </a:pPr>
              <a:t>8 February 2023</a:t>
            </a:fld>
            <a:endParaRPr lang="en-US" altLang="en-US" sz="1300"/>
          </a:p>
        </p:txBody>
      </p:sp>
      <p:sp>
        <p:nvSpPr>
          <p:cNvPr id="95235" name="Rectangle 6">
            <a:extLst>
              <a:ext uri="{FF2B5EF4-FFF2-40B4-BE49-F238E27FC236}">
                <a16:creationId xmlns:a16="http://schemas.microsoft.com/office/drawing/2014/main" id="{8018C545-DA4B-5CB9-5B74-BD1C5BD961C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95236" name="Rectangle 7">
            <a:extLst>
              <a:ext uri="{FF2B5EF4-FFF2-40B4-BE49-F238E27FC236}">
                <a16:creationId xmlns:a16="http://schemas.microsoft.com/office/drawing/2014/main" id="{721BC68B-7D31-108E-7829-800CB590F8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2C1938-35B0-4932-AE92-B0958B1471FA}" type="slidenum">
              <a:rPr lang="en-US" altLang="en-US" sz="1300"/>
              <a:pPr>
                <a:spcBef>
                  <a:spcPct val="0"/>
                </a:spcBef>
              </a:pPr>
              <a:t>52</a:t>
            </a:fld>
            <a:endParaRPr lang="en-US" altLang="en-US" sz="1300"/>
          </a:p>
        </p:txBody>
      </p:sp>
      <p:sp>
        <p:nvSpPr>
          <p:cNvPr id="95237" name="Rectangle 2">
            <a:extLst>
              <a:ext uri="{FF2B5EF4-FFF2-40B4-BE49-F238E27FC236}">
                <a16:creationId xmlns:a16="http://schemas.microsoft.com/office/drawing/2014/main" id="{EB98F6AE-BB91-39EB-08CE-56C1B5105127}"/>
              </a:ext>
            </a:extLst>
          </p:cNvPr>
          <p:cNvSpPr>
            <a:spLocks noGrp="1" noRot="1" noChangeAspect="1" noChangeArrowheads="1" noTextEdit="1"/>
          </p:cNvSpPr>
          <p:nvPr>
            <p:ph type="sldImg"/>
          </p:nvPr>
        </p:nvSpPr>
        <p:spPr>
          <a:ln/>
        </p:spPr>
      </p:sp>
      <p:sp>
        <p:nvSpPr>
          <p:cNvPr id="95238" name="Rectangle 3">
            <a:extLst>
              <a:ext uri="{FF2B5EF4-FFF2-40B4-BE49-F238E27FC236}">
                <a16:creationId xmlns:a16="http://schemas.microsoft.com/office/drawing/2014/main" id="{C8DE9539-B774-E6E5-81EB-9C97A4DC0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D7805465-918F-DA9E-0775-D670739E9F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2290" name="Rectangle 3">
            <a:extLst>
              <a:ext uri="{FF2B5EF4-FFF2-40B4-BE49-F238E27FC236}">
                <a16:creationId xmlns:a16="http://schemas.microsoft.com/office/drawing/2014/main" id="{BA085F35-00D6-6B71-1B58-611F7FDC90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3C9449-5E82-44E9-A9A6-1F5F2CB4856D}" type="datetime3">
              <a:rPr lang="en-US" altLang="en-US" sz="1300" smtClean="0"/>
              <a:pPr>
                <a:spcBef>
                  <a:spcPct val="0"/>
                </a:spcBef>
              </a:pPr>
              <a:t>8 February 2023</a:t>
            </a:fld>
            <a:endParaRPr lang="en-US" altLang="en-US" sz="1300"/>
          </a:p>
        </p:txBody>
      </p:sp>
      <p:sp>
        <p:nvSpPr>
          <p:cNvPr id="12291" name="Rectangle 6">
            <a:extLst>
              <a:ext uri="{FF2B5EF4-FFF2-40B4-BE49-F238E27FC236}">
                <a16:creationId xmlns:a16="http://schemas.microsoft.com/office/drawing/2014/main" id="{2612A5CA-AC61-82B8-8725-82529BFA630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2292" name="Rectangle 7">
            <a:extLst>
              <a:ext uri="{FF2B5EF4-FFF2-40B4-BE49-F238E27FC236}">
                <a16:creationId xmlns:a16="http://schemas.microsoft.com/office/drawing/2014/main" id="{9289254C-4CFC-741C-382D-DFC3A0D92D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6BC3CB-42CA-442A-A805-12192F9CAB08}" type="slidenum">
              <a:rPr lang="en-US" altLang="en-US" sz="1300"/>
              <a:pPr>
                <a:spcBef>
                  <a:spcPct val="0"/>
                </a:spcBef>
              </a:pPr>
              <a:t>4</a:t>
            </a:fld>
            <a:endParaRPr lang="en-US" altLang="en-US" sz="1300"/>
          </a:p>
        </p:txBody>
      </p:sp>
      <p:sp>
        <p:nvSpPr>
          <p:cNvPr id="12293" name="Rectangle 2">
            <a:extLst>
              <a:ext uri="{FF2B5EF4-FFF2-40B4-BE49-F238E27FC236}">
                <a16:creationId xmlns:a16="http://schemas.microsoft.com/office/drawing/2014/main" id="{3D529701-3DEA-0D8E-FB47-57521D577E77}"/>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6057323D-92C1-1584-97F6-BEDE6B747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C5EAFB1E-7798-9B9D-6362-211139CEF94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4338" name="Rectangle 3">
            <a:extLst>
              <a:ext uri="{FF2B5EF4-FFF2-40B4-BE49-F238E27FC236}">
                <a16:creationId xmlns:a16="http://schemas.microsoft.com/office/drawing/2014/main" id="{1EEAE3A4-FFB2-13C2-A224-1892FA6FE7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8D3B22-80F6-4717-8E83-58BD11E1BAD8}" type="datetime3">
              <a:rPr lang="en-US" altLang="en-US" sz="1300" smtClean="0"/>
              <a:pPr>
                <a:spcBef>
                  <a:spcPct val="0"/>
                </a:spcBef>
              </a:pPr>
              <a:t>8 February 2023</a:t>
            </a:fld>
            <a:endParaRPr lang="en-US" altLang="en-US" sz="1300"/>
          </a:p>
        </p:txBody>
      </p:sp>
      <p:sp>
        <p:nvSpPr>
          <p:cNvPr id="14339" name="Rectangle 6">
            <a:extLst>
              <a:ext uri="{FF2B5EF4-FFF2-40B4-BE49-F238E27FC236}">
                <a16:creationId xmlns:a16="http://schemas.microsoft.com/office/drawing/2014/main" id="{92051DBD-C806-3EA8-9B88-E3E8C6D21C8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4340" name="Rectangle 7">
            <a:extLst>
              <a:ext uri="{FF2B5EF4-FFF2-40B4-BE49-F238E27FC236}">
                <a16:creationId xmlns:a16="http://schemas.microsoft.com/office/drawing/2014/main" id="{B6142131-EC01-7465-7C29-1F08C7DC51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607C32-4DF3-4A43-A784-27A74DCF907D}" type="slidenum">
              <a:rPr lang="en-US" altLang="en-US" sz="1300"/>
              <a:pPr>
                <a:spcBef>
                  <a:spcPct val="0"/>
                </a:spcBef>
              </a:pPr>
              <a:t>5</a:t>
            </a:fld>
            <a:endParaRPr lang="en-US" altLang="en-US" sz="1300"/>
          </a:p>
        </p:txBody>
      </p:sp>
      <p:sp>
        <p:nvSpPr>
          <p:cNvPr id="14341" name="Rectangle 2">
            <a:extLst>
              <a:ext uri="{FF2B5EF4-FFF2-40B4-BE49-F238E27FC236}">
                <a16:creationId xmlns:a16="http://schemas.microsoft.com/office/drawing/2014/main" id="{D64DE920-A133-1B73-6EF3-7BB6CD6254A4}"/>
              </a:ext>
            </a:extLst>
          </p:cNvPr>
          <p:cNvSpPr>
            <a:spLocks noGrp="1" noRot="1" noChangeAspect="1" noChangeArrowheads="1" noTextEdit="1"/>
          </p:cNvSpPr>
          <p:nvPr>
            <p:ph type="sldImg"/>
          </p:nvPr>
        </p:nvSpPr>
        <p:spPr>
          <a:ln/>
        </p:spPr>
      </p:sp>
      <p:sp>
        <p:nvSpPr>
          <p:cNvPr id="14342" name="Rectangle 3">
            <a:extLst>
              <a:ext uri="{FF2B5EF4-FFF2-40B4-BE49-F238E27FC236}">
                <a16:creationId xmlns:a16="http://schemas.microsoft.com/office/drawing/2014/main" id="{07E8B5EC-5A2F-F171-5C69-6C124C288D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9EEDDC7-CCE2-A2CE-362A-0771EA8E5E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7410" name="Rectangle 3">
            <a:extLst>
              <a:ext uri="{FF2B5EF4-FFF2-40B4-BE49-F238E27FC236}">
                <a16:creationId xmlns:a16="http://schemas.microsoft.com/office/drawing/2014/main" id="{2E5181CA-9757-B5F3-1B1F-682284FF13D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3BD894-062F-4BA4-8DDE-47896B19EE67}" type="datetime3">
              <a:rPr lang="en-US" altLang="en-US" sz="1300" smtClean="0"/>
              <a:pPr>
                <a:spcBef>
                  <a:spcPct val="0"/>
                </a:spcBef>
              </a:pPr>
              <a:t>8 February 2023</a:t>
            </a:fld>
            <a:endParaRPr lang="en-US" altLang="en-US" sz="1300"/>
          </a:p>
        </p:txBody>
      </p:sp>
      <p:sp>
        <p:nvSpPr>
          <p:cNvPr id="17411" name="Rectangle 6">
            <a:extLst>
              <a:ext uri="{FF2B5EF4-FFF2-40B4-BE49-F238E27FC236}">
                <a16:creationId xmlns:a16="http://schemas.microsoft.com/office/drawing/2014/main" id="{E07AD9B8-D4E7-A939-1BD8-9857334A299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7412" name="Rectangle 7">
            <a:extLst>
              <a:ext uri="{FF2B5EF4-FFF2-40B4-BE49-F238E27FC236}">
                <a16:creationId xmlns:a16="http://schemas.microsoft.com/office/drawing/2014/main" id="{5AADBB2B-F9C4-E615-3240-F8CC6FF6E8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253D23-703D-45CF-AEA9-1EC7FE324F6F}" type="slidenum">
              <a:rPr lang="en-US" altLang="en-US" sz="1300"/>
              <a:pPr>
                <a:spcBef>
                  <a:spcPct val="0"/>
                </a:spcBef>
              </a:pPr>
              <a:t>7</a:t>
            </a:fld>
            <a:endParaRPr lang="en-US" altLang="en-US" sz="1300"/>
          </a:p>
        </p:txBody>
      </p:sp>
      <p:sp>
        <p:nvSpPr>
          <p:cNvPr id="17413" name="Rectangle 2">
            <a:extLst>
              <a:ext uri="{FF2B5EF4-FFF2-40B4-BE49-F238E27FC236}">
                <a16:creationId xmlns:a16="http://schemas.microsoft.com/office/drawing/2014/main" id="{9E7BAC7D-1503-B9F1-8F8C-75C36BD18030}"/>
              </a:ext>
            </a:extLst>
          </p:cNvPr>
          <p:cNvSpPr>
            <a:spLocks noGrp="1" noRot="1" noChangeAspect="1" noChangeArrowheads="1" noTextEdit="1"/>
          </p:cNvSpPr>
          <p:nvPr>
            <p:ph type="sldImg"/>
          </p:nvPr>
        </p:nvSpPr>
        <p:spPr>
          <a:ln/>
        </p:spPr>
      </p:sp>
      <p:sp>
        <p:nvSpPr>
          <p:cNvPr id="17414" name="Rectangle 3">
            <a:extLst>
              <a:ext uri="{FF2B5EF4-FFF2-40B4-BE49-F238E27FC236}">
                <a16:creationId xmlns:a16="http://schemas.microsoft.com/office/drawing/2014/main" id="{D32A2E1A-B877-BD95-E0C3-2424D226D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A1C659CA-D857-34F4-99A2-A33DE1B0BA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9458" name="Rectangle 3">
            <a:extLst>
              <a:ext uri="{FF2B5EF4-FFF2-40B4-BE49-F238E27FC236}">
                <a16:creationId xmlns:a16="http://schemas.microsoft.com/office/drawing/2014/main" id="{10AFC558-DE20-A7BC-5FFD-96C03B54D3C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26C2A2-5A06-4429-8DD9-C951D9505B76}" type="datetime3">
              <a:rPr lang="en-US" altLang="en-US" sz="1300" smtClean="0"/>
              <a:pPr>
                <a:spcBef>
                  <a:spcPct val="0"/>
                </a:spcBef>
              </a:pPr>
              <a:t>8 February 2023</a:t>
            </a:fld>
            <a:endParaRPr lang="en-US" altLang="en-US" sz="1300"/>
          </a:p>
        </p:txBody>
      </p:sp>
      <p:sp>
        <p:nvSpPr>
          <p:cNvPr id="19459" name="Rectangle 6">
            <a:extLst>
              <a:ext uri="{FF2B5EF4-FFF2-40B4-BE49-F238E27FC236}">
                <a16:creationId xmlns:a16="http://schemas.microsoft.com/office/drawing/2014/main" id="{54B1E159-97D4-9CC4-A545-72E016716BF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9460" name="Rectangle 7">
            <a:extLst>
              <a:ext uri="{FF2B5EF4-FFF2-40B4-BE49-F238E27FC236}">
                <a16:creationId xmlns:a16="http://schemas.microsoft.com/office/drawing/2014/main" id="{8BAED069-00D6-6B8D-2928-A1FE99B415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BBF51A-B57B-4087-8ADC-4208FD65BA14}" type="slidenum">
              <a:rPr lang="en-US" altLang="en-US" sz="1300"/>
              <a:pPr>
                <a:spcBef>
                  <a:spcPct val="0"/>
                </a:spcBef>
              </a:pPr>
              <a:t>8</a:t>
            </a:fld>
            <a:endParaRPr lang="en-US" altLang="en-US" sz="1300"/>
          </a:p>
        </p:txBody>
      </p:sp>
      <p:sp>
        <p:nvSpPr>
          <p:cNvPr id="19461" name="Rectangle 2">
            <a:extLst>
              <a:ext uri="{FF2B5EF4-FFF2-40B4-BE49-F238E27FC236}">
                <a16:creationId xmlns:a16="http://schemas.microsoft.com/office/drawing/2014/main" id="{8519114E-7819-1708-19AF-7DB7BE9B3F2A}"/>
              </a:ext>
            </a:extLst>
          </p:cNvPr>
          <p:cNvSpPr>
            <a:spLocks noGrp="1" noRot="1" noChangeAspect="1" noChangeArrowheads="1" noTextEdit="1"/>
          </p:cNvSpPr>
          <p:nvPr>
            <p:ph type="sldImg"/>
          </p:nvPr>
        </p:nvSpPr>
        <p:spPr>
          <a:ln/>
        </p:spPr>
      </p:sp>
      <p:sp>
        <p:nvSpPr>
          <p:cNvPr id="19462" name="Rectangle 3">
            <a:extLst>
              <a:ext uri="{FF2B5EF4-FFF2-40B4-BE49-F238E27FC236}">
                <a16:creationId xmlns:a16="http://schemas.microsoft.com/office/drawing/2014/main" id="{3A936BDF-D5AA-F656-2F0C-F90F531BF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F3C4EDA-75D1-A878-22DA-3A21A4386B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6626" name="Rectangle 3">
            <a:extLst>
              <a:ext uri="{FF2B5EF4-FFF2-40B4-BE49-F238E27FC236}">
                <a16:creationId xmlns:a16="http://schemas.microsoft.com/office/drawing/2014/main" id="{0D26D4AA-BD08-7F9E-4986-28B52ED677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FEF75B-C20F-4AC6-8111-2634002C7569}" type="datetime3">
              <a:rPr lang="en-US" altLang="en-US" sz="1300" smtClean="0"/>
              <a:pPr>
                <a:spcBef>
                  <a:spcPct val="0"/>
                </a:spcBef>
              </a:pPr>
              <a:t>8 February 2023</a:t>
            </a:fld>
            <a:endParaRPr lang="en-US" altLang="en-US" sz="1300"/>
          </a:p>
        </p:txBody>
      </p:sp>
      <p:sp>
        <p:nvSpPr>
          <p:cNvPr id="26627" name="Rectangle 6">
            <a:extLst>
              <a:ext uri="{FF2B5EF4-FFF2-40B4-BE49-F238E27FC236}">
                <a16:creationId xmlns:a16="http://schemas.microsoft.com/office/drawing/2014/main" id="{D15CF75E-0420-657B-259B-17316561B2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6628" name="Rectangle 7">
            <a:extLst>
              <a:ext uri="{FF2B5EF4-FFF2-40B4-BE49-F238E27FC236}">
                <a16:creationId xmlns:a16="http://schemas.microsoft.com/office/drawing/2014/main" id="{362077CE-F36A-9047-4C8F-F2BA410D0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4E7EF8-62F7-42F2-8282-153B586282F4}" type="slidenum">
              <a:rPr lang="en-US" altLang="en-US" sz="1300"/>
              <a:pPr>
                <a:spcBef>
                  <a:spcPct val="0"/>
                </a:spcBef>
              </a:pPr>
              <a:t>14</a:t>
            </a:fld>
            <a:endParaRPr lang="en-US" altLang="en-US" sz="1300"/>
          </a:p>
        </p:txBody>
      </p:sp>
      <p:sp>
        <p:nvSpPr>
          <p:cNvPr id="26629" name="Rectangle 2">
            <a:extLst>
              <a:ext uri="{FF2B5EF4-FFF2-40B4-BE49-F238E27FC236}">
                <a16:creationId xmlns:a16="http://schemas.microsoft.com/office/drawing/2014/main" id="{9497C946-3675-41E1-B3D5-F438F9E9BD1C}"/>
              </a:ext>
            </a:extLst>
          </p:cNvPr>
          <p:cNvSpPr>
            <a:spLocks noGrp="1" noRot="1" noChangeAspect="1" noChangeArrowheads="1" noTextEdit="1"/>
          </p:cNvSpPr>
          <p:nvPr>
            <p:ph type="sldImg"/>
          </p:nvPr>
        </p:nvSpPr>
        <p:spPr>
          <a:ln/>
        </p:spPr>
      </p:sp>
      <p:sp>
        <p:nvSpPr>
          <p:cNvPr id="26630" name="Rectangle 3">
            <a:extLst>
              <a:ext uri="{FF2B5EF4-FFF2-40B4-BE49-F238E27FC236}">
                <a16:creationId xmlns:a16="http://schemas.microsoft.com/office/drawing/2014/main" id="{DBB0776B-F7BD-DEEC-3BC0-FC7899597D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3EAB1A03-56CD-07D6-9299-27CCEE2F65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8674" name="Rectangle 3">
            <a:extLst>
              <a:ext uri="{FF2B5EF4-FFF2-40B4-BE49-F238E27FC236}">
                <a16:creationId xmlns:a16="http://schemas.microsoft.com/office/drawing/2014/main" id="{CD5743C4-84E2-8FB5-E4FF-86287207306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B8928A-5D77-4618-BC5A-0F1A3F6551D4}" type="datetime3">
              <a:rPr lang="en-US" altLang="en-US" sz="1300" smtClean="0"/>
              <a:pPr>
                <a:spcBef>
                  <a:spcPct val="0"/>
                </a:spcBef>
              </a:pPr>
              <a:t>8 February 2023</a:t>
            </a:fld>
            <a:endParaRPr lang="en-US" altLang="en-US" sz="1300"/>
          </a:p>
        </p:txBody>
      </p:sp>
      <p:sp>
        <p:nvSpPr>
          <p:cNvPr id="28675" name="Rectangle 6">
            <a:extLst>
              <a:ext uri="{FF2B5EF4-FFF2-40B4-BE49-F238E27FC236}">
                <a16:creationId xmlns:a16="http://schemas.microsoft.com/office/drawing/2014/main" id="{68DE49FB-6C3E-E3F1-A47E-F948156E90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8676" name="Rectangle 7">
            <a:extLst>
              <a:ext uri="{FF2B5EF4-FFF2-40B4-BE49-F238E27FC236}">
                <a16:creationId xmlns:a16="http://schemas.microsoft.com/office/drawing/2014/main" id="{07E57A86-8A8C-23DA-3145-504F91B9C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1C47E3-1753-4D20-939B-0523CCA8D8F6}" type="slidenum">
              <a:rPr lang="en-US" altLang="en-US" sz="1300"/>
              <a:pPr>
                <a:spcBef>
                  <a:spcPct val="0"/>
                </a:spcBef>
              </a:pPr>
              <a:t>15</a:t>
            </a:fld>
            <a:endParaRPr lang="en-US" altLang="en-US" sz="1300"/>
          </a:p>
        </p:txBody>
      </p:sp>
      <p:sp>
        <p:nvSpPr>
          <p:cNvPr id="28677" name="Rectangle 2">
            <a:extLst>
              <a:ext uri="{FF2B5EF4-FFF2-40B4-BE49-F238E27FC236}">
                <a16:creationId xmlns:a16="http://schemas.microsoft.com/office/drawing/2014/main" id="{E078BAFE-B4E8-B788-E4CF-8334DE2A8B33}"/>
              </a:ext>
            </a:extLst>
          </p:cNvPr>
          <p:cNvSpPr>
            <a:spLocks noGrp="1" noRot="1" noChangeAspect="1" noChangeArrowheads="1" noTextEdit="1"/>
          </p:cNvSpPr>
          <p:nvPr>
            <p:ph type="sldImg"/>
          </p:nvPr>
        </p:nvSpPr>
        <p:spPr>
          <a:ln/>
        </p:spPr>
      </p:sp>
      <p:sp>
        <p:nvSpPr>
          <p:cNvPr id="28678" name="Rectangle 3">
            <a:extLst>
              <a:ext uri="{FF2B5EF4-FFF2-40B4-BE49-F238E27FC236}">
                <a16:creationId xmlns:a16="http://schemas.microsoft.com/office/drawing/2014/main" id="{F83DDCA7-09EC-D61B-F836-957403BA06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0">
            <a:extLst>
              <a:ext uri="{FF2B5EF4-FFF2-40B4-BE49-F238E27FC236}">
                <a16:creationId xmlns:a16="http://schemas.microsoft.com/office/drawing/2014/main" id="{9171EC3B-C8F1-C20B-32FE-B797E7DDBB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450" y="1176338"/>
            <a:ext cx="1800225"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a:extLst>
              <a:ext uri="{FF2B5EF4-FFF2-40B4-BE49-F238E27FC236}">
                <a16:creationId xmlns:a16="http://schemas.microsoft.com/office/drawing/2014/main" id="{C6754C5F-D068-B9E0-343B-69C5A00FB4C1}"/>
              </a:ext>
            </a:extLst>
          </p:cNvPr>
          <p:cNvSpPr>
            <a:spLocks noChangeArrowheads="1"/>
          </p:cNvSpPr>
          <p:nvPr userDrawn="1"/>
        </p:nvSpPr>
        <p:spPr bwMode="auto">
          <a:xfrm>
            <a:off x="0" y="0"/>
            <a:ext cx="9144000" cy="7651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algn="ctr"/>
            <a:endParaRPr lang="en-GB" altLang="en-US" sz="2400">
              <a:solidFill>
                <a:schemeClr val="bg1"/>
              </a:solidFill>
              <a:latin typeface="Arial" panose="020B0604020202020204" pitchFamily="34" charset="0"/>
            </a:endParaRPr>
          </a:p>
        </p:txBody>
      </p:sp>
      <p:sp>
        <p:nvSpPr>
          <p:cNvPr id="4" name="Rectangle 9">
            <a:extLst>
              <a:ext uri="{FF2B5EF4-FFF2-40B4-BE49-F238E27FC236}">
                <a16:creationId xmlns:a16="http://schemas.microsoft.com/office/drawing/2014/main" id="{38D661EE-21D9-F69C-E45C-2BA617C3BA23}"/>
              </a:ext>
            </a:extLst>
          </p:cNvPr>
          <p:cNvSpPr>
            <a:spLocks noChangeArrowheads="1"/>
          </p:cNvSpPr>
          <p:nvPr userDrawn="1"/>
        </p:nvSpPr>
        <p:spPr bwMode="auto">
          <a:xfrm>
            <a:off x="0" y="76517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pic>
        <p:nvPicPr>
          <p:cNvPr id="5" name="Picture 17" descr="MK_logo2">
            <a:extLst>
              <a:ext uri="{FF2B5EF4-FFF2-40B4-BE49-F238E27FC236}">
                <a16:creationId xmlns:a16="http://schemas.microsoft.com/office/drawing/2014/main" id="{6B427FAC-2A81-BF00-E825-43C06D5A241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 y="50800"/>
            <a:ext cx="12287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9">
            <a:extLst>
              <a:ext uri="{FF2B5EF4-FFF2-40B4-BE49-F238E27FC236}">
                <a16:creationId xmlns:a16="http://schemas.microsoft.com/office/drawing/2014/main" id="{5E831CF4-97F8-457F-9257-750153423CE5}"/>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7" name="Rectangle 20">
            <a:extLst>
              <a:ext uri="{FF2B5EF4-FFF2-40B4-BE49-F238E27FC236}">
                <a16:creationId xmlns:a16="http://schemas.microsoft.com/office/drawing/2014/main" id="{0575F820-29DB-3752-A8C4-9A0725412965}"/>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8" name="Rectangle 21">
            <a:extLst>
              <a:ext uri="{FF2B5EF4-FFF2-40B4-BE49-F238E27FC236}">
                <a16:creationId xmlns:a16="http://schemas.microsoft.com/office/drawing/2014/main" id="{358B6A17-A1ED-78D3-7F7E-D6ADC7129465}"/>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9" name="Rectangle 38">
            <a:extLst>
              <a:ext uri="{FF2B5EF4-FFF2-40B4-BE49-F238E27FC236}">
                <a16:creationId xmlns:a16="http://schemas.microsoft.com/office/drawing/2014/main" id="{30944A36-FD00-2079-FD55-091946353E9C}"/>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10" name="Rectangle 39">
            <a:extLst>
              <a:ext uri="{FF2B5EF4-FFF2-40B4-BE49-F238E27FC236}">
                <a16:creationId xmlns:a16="http://schemas.microsoft.com/office/drawing/2014/main" id="{7C69D33B-8626-A8DF-ABAC-A26AB81339C5}"/>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pic>
        <p:nvPicPr>
          <p:cNvPr id="11" name="Picture 41" descr="MK_logo2">
            <a:extLst>
              <a:ext uri="{FF2B5EF4-FFF2-40B4-BE49-F238E27FC236}">
                <a16:creationId xmlns:a16="http://schemas.microsoft.com/office/drawing/2014/main" id="{394EB4C6-1A05-32E2-E653-50FE18B143A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2">
            <a:extLst>
              <a:ext uri="{FF2B5EF4-FFF2-40B4-BE49-F238E27FC236}">
                <a16:creationId xmlns:a16="http://schemas.microsoft.com/office/drawing/2014/main" id="{7FD9A8C2-3112-230F-C92B-D7884F14B664}"/>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algn="r" eaLnBrk="1" hangingPunct="1"/>
            <a:fld id="{61A15F92-B16B-4215-88EF-96B916D0C63D}" type="slidenum">
              <a:rPr lang="en-AU" altLang="en-US" sz="1200" b="1">
                <a:latin typeface="Arial" panose="020B0604020202020204" pitchFamily="34" charset="0"/>
              </a:rPr>
              <a:pPr algn="r" eaLnBrk="1" hangingPunct="1"/>
              <a:t>‹#›</a:t>
            </a:fld>
            <a:endParaRPr lang="en-GB" altLang="en-US" sz="1200">
              <a:latin typeface="Arial" panose="020B0604020202020204" pitchFamily="34" charset="0"/>
            </a:endParaRPr>
          </a:p>
        </p:txBody>
      </p:sp>
    </p:spTree>
    <p:extLst>
      <p:ext uri="{BB962C8B-B14F-4D97-AF65-F5344CB8AC3E}">
        <p14:creationId xmlns:p14="http://schemas.microsoft.com/office/powerpoint/2010/main" val="389177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043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62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Tree>
    <p:extLst>
      <p:ext uri="{BB962C8B-B14F-4D97-AF65-F5344CB8AC3E}">
        <p14:creationId xmlns:p14="http://schemas.microsoft.com/office/powerpoint/2010/main" val="49577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48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620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694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2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039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47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19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371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a:extLst>
              <a:ext uri="{FF2B5EF4-FFF2-40B4-BE49-F238E27FC236}">
                <a16:creationId xmlns:a16="http://schemas.microsoft.com/office/drawing/2014/main" id="{8CB4CC01-3B2F-3FAE-AC6F-B062689B5EF2}"/>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1027" name="Rectangle 13">
            <a:extLst>
              <a:ext uri="{FF2B5EF4-FFF2-40B4-BE49-F238E27FC236}">
                <a16:creationId xmlns:a16="http://schemas.microsoft.com/office/drawing/2014/main" id="{56779753-BE42-BE4A-ABB0-872997BA137A}"/>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1028" name="Rectangle 4">
            <a:extLst>
              <a:ext uri="{FF2B5EF4-FFF2-40B4-BE49-F238E27FC236}">
                <a16:creationId xmlns:a16="http://schemas.microsoft.com/office/drawing/2014/main" id="{AA6E23BE-612C-ED1A-BFC6-71F6CA02D889}"/>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9" name="Rectangle 3">
            <a:extLst>
              <a:ext uri="{FF2B5EF4-FFF2-40B4-BE49-F238E27FC236}">
                <a16:creationId xmlns:a16="http://schemas.microsoft.com/office/drawing/2014/main" id="{C36FF011-6D3F-39F6-9D69-FEAA10B56B5F}"/>
              </a:ext>
            </a:extLst>
          </p:cNvPr>
          <p:cNvSpPr>
            <a:spLocks noGrp="1" noChangeArrowheads="1"/>
          </p:cNvSpPr>
          <p:nvPr>
            <p:ph type="title"/>
          </p:nvPr>
        </p:nvSpPr>
        <p:spPr bwMode="auto">
          <a:xfrm>
            <a:off x="611188" y="115888"/>
            <a:ext cx="8281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pic>
        <p:nvPicPr>
          <p:cNvPr id="1030" name="Picture 11" descr="MK_logo2">
            <a:extLst>
              <a:ext uri="{FF2B5EF4-FFF2-40B4-BE49-F238E27FC236}">
                <a16:creationId xmlns:a16="http://schemas.microsoft.com/office/drawing/2014/main" id="{68F5DCA5-A81A-14D7-6D0C-05C267FEEEF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30" name="Text Box 14">
            <a:extLst>
              <a:ext uri="{FF2B5EF4-FFF2-40B4-BE49-F238E27FC236}">
                <a16:creationId xmlns:a16="http://schemas.microsoft.com/office/drawing/2014/main" id="{B865CF71-1F15-DC41-99F5-56FFB013D758}"/>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algn="r" eaLnBrk="1" hangingPunct="1"/>
            <a:fld id="{4EFFE12B-227C-4BF0-9415-386104D71D1D}" type="slidenum">
              <a:rPr lang="en-AU" altLang="en-US" sz="1200" b="1">
                <a:latin typeface="Arial" panose="020B0604020202020204" pitchFamily="34" charset="0"/>
              </a:rPr>
              <a:pPr algn="r" eaLnBrk="1" hangingPunct="1"/>
              <a:t>‹#›</a:t>
            </a:fld>
            <a:endParaRPr lang="en-GB" altLang="en-US" sz="1200">
              <a:latin typeface="Arial" panose="020B0604020202020204" pitchFamily="34" charset="0"/>
            </a:endParaRPr>
          </a:p>
        </p:txBody>
      </p:sp>
      <p:sp>
        <p:nvSpPr>
          <p:cNvPr id="1032" name="Rectangle 15">
            <a:extLst>
              <a:ext uri="{FF2B5EF4-FFF2-40B4-BE49-F238E27FC236}">
                <a16:creationId xmlns:a16="http://schemas.microsoft.com/office/drawing/2014/main" id="{75DC043E-FC01-8340-E07A-B1F3378DAEFF}"/>
              </a:ext>
            </a:extLst>
          </p:cNvPr>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1033" name="Rectangle 16">
            <a:extLst>
              <a:ext uri="{FF2B5EF4-FFF2-40B4-BE49-F238E27FC236}">
                <a16:creationId xmlns:a16="http://schemas.microsoft.com/office/drawing/2014/main" id="{E35D0BEA-C602-B241-924E-E480634B02FF}"/>
              </a:ext>
            </a:extLst>
          </p:cNvPr>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pPr eaLnBrk="1" hangingPunct="1">
              <a:spcBef>
                <a:spcPct val="20000"/>
              </a:spcBef>
              <a:buClr>
                <a:schemeClr val="tx1"/>
              </a:buClr>
              <a:buSzPct val="60000"/>
              <a:buFont typeface="Wingdings" panose="05000000000000000000" pitchFamily="2" charset="2"/>
              <a:buNone/>
            </a:pPr>
            <a:endParaRPr lang="en-US" altLang="en-US"/>
          </a:p>
        </p:txBody>
      </p:sp>
      <p:sp>
        <p:nvSpPr>
          <p:cNvPr id="1034" name="Text Box 4">
            <a:extLst>
              <a:ext uri="{FF2B5EF4-FFF2-40B4-BE49-F238E27FC236}">
                <a16:creationId xmlns:a16="http://schemas.microsoft.com/office/drawing/2014/main" id="{E57DAA0E-97E2-EB70-3B51-55A2E9323554}"/>
              </a:ext>
            </a:extLst>
          </p:cNvPr>
          <p:cNvSpPr txBox="1">
            <a:spLocks noChangeArrowheads="1"/>
          </p:cNvSpPr>
          <p:nvPr userDrawn="1"/>
        </p:nvSpPr>
        <p:spPr bwMode="auto">
          <a:xfrm rot="5400000">
            <a:off x="8366919" y="410369"/>
            <a:ext cx="1187450" cy="3667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Black" panose="020B0A04020102020204" pitchFamily="34" charset="0"/>
              </a:defRPr>
            </a:lvl1pPr>
            <a:lvl2pPr marL="742950" indent="-285750">
              <a:defRPr sz="3200">
                <a:solidFill>
                  <a:schemeClr val="tx1"/>
                </a:solidFill>
                <a:latin typeface="Arial Black" panose="020B0A04020102020204" pitchFamily="34" charset="0"/>
              </a:defRPr>
            </a:lvl2pPr>
            <a:lvl3pPr marL="1143000" indent="-228600">
              <a:defRPr sz="3200">
                <a:solidFill>
                  <a:schemeClr val="tx1"/>
                </a:solidFill>
                <a:latin typeface="Arial Black" panose="020B0A04020102020204" pitchFamily="34" charset="0"/>
              </a:defRPr>
            </a:lvl3pPr>
            <a:lvl4pPr marL="1600200" indent="-228600">
              <a:defRPr sz="3200">
                <a:solidFill>
                  <a:schemeClr val="tx1"/>
                </a:solidFill>
                <a:latin typeface="Arial Black" panose="020B0A04020102020204" pitchFamily="34" charset="0"/>
              </a:defRPr>
            </a:lvl4pPr>
            <a:lvl5pPr marL="2057400" indent="-228600">
              <a:defRPr sz="3200">
                <a:solidFill>
                  <a:schemeClr val="tx1"/>
                </a:solidFill>
                <a:latin typeface="Arial Black" panose="020B0A040201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defRPr>
            </a:lvl9pPr>
          </a:lstStyle>
          <a:p>
            <a:r>
              <a:rPr lang="en-US" altLang="en-US" sz="1800">
                <a:solidFill>
                  <a:srgbClr val="0066FF"/>
                </a:solidFill>
                <a:latin typeface="Arial" panose="020B0604020202020204" pitchFamily="34" charset="0"/>
              </a:rPr>
              <a:t>Chapter 1</a:t>
            </a:r>
          </a:p>
        </p:txBody>
      </p:sp>
    </p:spTree>
  </p:cSld>
  <p:clrMap bg1="lt1" tx1="dk1" bg2="lt2" tx2="dk2" accent1="accent1" accent2="accent2" accent3="accent3" accent4="accent4" accent5="accent5" accent6="accent6" hlink="hlink" folHlink="folHlink"/>
  <p:sldLayoutIdLst>
    <p:sldLayoutId id="2147483736"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sldNum="0" hdr="0" dt="0"/>
  <p:txStyles>
    <p:titleStyle>
      <a:lvl1pPr algn="l" rtl="0" eaLnBrk="0" fontAlgn="base" hangingPunct="0">
        <a:spcBef>
          <a:spcPct val="0"/>
        </a:spcBef>
        <a:spcAft>
          <a:spcPct val="0"/>
        </a:spcAft>
        <a:defRPr sz="4000" b="1">
          <a:solidFill>
            <a:srgbClr val="0066FF"/>
          </a:solidFill>
          <a:latin typeface="+mj-lt"/>
          <a:ea typeface="+mj-ea"/>
          <a:cs typeface="+mj-cs"/>
        </a:defRPr>
      </a:lvl1pPr>
      <a:lvl2pPr algn="l" rtl="0" eaLnBrk="0" fontAlgn="base" hangingPunct="0">
        <a:spcBef>
          <a:spcPct val="0"/>
        </a:spcBef>
        <a:spcAft>
          <a:spcPct val="0"/>
        </a:spcAft>
        <a:defRPr sz="4000" b="1">
          <a:solidFill>
            <a:srgbClr val="0066FF"/>
          </a:solidFill>
          <a:latin typeface="Arial" pitchFamily="34" charset="0"/>
        </a:defRPr>
      </a:lvl2pPr>
      <a:lvl3pPr algn="l" rtl="0" eaLnBrk="0" fontAlgn="base" hangingPunct="0">
        <a:spcBef>
          <a:spcPct val="0"/>
        </a:spcBef>
        <a:spcAft>
          <a:spcPct val="0"/>
        </a:spcAft>
        <a:defRPr sz="4000" b="1">
          <a:solidFill>
            <a:srgbClr val="0066FF"/>
          </a:solidFill>
          <a:latin typeface="Arial" pitchFamily="34" charset="0"/>
        </a:defRPr>
      </a:lvl3pPr>
      <a:lvl4pPr algn="l" rtl="0" eaLnBrk="0" fontAlgn="base" hangingPunct="0">
        <a:spcBef>
          <a:spcPct val="0"/>
        </a:spcBef>
        <a:spcAft>
          <a:spcPct val="0"/>
        </a:spcAft>
        <a:defRPr sz="4000" b="1">
          <a:solidFill>
            <a:srgbClr val="0066FF"/>
          </a:solidFill>
          <a:latin typeface="Arial" pitchFamily="34" charset="0"/>
        </a:defRPr>
      </a:lvl4pPr>
      <a:lvl5pPr algn="l" rtl="0" eaLnBrk="0" fontAlgn="base" hangingPunct="0">
        <a:spcBef>
          <a:spcPct val="0"/>
        </a:spcBef>
        <a:spcAft>
          <a:spcPct val="0"/>
        </a:spcAft>
        <a:defRPr sz="4000" b="1">
          <a:solidFill>
            <a:srgbClr val="0066FF"/>
          </a:solidFill>
          <a:latin typeface="Arial" pitchFamily="34" charset="0"/>
        </a:defRPr>
      </a:lvl5pPr>
      <a:lvl6pPr marL="457200" algn="l" rtl="0" fontAlgn="base">
        <a:spcBef>
          <a:spcPct val="0"/>
        </a:spcBef>
        <a:spcAft>
          <a:spcPct val="0"/>
        </a:spcAft>
        <a:defRPr sz="4000" b="1">
          <a:solidFill>
            <a:srgbClr val="0066FF"/>
          </a:solidFill>
          <a:latin typeface="Arial" pitchFamily="34" charset="0"/>
        </a:defRPr>
      </a:lvl6pPr>
      <a:lvl7pPr marL="914400" algn="l" rtl="0" fontAlgn="base">
        <a:spcBef>
          <a:spcPct val="0"/>
        </a:spcBef>
        <a:spcAft>
          <a:spcPct val="0"/>
        </a:spcAft>
        <a:defRPr sz="4000" b="1">
          <a:solidFill>
            <a:srgbClr val="0066FF"/>
          </a:solidFill>
          <a:latin typeface="Arial" pitchFamily="34" charset="0"/>
        </a:defRPr>
      </a:lvl7pPr>
      <a:lvl8pPr marL="1371600" algn="l" rtl="0" fontAlgn="base">
        <a:spcBef>
          <a:spcPct val="0"/>
        </a:spcBef>
        <a:spcAft>
          <a:spcPct val="0"/>
        </a:spcAft>
        <a:defRPr sz="4000" b="1">
          <a:solidFill>
            <a:srgbClr val="0066FF"/>
          </a:solidFill>
          <a:latin typeface="Arial" pitchFamily="34" charset="0"/>
        </a:defRPr>
      </a:lvl8pPr>
      <a:lvl9pPr marL="1828800" algn="l" rtl="0" fontAlgn="base">
        <a:spcBef>
          <a:spcPct val="0"/>
        </a:spcBef>
        <a:spcAft>
          <a:spcPct val="0"/>
        </a:spcAft>
        <a:defRPr sz="4000" b="1">
          <a:solidFill>
            <a:srgbClr val="0066FF"/>
          </a:solidFill>
          <a:latin typeface="Arial" pitchFamily="34" charset="0"/>
        </a:defRPr>
      </a:lvl9pPr>
    </p:titleStyle>
    <p:bodyStyle>
      <a:lvl1pPr marL="342900" indent="-342900" algn="l" rtl="0" eaLnBrk="0" fontAlgn="base" hangingPunct="0">
        <a:spcBef>
          <a:spcPct val="20000"/>
        </a:spcBef>
        <a:spcAft>
          <a:spcPct val="0"/>
        </a:spcAft>
        <a:buClr>
          <a:srgbClr val="0033CC"/>
        </a:buClr>
        <a:buSzPct val="60000"/>
        <a:buFont typeface="Wingdings" panose="05000000000000000000" pitchFamily="2" charset="2"/>
        <a:buChar char="n"/>
        <a:defRPr sz="3200">
          <a:solidFill>
            <a:srgbClr val="003399"/>
          </a:solidFill>
          <a:latin typeface="+mn-lt"/>
          <a:ea typeface="+mn-ea"/>
          <a:cs typeface="+mn-cs"/>
        </a:defRPr>
      </a:lvl1pPr>
      <a:lvl2pPr marL="742950" indent="-285750" algn="l" rtl="0" eaLnBrk="0" fontAlgn="base" hangingPunct="0">
        <a:spcBef>
          <a:spcPct val="20000"/>
        </a:spcBef>
        <a:spcAft>
          <a:spcPct val="0"/>
        </a:spcAft>
        <a:buClr>
          <a:srgbClr val="003399"/>
        </a:buClr>
        <a:buSzPct val="55000"/>
        <a:buFont typeface="Wingdings" panose="05000000000000000000" pitchFamily="2" charset="2"/>
        <a:buChar char="n"/>
        <a:defRPr sz="2800">
          <a:solidFill>
            <a:srgbClr val="0033CC"/>
          </a:solidFill>
          <a:latin typeface="+mn-lt"/>
        </a:defRPr>
      </a:lvl2pPr>
      <a:lvl3pPr marL="1143000" indent="-228600" algn="l" rtl="0" eaLnBrk="0" fontAlgn="base" hangingPunct="0">
        <a:spcBef>
          <a:spcPct val="20000"/>
        </a:spcBef>
        <a:spcAft>
          <a:spcPct val="0"/>
        </a:spcAft>
        <a:buClr>
          <a:srgbClr val="0033CC"/>
        </a:buClr>
        <a:buSzPct val="50000"/>
        <a:buFont typeface="Wingdings" panose="05000000000000000000" pitchFamily="2" charset="2"/>
        <a:buChar char="n"/>
        <a:defRPr sz="2400">
          <a:solidFill>
            <a:srgbClr val="000066"/>
          </a:solidFill>
          <a:latin typeface="+mn-lt"/>
        </a:defRPr>
      </a:lvl3pPr>
      <a:lvl4pPr marL="1600200" indent="-228600" algn="l" rtl="0" eaLnBrk="0" fontAlgn="base" hangingPunct="0">
        <a:spcBef>
          <a:spcPct val="20000"/>
        </a:spcBef>
        <a:spcAft>
          <a:spcPct val="0"/>
        </a:spcAft>
        <a:buClr>
          <a:srgbClr val="000066"/>
        </a:buClr>
        <a:buSzPct val="55000"/>
        <a:buFont typeface="Wingdings" panose="05000000000000000000" pitchFamily="2" charset="2"/>
        <a:buChar char="n"/>
        <a:defRPr sz="2000">
          <a:solidFill>
            <a:srgbClr val="0066FF"/>
          </a:solidFill>
          <a:latin typeface="+mn-lt"/>
        </a:defRPr>
      </a:lvl4pPr>
      <a:lvl5pPr marL="2057400" indent="-228600" algn="l" rtl="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customXml" Target="../ink/ink9.xml"/><Relationship Id="rId5" Type="http://schemas.openxmlformats.org/officeDocument/2006/relationships/image" Target="../media/image15.png"/><Relationship Id="rId4" Type="http://schemas.openxmlformats.org/officeDocument/2006/relationships/customXml" Target="../ink/ink8.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0.jpe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2.jpe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customXml" Target="../ink/ink17.xml"/></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20.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customXml" Target="../ink/ink21.xml"/></Relationships>
</file>

<file path=ppt/slides/_rels/slide4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46.jpe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customXml" Target="../ink/ink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1">
            <a:extLst>
              <a:ext uri="{FF2B5EF4-FFF2-40B4-BE49-F238E27FC236}">
                <a16:creationId xmlns:a16="http://schemas.microsoft.com/office/drawing/2014/main" id="{61AE6ABA-A457-F0FC-DC21-EC7E6ABC4595}"/>
              </a:ext>
            </a:extLst>
          </p:cNvPr>
          <p:cNvSpPr>
            <a:spLocks noChangeArrowheads="1"/>
          </p:cNvSpPr>
          <p:nvPr/>
        </p:nvSpPr>
        <p:spPr bwMode="auto">
          <a:xfrm>
            <a:off x="2843213" y="1254125"/>
            <a:ext cx="1982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0099"/>
                </a:solidFill>
              </a:rPr>
              <a:t>Chapter 1</a:t>
            </a:r>
            <a:endParaRPr lang="en-GB" altLang="en-US">
              <a:solidFill>
                <a:srgbClr val="000099"/>
              </a:solidFill>
            </a:endParaRPr>
          </a:p>
        </p:txBody>
      </p:sp>
      <p:sp>
        <p:nvSpPr>
          <p:cNvPr id="5122" name="Rectangle 12">
            <a:extLst>
              <a:ext uri="{FF2B5EF4-FFF2-40B4-BE49-F238E27FC236}">
                <a16:creationId xmlns:a16="http://schemas.microsoft.com/office/drawing/2014/main" id="{096B6BED-239D-2AF3-9084-0B10FCDA5492}"/>
              </a:ext>
            </a:extLst>
          </p:cNvPr>
          <p:cNvSpPr>
            <a:spLocks noChangeArrowheads="1"/>
          </p:cNvSpPr>
          <p:nvPr/>
        </p:nvSpPr>
        <p:spPr bwMode="auto">
          <a:xfrm>
            <a:off x="2843213" y="2060575"/>
            <a:ext cx="5832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66FF"/>
                </a:solidFill>
              </a:rPr>
              <a:t>Foundation</a:t>
            </a:r>
            <a:endParaRPr lang="en-GB" altLang="en-US">
              <a:solidFill>
                <a:srgbClr val="0066FF"/>
              </a:solidFill>
            </a:endParaRPr>
          </a:p>
        </p:txBody>
      </p:sp>
      <p:sp>
        <p:nvSpPr>
          <p:cNvPr id="3076" name="Text Box 13">
            <a:extLst>
              <a:ext uri="{FF2B5EF4-FFF2-40B4-BE49-F238E27FC236}">
                <a16:creationId xmlns:a16="http://schemas.microsoft.com/office/drawing/2014/main" id="{E38AA677-498F-1042-A17A-8190B28A919D}"/>
              </a:ext>
            </a:extLst>
          </p:cNvPr>
          <p:cNvSpPr txBox="1">
            <a:spLocks noChangeArrowheads="1"/>
          </p:cNvSpPr>
          <p:nvPr/>
        </p:nvSpPr>
        <p:spPr bwMode="auto">
          <a:xfrm>
            <a:off x="1311275" y="-74613"/>
            <a:ext cx="74580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1"/>
              </a:buClr>
              <a:buSzPct val="60000"/>
              <a:buFont typeface="Wingdings" pitchFamily="2" charset="2"/>
              <a:defRPr sz="3200">
                <a:solidFill>
                  <a:schemeClr val="tx1"/>
                </a:solidFill>
                <a:latin typeface="Arial Black" panose="020B0604020202020204" pitchFamily="34" charset="0"/>
              </a:defRPr>
            </a:lvl1pPr>
            <a:lvl2pPr marL="742950" indent="-285750" eaLnBrk="0" hangingPunct="0">
              <a:spcBef>
                <a:spcPct val="20000"/>
              </a:spcBef>
              <a:buClr>
                <a:schemeClr val="tx1"/>
              </a:buClr>
              <a:buSzPct val="60000"/>
              <a:buFont typeface="Wingdings" pitchFamily="2" charset="2"/>
              <a:defRPr sz="3200">
                <a:solidFill>
                  <a:schemeClr val="tx1"/>
                </a:solidFill>
                <a:latin typeface="Arial Black" panose="020B0604020202020204" pitchFamily="34" charset="0"/>
              </a:defRPr>
            </a:lvl2pPr>
            <a:lvl3pPr marL="1143000" indent="-228600" eaLnBrk="0" hangingPunct="0">
              <a:spcBef>
                <a:spcPct val="20000"/>
              </a:spcBef>
              <a:buClr>
                <a:schemeClr val="tx1"/>
              </a:buClr>
              <a:buSzPct val="60000"/>
              <a:buFont typeface="Wingdings" pitchFamily="2" charset="2"/>
              <a:defRPr sz="3200">
                <a:solidFill>
                  <a:schemeClr val="tx1"/>
                </a:solidFill>
                <a:latin typeface="Arial Black" panose="020B0604020202020204" pitchFamily="34" charset="0"/>
              </a:defRPr>
            </a:lvl3pPr>
            <a:lvl4pPr marL="1600200" indent="-228600" eaLnBrk="0" hangingPunct="0">
              <a:spcBef>
                <a:spcPct val="20000"/>
              </a:spcBef>
              <a:buClr>
                <a:schemeClr val="tx1"/>
              </a:buClr>
              <a:buSzPct val="60000"/>
              <a:buFont typeface="Wingdings" pitchFamily="2" charset="2"/>
              <a:defRPr sz="3200">
                <a:solidFill>
                  <a:schemeClr val="tx1"/>
                </a:solidFill>
                <a:latin typeface="Arial Black" panose="020B0604020202020204" pitchFamily="34" charset="0"/>
              </a:defRPr>
            </a:lvl4pPr>
            <a:lvl5pPr marL="2057400" indent="-228600" eaLnBrk="0" hangingPunct="0">
              <a:spcBef>
                <a:spcPct val="20000"/>
              </a:spcBef>
              <a:buClr>
                <a:schemeClr val="tx1"/>
              </a:buClr>
              <a:buSzPct val="60000"/>
              <a:buFont typeface="Wingdings" pitchFamily="2" charset="2"/>
              <a:defRPr sz="3200">
                <a:solidFill>
                  <a:schemeClr val="tx1"/>
                </a:solidFill>
                <a:latin typeface="Arial Black" panose="020B0604020202020204" pitchFamily="34" charset="0"/>
              </a:defRPr>
            </a:lvl5pPr>
            <a:lvl6pPr marL="25146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6pPr>
            <a:lvl7pPr marL="29718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7pPr>
            <a:lvl8pPr marL="34290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8pPr>
            <a:lvl9pPr marL="3886200" indent="-228600" eaLnBrk="0" fontAlgn="base" hangingPunct="0">
              <a:spcBef>
                <a:spcPct val="20000"/>
              </a:spcBef>
              <a:spcAft>
                <a:spcPct val="0"/>
              </a:spcAft>
              <a:buClr>
                <a:schemeClr val="tx1"/>
              </a:buClr>
              <a:buSzPct val="60000"/>
              <a:buFont typeface="Wingdings" pitchFamily="2" charset="2"/>
              <a:defRPr sz="3200">
                <a:solidFill>
                  <a:schemeClr val="tx1"/>
                </a:solidFill>
                <a:latin typeface="Arial Black" panose="020B0604020202020204" pitchFamily="34" charset="0"/>
              </a:defRPr>
            </a:lvl9pPr>
          </a:lstStyle>
          <a:p>
            <a:pPr algn="ctr" eaLnBrk="1" hangingPunct="1">
              <a:defRPr/>
            </a:pPr>
            <a:r>
              <a:rPr lang="en-US" altLang="en-US" sz="2800">
                <a:solidFill>
                  <a:schemeClr val="bg1"/>
                </a:solidFill>
                <a:latin typeface="+mj-lt"/>
              </a:rPr>
              <a:t>Computer Networks: A Systems Approach, 6e</a:t>
            </a:r>
          </a:p>
          <a:p>
            <a:pPr algn="ctr" eaLnBrk="1" hangingPunct="1">
              <a:defRPr/>
            </a:pPr>
            <a:r>
              <a:rPr lang="en-US" altLang="en-US" sz="2000">
                <a:solidFill>
                  <a:schemeClr val="bg1"/>
                </a:solidFill>
                <a:latin typeface="+mj-lt"/>
              </a:rPr>
              <a:t>Larry L. Peterson and Bruce S. Davie</a:t>
            </a:r>
            <a:endParaRPr lang="en-GB" altLang="en-US" sz="2000">
              <a:solidFill>
                <a:schemeClr val="bg1"/>
              </a:solidFill>
              <a:latin typeface="+mj-lt"/>
            </a:endParaRPr>
          </a:p>
        </p:txBody>
      </p:sp>
      <p:sp>
        <p:nvSpPr>
          <p:cNvPr id="6" name="Rectangle 40">
            <a:extLst>
              <a:ext uri="{FF2B5EF4-FFF2-40B4-BE49-F238E27FC236}">
                <a16:creationId xmlns:a16="http://schemas.microsoft.com/office/drawing/2014/main" id="{96178651-879C-5441-ABC5-28F2ABE5E539}"/>
              </a:ext>
            </a:extLst>
          </p:cNvPr>
          <p:cNvSpPr txBox="1">
            <a:spLocks noChangeArrowheads="1"/>
          </p:cNvSpPr>
          <p:nvPr/>
        </p:nvSpPr>
        <p:spPr>
          <a:xfrm>
            <a:off x="1044575" y="6454775"/>
            <a:ext cx="7272338" cy="358775"/>
          </a:xfrm>
          <a:prstGeom prst="rect">
            <a:avLst/>
          </a:prstGeom>
        </p:spPr>
        <p:txBody>
          <a:bodyPr/>
          <a:lstStyle/>
          <a:p>
            <a:pPr algn="ctr" eaLnBrk="1" hangingPunct="1">
              <a:spcBef>
                <a:spcPct val="20000"/>
              </a:spcBef>
              <a:buClr>
                <a:schemeClr val="tx1"/>
              </a:buClr>
              <a:buSzPct val="60000"/>
              <a:buFont typeface="Wingdings" pitchFamily="2" charset="2"/>
              <a:buNone/>
              <a:defRPr/>
            </a:pPr>
            <a:r>
              <a:rPr lang="en-AU" sz="1200" b="1">
                <a:solidFill>
                  <a:schemeClr val="bg1"/>
                </a:solidFill>
                <a:latin typeface="+mn-lt"/>
              </a:rPr>
              <a:t>This work is licensed under a Creative Commons Attribution 4.0 License.</a:t>
            </a:r>
          </a:p>
        </p:txBody>
      </p:sp>
      <p:pic>
        <p:nvPicPr>
          <p:cNvPr id="5125" name="Picture 2">
            <a:extLst>
              <a:ext uri="{FF2B5EF4-FFF2-40B4-BE49-F238E27FC236}">
                <a16:creationId xmlns:a16="http://schemas.microsoft.com/office/drawing/2014/main" id="{C760EF05-2EDF-B268-67FA-8C7D34912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6373813"/>
            <a:ext cx="1219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descr="f01-04-9780123850591 copy">
            <a:extLst>
              <a:ext uri="{FF2B5EF4-FFF2-40B4-BE49-F238E27FC236}">
                <a16:creationId xmlns:a16="http://schemas.microsoft.com/office/drawing/2014/main" id="{DFF84A17-6883-86C8-75B2-AE8E0DEAF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3278188"/>
            <a:ext cx="2559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 name="Picture 6" descr="f01-03-9780123850591 copy">
            <a:extLst>
              <a:ext uri="{FF2B5EF4-FFF2-40B4-BE49-F238E27FC236}">
                <a16:creationId xmlns:a16="http://schemas.microsoft.com/office/drawing/2014/main" id="{44DC2999-CD0F-776A-CAFD-DA18A7D7E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81075"/>
            <a:ext cx="23844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4040F409-2B91-4453-27A3-426D89CDDCDD}"/>
              </a:ext>
            </a:extLst>
          </p:cNvPr>
          <p:cNvSpPr>
            <a:spLocks noGrp="1" noChangeArrowheads="1"/>
          </p:cNvSpPr>
          <p:nvPr>
            <p:ph type="title"/>
          </p:nvPr>
        </p:nvSpPr>
        <p:spPr/>
        <p:txBody>
          <a:bodyPr/>
          <a:lstStyle/>
          <a:p>
            <a:pPr eaLnBrk="1" hangingPunct="1"/>
            <a:r>
              <a:rPr lang="en-US" altLang="en-US"/>
              <a:t>Connectivity</a:t>
            </a:r>
            <a:endParaRPr lang="en-GB" altLang="en-US"/>
          </a:p>
        </p:txBody>
      </p:sp>
      <p:sp>
        <p:nvSpPr>
          <p:cNvPr id="21508" name="Rectangle 4">
            <a:extLst>
              <a:ext uri="{FF2B5EF4-FFF2-40B4-BE49-F238E27FC236}">
                <a16:creationId xmlns:a16="http://schemas.microsoft.com/office/drawing/2014/main" id="{2DA1D171-2F13-77F5-5314-D8EFDB930CA1}"/>
              </a:ext>
            </a:extLst>
          </p:cNvPr>
          <p:cNvSpPr>
            <a:spLocks noGrp="1" noChangeArrowheads="1"/>
          </p:cNvSpPr>
          <p:nvPr>
            <p:ph type="body" sz="half" idx="1"/>
          </p:nvPr>
        </p:nvSpPr>
        <p:spPr>
          <a:xfrm>
            <a:off x="4716463" y="908050"/>
            <a:ext cx="4059237" cy="5111750"/>
          </a:xfrm>
        </p:spPr>
        <p:txBody>
          <a:bodyPr/>
          <a:lstStyle/>
          <a:p>
            <a:pPr eaLnBrk="1" hangingPunct="1">
              <a:lnSpc>
                <a:spcPct val="80000"/>
              </a:lnSpc>
            </a:pPr>
            <a:r>
              <a:rPr lang="en-US" altLang="en-US" sz="2400"/>
              <a:t>Terminologies (contd.)</a:t>
            </a:r>
          </a:p>
          <a:p>
            <a:pPr lvl="1" eaLnBrk="1" hangingPunct="1">
              <a:lnSpc>
                <a:spcPct val="80000"/>
              </a:lnSpc>
            </a:pPr>
            <a:r>
              <a:rPr lang="en-US" altLang="en-US" sz="2000"/>
              <a:t>Cloud</a:t>
            </a:r>
          </a:p>
          <a:p>
            <a:pPr lvl="1" eaLnBrk="1" hangingPunct="1">
              <a:lnSpc>
                <a:spcPct val="80000"/>
              </a:lnSpc>
            </a:pPr>
            <a:r>
              <a:rPr lang="en-US" altLang="en-US" sz="2000"/>
              <a:t>Hosts</a:t>
            </a:r>
          </a:p>
          <a:p>
            <a:pPr lvl="1" eaLnBrk="1" hangingPunct="1">
              <a:lnSpc>
                <a:spcPct val="80000"/>
              </a:lnSpc>
            </a:pPr>
            <a:r>
              <a:rPr lang="en-US" altLang="en-US" sz="2000"/>
              <a:t>Switches</a:t>
            </a:r>
          </a:p>
          <a:p>
            <a:pPr lvl="1" eaLnBrk="1" hangingPunct="1">
              <a:lnSpc>
                <a:spcPct val="80000"/>
              </a:lnSpc>
            </a:pPr>
            <a:r>
              <a:rPr lang="en-US" altLang="en-US" sz="2000"/>
              <a:t>internetwork</a:t>
            </a:r>
          </a:p>
          <a:p>
            <a:pPr lvl="1" eaLnBrk="1" hangingPunct="1">
              <a:lnSpc>
                <a:spcPct val="80000"/>
              </a:lnSpc>
            </a:pPr>
            <a:r>
              <a:rPr lang="en-US" altLang="en-US" sz="2000"/>
              <a:t>Router/gateway</a:t>
            </a:r>
          </a:p>
          <a:p>
            <a:pPr lvl="1" eaLnBrk="1" hangingPunct="1">
              <a:lnSpc>
                <a:spcPct val="80000"/>
              </a:lnSpc>
            </a:pPr>
            <a:r>
              <a:rPr lang="en-US" altLang="en-US" sz="2000"/>
              <a:t>Host-to-host connectivity</a:t>
            </a:r>
          </a:p>
          <a:p>
            <a:pPr lvl="1" eaLnBrk="1" hangingPunct="1">
              <a:lnSpc>
                <a:spcPct val="80000"/>
              </a:lnSpc>
            </a:pPr>
            <a:r>
              <a:rPr lang="en-US" altLang="en-US" sz="2000"/>
              <a:t>Address</a:t>
            </a:r>
          </a:p>
          <a:p>
            <a:pPr lvl="1" eaLnBrk="1" hangingPunct="1">
              <a:lnSpc>
                <a:spcPct val="80000"/>
              </a:lnSpc>
            </a:pPr>
            <a:r>
              <a:rPr lang="en-US" altLang="en-US" sz="2000"/>
              <a:t>Routing</a:t>
            </a:r>
          </a:p>
          <a:p>
            <a:pPr lvl="1" eaLnBrk="1" hangingPunct="1">
              <a:lnSpc>
                <a:spcPct val="80000"/>
              </a:lnSpc>
            </a:pPr>
            <a:r>
              <a:rPr lang="en-US" altLang="en-US" sz="2000"/>
              <a:t>Unicast/broadcast/multicast</a:t>
            </a:r>
          </a:p>
          <a:p>
            <a:pPr lvl="1" eaLnBrk="1" hangingPunct="1">
              <a:lnSpc>
                <a:spcPct val="80000"/>
              </a:lnSpc>
            </a:pPr>
            <a:endParaRPr lang="en-US" altLang="en-US" sz="2000"/>
          </a:p>
        </p:txBody>
      </p:sp>
      <p:sp>
        <p:nvSpPr>
          <p:cNvPr id="21509" name="Text Box 9">
            <a:extLst>
              <a:ext uri="{FF2B5EF4-FFF2-40B4-BE49-F238E27FC236}">
                <a16:creationId xmlns:a16="http://schemas.microsoft.com/office/drawing/2014/main" id="{0505749F-2925-4ED7-BEAE-1F3085F57801}"/>
              </a:ext>
            </a:extLst>
          </p:cNvPr>
          <p:cNvSpPr txBox="1">
            <a:spLocks noChangeArrowheads="1"/>
          </p:cNvSpPr>
          <p:nvPr/>
        </p:nvSpPr>
        <p:spPr bwMode="auto">
          <a:xfrm>
            <a:off x="1116013" y="5467350"/>
            <a:ext cx="3778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AutoNum type="alphaLcParenBoth"/>
            </a:pPr>
            <a:r>
              <a:rPr lang="en-US" altLang="en-US" sz="2000">
                <a:solidFill>
                  <a:srgbClr val="000066"/>
                </a:solidFill>
              </a:rPr>
              <a:t>A switched network</a:t>
            </a:r>
          </a:p>
          <a:p>
            <a:pPr eaLnBrk="1" hangingPunct="1">
              <a:buClr>
                <a:schemeClr val="tx1"/>
              </a:buClr>
              <a:buFont typeface="Wingdings" panose="05000000000000000000" pitchFamily="2" charset="2"/>
              <a:buAutoNum type="alphaLcParenBoth"/>
            </a:pPr>
            <a:r>
              <a:rPr lang="en-US" altLang="en-US" sz="2000">
                <a:solidFill>
                  <a:srgbClr val="000066"/>
                </a:solidFill>
              </a:rPr>
              <a:t>Interconnection of networks</a:t>
            </a:r>
            <a:endParaRPr lang="en-GB" altLang="en-US" sz="2000">
              <a:solidFill>
                <a:srgbClr val="000066"/>
              </a:solidFill>
            </a:endParaRPr>
          </a:p>
        </p:txBody>
      </p:sp>
      <p:sp>
        <p:nvSpPr>
          <p:cNvPr id="21510" name="Text Box 9">
            <a:extLst>
              <a:ext uri="{FF2B5EF4-FFF2-40B4-BE49-F238E27FC236}">
                <a16:creationId xmlns:a16="http://schemas.microsoft.com/office/drawing/2014/main" id="{18092A46-4976-A25F-DBA3-36700714088A}"/>
              </a:ext>
            </a:extLst>
          </p:cNvPr>
          <p:cNvSpPr txBox="1">
            <a:spLocks noChangeArrowheads="1"/>
          </p:cNvSpPr>
          <p:nvPr/>
        </p:nvSpPr>
        <p:spPr bwMode="auto">
          <a:xfrm>
            <a:off x="323850" y="1989138"/>
            <a:ext cx="40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GB" altLang="en-US" sz="1400">
                <a:solidFill>
                  <a:srgbClr val="000066"/>
                </a:solidFill>
              </a:rPr>
              <a:t>(a)</a:t>
            </a:r>
          </a:p>
        </p:txBody>
      </p:sp>
      <p:sp>
        <p:nvSpPr>
          <p:cNvPr id="21511" name="Text Box 9">
            <a:extLst>
              <a:ext uri="{FF2B5EF4-FFF2-40B4-BE49-F238E27FC236}">
                <a16:creationId xmlns:a16="http://schemas.microsoft.com/office/drawing/2014/main" id="{C09224C0-0F7B-4D4F-FA82-CC3CBAA4AC71}"/>
              </a:ext>
            </a:extLst>
          </p:cNvPr>
          <p:cNvSpPr txBox="1">
            <a:spLocks noChangeArrowheads="1"/>
          </p:cNvSpPr>
          <p:nvPr/>
        </p:nvSpPr>
        <p:spPr bwMode="auto">
          <a:xfrm>
            <a:off x="395288" y="4581525"/>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GB" altLang="en-US" sz="1400">
                <a:solidFill>
                  <a:srgbClr val="000066"/>
                </a:solidFill>
              </a:rPr>
              <a:t>(b)</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2894CF3-0E96-CAC2-0A33-9C567CE77772}"/>
                  </a:ext>
                </a:extLst>
              </p14:cNvPr>
              <p14:cNvContentPartPr/>
              <p14:nvPr/>
            </p14:nvContentPartPr>
            <p14:xfrm>
              <a:off x="840960" y="1162440"/>
              <a:ext cx="8205480" cy="5468760"/>
            </p14:xfrm>
          </p:contentPart>
        </mc:Choice>
        <mc:Fallback>
          <p:pic>
            <p:nvPicPr>
              <p:cNvPr id="2" name="Ink 1">
                <a:extLst>
                  <a:ext uri="{FF2B5EF4-FFF2-40B4-BE49-F238E27FC236}">
                    <a16:creationId xmlns:a16="http://schemas.microsoft.com/office/drawing/2014/main" id="{92894CF3-0E96-CAC2-0A33-9C567CE77772}"/>
                  </a:ext>
                </a:extLst>
              </p:cNvPr>
              <p:cNvPicPr/>
              <p:nvPr/>
            </p:nvPicPr>
            <p:blipFill>
              <a:blip r:embed="rId5"/>
              <a:stretch>
                <a:fillRect/>
              </a:stretch>
            </p:blipFill>
            <p:spPr>
              <a:xfrm>
                <a:off x="831600" y="1153080"/>
                <a:ext cx="8224200" cy="5487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6CADD71-1253-7319-68F3-48983375B3B2}"/>
                  </a:ext>
                </a:extLst>
              </p14:cNvPr>
              <p14:cNvContentPartPr/>
              <p14:nvPr/>
            </p14:nvContentPartPr>
            <p14:xfrm>
              <a:off x="9472320" y="109440"/>
              <a:ext cx="19440" cy="8280"/>
            </p14:xfrm>
          </p:contentPart>
        </mc:Choice>
        <mc:Fallback>
          <p:pic>
            <p:nvPicPr>
              <p:cNvPr id="3" name="Ink 2">
                <a:extLst>
                  <a:ext uri="{FF2B5EF4-FFF2-40B4-BE49-F238E27FC236}">
                    <a16:creationId xmlns:a16="http://schemas.microsoft.com/office/drawing/2014/main" id="{A6CADD71-1253-7319-68F3-48983375B3B2}"/>
                  </a:ext>
                </a:extLst>
              </p:cNvPr>
              <p:cNvPicPr/>
              <p:nvPr/>
            </p:nvPicPr>
            <p:blipFill>
              <a:blip r:embed="rId7"/>
              <a:stretch>
                <a:fillRect/>
              </a:stretch>
            </p:blipFill>
            <p:spPr>
              <a:xfrm>
                <a:off x="9462960" y="100080"/>
                <a:ext cx="38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B411D15-AD24-342F-043A-6AD7DF70521F}"/>
                  </a:ext>
                </a:extLst>
              </p14:cNvPr>
              <p14:cNvContentPartPr/>
              <p14:nvPr/>
            </p14:nvContentPartPr>
            <p14:xfrm>
              <a:off x="688680" y="3155040"/>
              <a:ext cx="2626920" cy="2309760"/>
            </p14:xfrm>
          </p:contentPart>
        </mc:Choice>
        <mc:Fallback>
          <p:pic>
            <p:nvPicPr>
              <p:cNvPr id="4" name="Ink 3">
                <a:extLst>
                  <a:ext uri="{FF2B5EF4-FFF2-40B4-BE49-F238E27FC236}">
                    <a16:creationId xmlns:a16="http://schemas.microsoft.com/office/drawing/2014/main" id="{AB411D15-AD24-342F-043A-6AD7DF70521F}"/>
                  </a:ext>
                </a:extLst>
              </p:cNvPr>
              <p:cNvPicPr/>
              <p:nvPr/>
            </p:nvPicPr>
            <p:blipFill>
              <a:blip r:embed="rId9"/>
              <a:stretch>
                <a:fillRect/>
              </a:stretch>
            </p:blipFill>
            <p:spPr>
              <a:xfrm>
                <a:off x="679320" y="3145680"/>
                <a:ext cx="2645640" cy="23284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6" descr="f01-05-9780123850591 copy">
            <a:extLst>
              <a:ext uri="{FF2B5EF4-FFF2-40B4-BE49-F238E27FC236}">
                <a16:creationId xmlns:a16="http://schemas.microsoft.com/office/drawing/2014/main" id="{6B5E5CBE-B472-3C5F-9003-006CCCE35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760538"/>
            <a:ext cx="352742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a:extLst>
              <a:ext uri="{FF2B5EF4-FFF2-40B4-BE49-F238E27FC236}">
                <a16:creationId xmlns:a16="http://schemas.microsoft.com/office/drawing/2014/main" id="{0F346F52-EFB2-3ACD-325F-1165701669F1}"/>
              </a:ext>
            </a:extLst>
          </p:cNvPr>
          <p:cNvSpPr>
            <a:spLocks noGrp="1" noChangeArrowheads="1"/>
          </p:cNvSpPr>
          <p:nvPr>
            <p:ph type="title"/>
          </p:nvPr>
        </p:nvSpPr>
        <p:spPr/>
        <p:txBody>
          <a:bodyPr/>
          <a:lstStyle/>
          <a:p>
            <a:pPr eaLnBrk="1" hangingPunct="1"/>
            <a:r>
              <a:rPr lang="en-US" altLang="en-US"/>
              <a:t>Cost-Effective Resource Sharing</a:t>
            </a:r>
            <a:endParaRPr lang="en-GB" altLang="en-US"/>
          </a:p>
        </p:txBody>
      </p:sp>
      <p:sp>
        <p:nvSpPr>
          <p:cNvPr id="22531" name="Rectangle 4">
            <a:extLst>
              <a:ext uri="{FF2B5EF4-FFF2-40B4-BE49-F238E27FC236}">
                <a16:creationId xmlns:a16="http://schemas.microsoft.com/office/drawing/2014/main" id="{FD38273F-A2EF-83BA-3AC0-BC62292FD101}"/>
              </a:ext>
            </a:extLst>
          </p:cNvPr>
          <p:cNvSpPr>
            <a:spLocks noGrp="1" noChangeArrowheads="1"/>
          </p:cNvSpPr>
          <p:nvPr>
            <p:ph type="body" sz="half" idx="1"/>
          </p:nvPr>
        </p:nvSpPr>
        <p:spPr>
          <a:xfrm>
            <a:off x="4716463" y="908050"/>
            <a:ext cx="4059237" cy="5111750"/>
          </a:xfrm>
        </p:spPr>
        <p:txBody>
          <a:bodyPr/>
          <a:lstStyle/>
          <a:p>
            <a:pPr eaLnBrk="1" hangingPunct="1"/>
            <a:r>
              <a:rPr lang="en-US" altLang="en-US" sz="2400"/>
              <a:t>Resource: links and nodes</a:t>
            </a:r>
          </a:p>
          <a:p>
            <a:pPr eaLnBrk="1" hangingPunct="1"/>
            <a:r>
              <a:rPr lang="en-US" altLang="en-US" sz="2400"/>
              <a:t>How to share a link?</a:t>
            </a:r>
          </a:p>
          <a:p>
            <a:pPr lvl="1" eaLnBrk="1" hangingPunct="1"/>
            <a:r>
              <a:rPr lang="en-US" altLang="en-US" sz="2000"/>
              <a:t>Multiplexing</a:t>
            </a:r>
          </a:p>
          <a:p>
            <a:pPr lvl="1" eaLnBrk="1" hangingPunct="1"/>
            <a:r>
              <a:rPr lang="en-US" altLang="en-US" sz="2000"/>
              <a:t>De-multiplexing</a:t>
            </a:r>
          </a:p>
          <a:p>
            <a:pPr lvl="1" eaLnBrk="1" hangingPunct="1"/>
            <a:r>
              <a:rPr lang="en-US" altLang="en-US" sz="2000"/>
              <a:t>Synchronous Time-division Multiplexing</a:t>
            </a:r>
          </a:p>
          <a:p>
            <a:pPr lvl="2" eaLnBrk="1" hangingPunct="1"/>
            <a:r>
              <a:rPr lang="en-US" altLang="en-US" sz="1800"/>
              <a:t>Time slots/data transmitted in predetermined slots</a:t>
            </a:r>
          </a:p>
        </p:txBody>
      </p:sp>
      <p:sp>
        <p:nvSpPr>
          <p:cNvPr id="485385" name="Text Box 9">
            <a:extLst>
              <a:ext uri="{FF2B5EF4-FFF2-40B4-BE49-F238E27FC236}">
                <a16:creationId xmlns:a16="http://schemas.microsoft.com/office/drawing/2014/main" id="{0C1C5FD4-9DD6-B647-9FF9-68685477CFCB}"/>
              </a:ext>
            </a:extLst>
          </p:cNvPr>
          <p:cNvSpPr txBox="1">
            <a:spLocks noChangeArrowheads="1"/>
          </p:cNvSpPr>
          <p:nvPr/>
        </p:nvSpPr>
        <p:spPr bwMode="auto">
          <a:xfrm>
            <a:off x="755650" y="4221163"/>
            <a:ext cx="4176713" cy="708025"/>
          </a:xfrm>
          <a:prstGeom prst="rect">
            <a:avLst/>
          </a:prstGeom>
          <a:noFill/>
          <a:ln w="9525" algn="ctr">
            <a:noFill/>
            <a:miter lim="800000"/>
            <a:headEnd/>
            <a:tailEnd/>
          </a:ln>
          <a:effectLst/>
        </p:spPr>
        <p:txBody>
          <a:bodyPr>
            <a:spAutoFit/>
          </a:bodyPr>
          <a:lstStyle/>
          <a:p>
            <a:pPr marL="457200" indent="-457200" eaLnBrk="1" hangingPunct="1">
              <a:spcBef>
                <a:spcPct val="20000"/>
              </a:spcBef>
              <a:buClr>
                <a:schemeClr val="tx1"/>
              </a:buClr>
              <a:buSzPct val="60000"/>
              <a:buFont typeface="Wingdings" pitchFamily="2" charset="2"/>
              <a:buNone/>
              <a:defRPr/>
            </a:pPr>
            <a:r>
              <a:rPr lang="en-US" sz="2000">
                <a:latin typeface="+mj-lt"/>
              </a:rPr>
              <a:t>Multiplexing multiple logical flows over a single physical link</a:t>
            </a:r>
            <a:endParaRPr lang="en-GB" sz="2000">
              <a:solidFill>
                <a:srgbClr val="000066"/>
              </a:solidFill>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5EBC5A7-3AC0-63F0-1C03-C2F84981B923}"/>
                  </a:ext>
                </a:extLst>
              </p14:cNvPr>
              <p14:cNvContentPartPr/>
              <p14:nvPr/>
            </p14:nvContentPartPr>
            <p14:xfrm>
              <a:off x="571320" y="1608840"/>
              <a:ext cx="8353800" cy="4631040"/>
            </p14:xfrm>
          </p:contentPart>
        </mc:Choice>
        <mc:Fallback>
          <p:pic>
            <p:nvPicPr>
              <p:cNvPr id="2" name="Ink 1">
                <a:extLst>
                  <a:ext uri="{FF2B5EF4-FFF2-40B4-BE49-F238E27FC236}">
                    <a16:creationId xmlns:a16="http://schemas.microsoft.com/office/drawing/2014/main" id="{B5EBC5A7-3AC0-63F0-1C03-C2F84981B923}"/>
                  </a:ext>
                </a:extLst>
              </p:cNvPr>
              <p:cNvPicPr/>
              <p:nvPr/>
            </p:nvPicPr>
            <p:blipFill>
              <a:blip r:embed="rId4"/>
              <a:stretch>
                <a:fillRect/>
              </a:stretch>
            </p:blipFill>
            <p:spPr>
              <a:xfrm>
                <a:off x="561960" y="1599480"/>
                <a:ext cx="8372520" cy="4649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6" descr="f01-06-9780123850591 copy">
            <a:extLst>
              <a:ext uri="{FF2B5EF4-FFF2-40B4-BE49-F238E27FC236}">
                <a16:creationId xmlns:a16="http://schemas.microsoft.com/office/drawing/2014/main" id="{F8CBE771-73DF-B69B-C3AD-E2420CD6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1289050"/>
            <a:ext cx="43211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a:extLst>
              <a:ext uri="{FF2B5EF4-FFF2-40B4-BE49-F238E27FC236}">
                <a16:creationId xmlns:a16="http://schemas.microsoft.com/office/drawing/2014/main" id="{2D112E12-D6F9-9E7D-1B75-198C818D37E3}"/>
              </a:ext>
            </a:extLst>
          </p:cNvPr>
          <p:cNvSpPr>
            <a:spLocks noGrp="1" noChangeArrowheads="1"/>
          </p:cNvSpPr>
          <p:nvPr>
            <p:ph type="title"/>
          </p:nvPr>
        </p:nvSpPr>
        <p:spPr/>
        <p:txBody>
          <a:bodyPr/>
          <a:lstStyle/>
          <a:p>
            <a:pPr eaLnBrk="1" hangingPunct="1"/>
            <a:r>
              <a:rPr lang="en-US" altLang="en-US"/>
              <a:t>Cost-Effective Resource Sharing</a:t>
            </a:r>
            <a:endParaRPr lang="en-GB" altLang="en-US"/>
          </a:p>
        </p:txBody>
      </p:sp>
      <p:sp>
        <p:nvSpPr>
          <p:cNvPr id="23555" name="Rectangle 4">
            <a:extLst>
              <a:ext uri="{FF2B5EF4-FFF2-40B4-BE49-F238E27FC236}">
                <a16:creationId xmlns:a16="http://schemas.microsoft.com/office/drawing/2014/main" id="{7A4EE9C9-7EEF-44E5-0677-3CD2E0AABD84}"/>
              </a:ext>
            </a:extLst>
          </p:cNvPr>
          <p:cNvSpPr>
            <a:spLocks noGrp="1" noChangeArrowheads="1"/>
          </p:cNvSpPr>
          <p:nvPr>
            <p:ph type="body" sz="half" idx="1"/>
          </p:nvPr>
        </p:nvSpPr>
        <p:spPr>
          <a:xfrm>
            <a:off x="4716463" y="908050"/>
            <a:ext cx="4059237" cy="5111750"/>
          </a:xfrm>
        </p:spPr>
        <p:txBody>
          <a:bodyPr/>
          <a:lstStyle/>
          <a:p>
            <a:pPr eaLnBrk="1" hangingPunct="1"/>
            <a:r>
              <a:rPr lang="en-US" altLang="en-US" sz="2400"/>
              <a:t>FDM: Frequency Division Multiplexing</a:t>
            </a:r>
          </a:p>
          <a:p>
            <a:pPr eaLnBrk="1" hangingPunct="1"/>
            <a:r>
              <a:rPr lang="en-US" altLang="en-US" sz="2400"/>
              <a:t>Statistical Multiplexing</a:t>
            </a:r>
          </a:p>
          <a:p>
            <a:pPr lvl="1" eaLnBrk="1" hangingPunct="1">
              <a:lnSpc>
                <a:spcPct val="80000"/>
              </a:lnSpc>
            </a:pPr>
            <a:r>
              <a:rPr lang="en-US" altLang="en-US" sz="2000"/>
              <a:t>Data is transmitted based on demand of each flow.</a:t>
            </a:r>
          </a:p>
          <a:p>
            <a:pPr lvl="1" eaLnBrk="1" hangingPunct="1">
              <a:lnSpc>
                <a:spcPct val="80000"/>
              </a:lnSpc>
            </a:pPr>
            <a:r>
              <a:rPr lang="en-US" altLang="en-US" sz="2000"/>
              <a:t>What is a flow? </a:t>
            </a:r>
          </a:p>
          <a:p>
            <a:pPr lvl="1" eaLnBrk="1" hangingPunct="1">
              <a:lnSpc>
                <a:spcPct val="80000"/>
              </a:lnSpc>
            </a:pPr>
            <a:r>
              <a:rPr lang="en-US" altLang="en-US" sz="2000"/>
              <a:t>Packets vs. Messages</a:t>
            </a:r>
          </a:p>
          <a:p>
            <a:pPr lvl="1" eaLnBrk="1" hangingPunct="1">
              <a:lnSpc>
                <a:spcPct val="80000"/>
              </a:lnSpc>
            </a:pPr>
            <a:r>
              <a:rPr lang="en-US" altLang="en-US" sz="2000"/>
              <a:t>FIFO, Round-Robin, Priorities (Quality-of-Service (QoS))</a:t>
            </a:r>
          </a:p>
          <a:p>
            <a:pPr lvl="1" eaLnBrk="1" hangingPunct="1">
              <a:lnSpc>
                <a:spcPct val="80000"/>
              </a:lnSpc>
            </a:pPr>
            <a:r>
              <a:rPr lang="en-US" altLang="en-US" sz="2000"/>
              <a:t>Congested?</a:t>
            </a:r>
          </a:p>
          <a:p>
            <a:pPr eaLnBrk="1" hangingPunct="1">
              <a:lnSpc>
                <a:spcPct val="80000"/>
              </a:lnSpc>
            </a:pPr>
            <a:r>
              <a:rPr lang="en-US" altLang="en-US" sz="2400"/>
              <a:t>LAN, MAN, WAN</a:t>
            </a:r>
          </a:p>
          <a:p>
            <a:pPr eaLnBrk="1" hangingPunct="1">
              <a:lnSpc>
                <a:spcPct val="80000"/>
              </a:lnSpc>
            </a:pPr>
            <a:r>
              <a:rPr lang="en-US" altLang="en-US" sz="2400"/>
              <a:t>SAN (System Area Networks</a:t>
            </a:r>
          </a:p>
        </p:txBody>
      </p:sp>
      <p:sp>
        <p:nvSpPr>
          <p:cNvPr id="485385" name="Text Box 9">
            <a:extLst>
              <a:ext uri="{FF2B5EF4-FFF2-40B4-BE49-F238E27FC236}">
                <a16:creationId xmlns:a16="http://schemas.microsoft.com/office/drawing/2014/main" id="{CFE170AF-B48E-D441-9DE4-B0BA60A21A33}"/>
              </a:ext>
            </a:extLst>
          </p:cNvPr>
          <p:cNvSpPr txBox="1">
            <a:spLocks noChangeArrowheads="1"/>
          </p:cNvSpPr>
          <p:nvPr/>
        </p:nvSpPr>
        <p:spPr bwMode="auto">
          <a:xfrm>
            <a:off x="323850" y="4221163"/>
            <a:ext cx="4464050" cy="1016000"/>
          </a:xfrm>
          <a:prstGeom prst="rect">
            <a:avLst/>
          </a:prstGeom>
          <a:noFill/>
          <a:ln w="9525" algn="ctr">
            <a:noFill/>
            <a:miter lim="800000"/>
            <a:headEnd/>
            <a:tailEnd/>
          </a:ln>
          <a:effectLst/>
        </p:spPr>
        <p:txBody>
          <a:bodyPr>
            <a:spAutoFit/>
          </a:bodyPr>
          <a:lstStyle/>
          <a:p>
            <a:pPr marL="457200" indent="-457200" eaLnBrk="1" hangingPunct="1">
              <a:spcBef>
                <a:spcPct val="20000"/>
              </a:spcBef>
              <a:buClr>
                <a:schemeClr val="tx1"/>
              </a:buClr>
              <a:buSzPct val="60000"/>
              <a:buFont typeface="Wingdings" pitchFamily="2" charset="2"/>
              <a:buNone/>
              <a:defRPr/>
            </a:pPr>
            <a:r>
              <a:rPr lang="en-US" sz="2000">
                <a:latin typeface="+mj-lt"/>
              </a:rPr>
              <a:t>A switch multiplexing packets from multiple sources onto one shared link</a:t>
            </a:r>
            <a:endParaRPr lang="en-GB" sz="2000">
              <a:solidFill>
                <a:srgbClr val="000066"/>
              </a:solidFill>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AAF6235-CF87-6D56-844F-56C2E7EE955D}"/>
                  </a:ext>
                </a:extLst>
              </p14:cNvPr>
              <p14:cNvContentPartPr/>
              <p14:nvPr/>
            </p14:nvContentPartPr>
            <p14:xfrm>
              <a:off x="1624320" y="50760"/>
              <a:ext cx="7152120" cy="6572880"/>
            </p14:xfrm>
          </p:contentPart>
        </mc:Choice>
        <mc:Fallback>
          <p:pic>
            <p:nvPicPr>
              <p:cNvPr id="2" name="Ink 1">
                <a:extLst>
                  <a:ext uri="{FF2B5EF4-FFF2-40B4-BE49-F238E27FC236}">
                    <a16:creationId xmlns:a16="http://schemas.microsoft.com/office/drawing/2014/main" id="{4AAF6235-CF87-6D56-844F-56C2E7EE955D}"/>
                  </a:ext>
                </a:extLst>
              </p:cNvPr>
              <p:cNvPicPr/>
              <p:nvPr/>
            </p:nvPicPr>
            <p:blipFill>
              <a:blip r:embed="rId4"/>
              <a:stretch>
                <a:fillRect/>
              </a:stretch>
            </p:blipFill>
            <p:spPr>
              <a:xfrm>
                <a:off x="1614960" y="41400"/>
                <a:ext cx="7170840" cy="65916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6" descr="f01-07-9780123850591 copy">
            <a:extLst>
              <a:ext uri="{FF2B5EF4-FFF2-40B4-BE49-F238E27FC236}">
                <a16:creationId xmlns:a16="http://schemas.microsoft.com/office/drawing/2014/main" id="{A98C00DB-9D2E-AB7D-1F64-9BAE650F4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381635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2">
            <a:extLst>
              <a:ext uri="{FF2B5EF4-FFF2-40B4-BE49-F238E27FC236}">
                <a16:creationId xmlns:a16="http://schemas.microsoft.com/office/drawing/2014/main" id="{6DF76F9B-13F7-9258-3F39-7C5621B8A2AF}"/>
              </a:ext>
            </a:extLst>
          </p:cNvPr>
          <p:cNvSpPr>
            <a:spLocks noGrp="1" noChangeArrowheads="1"/>
          </p:cNvSpPr>
          <p:nvPr>
            <p:ph type="title"/>
          </p:nvPr>
        </p:nvSpPr>
        <p:spPr/>
        <p:txBody>
          <a:bodyPr/>
          <a:lstStyle/>
          <a:p>
            <a:pPr eaLnBrk="1" hangingPunct="1"/>
            <a:r>
              <a:rPr lang="en-US" altLang="en-US"/>
              <a:t>Support for Common Services</a:t>
            </a:r>
            <a:endParaRPr lang="en-GB" altLang="en-US"/>
          </a:p>
        </p:txBody>
      </p:sp>
      <p:sp>
        <p:nvSpPr>
          <p:cNvPr id="24579" name="Rectangle 4">
            <a:extLst>
              <a:ext uri="{FF2B5EF4-FFF2-40B4-BE49-F238E27FC236}">
                <a16:creationId xmlns:a16="http://schemas.microsoft.com/office/drawing/2014/main" id="{0B830F2D-68FD-636E-443D-708C71A4A228}"/>
              </a:ext>
            </a:extLst>
          </p:cNvPr>
          <p:cNvSpPr>
            <a:spLocks noGrp="1" noChangeArrowheads="1"/>
          </p:cNvSpPr>
          <p:nvPr>
            <p:ph type="body" sz="half" idx="1"/>
          </p:nvPr>
        </p:nvSpPr>
        <p:spPr>
          <a:xfrm>
            <a:off x="684213" y="1196975"/>
            <a:ext cx="7991475" cy="2160588"/>
          </a:xfrm>
        </p:spPr>
        <p:txBody>
          <a:bodyPr/>
          <a:lstStyle/>
          <a:p>
            <a:pPr eaLnBrk="1" hangingPunct="1"/>
            <a:r>
              <a:rPr lang="en-US" altLang="en-US" sz="2800"/>
              <a:t>Logical Channels</a:t>
            </a:r>
          </a:p>
          <a:p>
            <a:pPr lvl="1" eaLnBrk="1" hangingPunct="1"/>
            <a:r>
              <a:rPr lang="en-US" altLang="en-US" sz="2400"/>
              <a:t>Application-to-Application communication path or a pipe</a:t>
            </a:r>
          </a:p>
        </p:txBody>
      </p:sp>
      <p:sp>
        <p:nvSpPr>
          <p:cNvPr id="485385" name="Text Box 9">
            <a:extLst>
              <a:ext uri="{FF2B5EF4-FFF2-40B4-BE49-F238E27FC236}">
                <a16:creationId xmlns:a16="http://schemas.microsoft.com/office/drawing/2014/main" id="{15CC71A4-533D-694E-B5D8-3CE8DB990CCB}"/>
              </a:ext>
            </a:extLst>
          </p:cNvPr>
          <p:cNvSpPr txBox="1">
            <a:spLocks noChangeArrowheads="1"/>
          </p:cNvSpPr>
          <p:nvPr/>
        </p:nvSpPr>
        <p:spPr bwMode="auto">
          <a:xfrm>
            <a:off x="2124075" y="5013325"/>
            <a:ext cx="4464050" cy="708025"/>
          </a:xfrm>
          <a:prstGeom prst="rect">
            <a:avLst/>
          </a:prstGeom>
          <a:noFill/>
          <a:ln w="9525" algn="ctr">
            <a:noFill/>
            <a:miter lim="800000"/>
            <a:headEnd/>
            <a:tailEnd/>
          </a:ln>
          <a:effectLst/>
        </p:spPr>
        <p:txBody>
          <a:bodyPr>
            <a:spAutoFit/>
          </a:bodyPr>
          <a:lstStyle/>
          <a:p>
            <a:pPr marL="457200" indent="-457200" eaLnBrk="1" hangingPunct="1">
              <a:spcBef>
                <a:spcPct val="20000"/>
              </a:spcBef>
              <a:buClr>
                <a:schemeClr val="tx1"/>
              </a:buClr>
              <a:buSzPct val="60000"/>
              <a:buFont typeface="Wingdings" pitchFamily="2" charset="2"/>
              <a:buNone/>
              <a:defRPr/>
            </a:pPr>
            <a:r>
              <a:rPr lang="en-US" sz="2000">
                <a:latin typeface="+mj-lt"/>
              </a:rPr>
              <a:t>Process communicating over an abstract channel</a:t>
            </a:r>
            <a:endParaRPr lang="en-GB" sz="2000">
              <a:solidFill>
                <a:srgbClr val="000066"/>
              </a:solidFill>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6507852-BF4A-E936-1205-1F405CA957C6}"/>
                  </a:ext>
                </a:extLst>
              </p14:cNvPr>
              <p14:cNvContentPartPr/>
              <p14:nvPr/>
            </p14:nvContentPartPr>
            <p14:xfrm>
              <a:off x="2438640" y="2739960"/>
              <a:ext cx="2795040" cy="1143360"/>
            </p14:xfrm>
          </p:contentPart>
        </mc:Choice>
        <mc:Fallback>
          <p:pic>
            <p:nvPicPr>
              <p:cNvPr id="2" name="Ink 1">
                <a:extLst>
                  <a:ext uri="{FF2B5EF4-FFF2-40B4-BE49-F238E27FC236}">
                    <a16:creationId xmlns:a16="http://schemas.microsoft.com/office/drawing/2014/main" id="{96507852-BF4A-E936-1205-1F405CA957C6}"/>
                  </a:ext>
                </a:extLst>
              </p:cNvPr>
              <p:cNvPicPr/>
              <p:nvPr/>
            </p:nvPicPr>
            <p:blipFill>
              <a:blip r:embed="rId4"/>
              <a:stretch>
                <a:fillRect/>
              </a:stretch>
            </p:blipFill>
            <p:spPr>
              <a:xfrm>
                <a:off x="2429280" y="2730600"/>
                <a:ext cx="2813760" cy="11620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5218773F-CF5E-AF58-3681-82517A4A39AA}"/>
              </a:ext>
            </a:extLst>
          </p:cNvPr>
          <p:cNvSpPr>
            <a:spLocks noGrp="1" noChangeArrowheads="1"/>
          </p:cNvSpPr>
          <p:nvPr>
            <p:ph type="title"/>
          </p:nvPr>
        </p:nvSpPr>
        <p:spPr>
          <a:xfrm>
            <a:off x="611188" y="171450"/>
            <a:ext cx="8281987" cy="646113"/>
          </a:xfrm>
        </p:spPr>
        <p:txBody>
          <a:bodyPr/>
          <a:lstStyle/>
          <a:p>
            <a:pPr eaLnBrk="1" hangingPunct="1"/>
            <a:r>
              <a:rPr lang="en-US" altLang="en-US" sz="3600"/>
              <a:t>Common Communication Patterns</a:t>
            </a:r>
            <a:endParaRPr lang="en-AU" altLang="en-US" sz="3600"/>
          </a:p>
        </p:txBody>
      </p:sp>
      <p:sp>
        <p:nvSpPr>
          <p:cNvPr id="25602" name="Rectangle 3">
            <a:extLst>
              <a:ext uri="{FF2B5EF4-FFF2-40B4-BE49-F238E27FC236}">
                <a16:creationId xmlns:a16="http://schemas.microsoft.com/office/drawing/2014/main" id="{F5F3C6A4-9872-FA1D-8225-45A7AD0F9BAA}"/>
              </a:ext>
            </a:extLst>
          </p:cNvPr>
          <p:cNvSpPr>
            <a:spLocks noGrp="1" noChangeArrowheads="1"/>
          </p:cNvSpPr>
          <p:nvPr>
            <p:ph type="body" idx="1"/>
          </p:nvPr>
        </p:nvSpPr>
        <p:spPr/>
        <p:txBody>
          <a:bodyPr/>
          <a:lstStyle/>
          <a:p>
            <a:pPr eaLnBrk="1" hangingPunct="1"/>
            <a:r>
              <a:rPr lang="en-US" altLang="en-US" sz="2800"/>
              <a:t>Client/Server</a:t>
            </a:r>
          </a:p>
          <a:p>
            <a:pPr eaLnBrk="1" hangingPunct="1"/>
            <a:r>
              <a:rPr lang="en-US" altLang="en-US" sz="2800"/>
              <a:t>Two types of communication channel</a:t>
            </a:r>
          </a:p>
          <a:p>
            <a:pPr lvl="1" eaLnBrk="1" hangingPunct="1"/>
            <a:r>
              <a:rPr lang="en-US" altLang="en-US" sz="2400"/>
              <a:t>Request/Reply Channels</a:t>
            </a:r>
          </a:p>
          <a:p>
            <a:pPr lvl="1" eaLnBrk="1" hangingPunct="1"/>
            <a:r>
              <a:rPr lang="en-US" altLang="en-US" sz="2400"/>
              <a:t>Message Stream Channels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D187713-860F-AE0C-6C74-D2BBF0B9C4D3}"/>
                  </a:ext>
                </a:extLst>
              </p14:cNvPr>
              <p14:cNvContentPartPr/>
              <p14:nvPr/>
            </p14:nvContentPartPr>
            <p14:xfrm>
              <a:off x="2422800" y="2352600"/>
              <a:ext cx="7253640" cy="4427640"/>
            </p14:xfrm>
          </p:contentPart>
        </mc:Choice>
        <mc:Fallback>
          <p:pic>
            <p:nvPicPr>
              <p:cNvPr id="2" name="Ink 1">
                <a:extLst>
                  <a:ext uri="{FF2B5EF4-FFF2-40B4-BE49-F238E27FC236}">
                    <a16:creationId xmlns:a16="http://schemas.microsoft.com/office/drawing/2014/main" id="{8D187713-860F-AE0C-6C74-D2BBF0B9C4D3}"/>
                  </a:ext>
                </a:extLst>
              </p:cNvPr>
              <p:cNvPicPr/>
              <p:nvPr/>
            </p:nvPicPr>
            <p:blipFill>
              <a:blip r:embed="rId4"/>
              <a:stretch>
                <a:fillRect/>
              </a:stretch>
            </p:blipFill>
            <p:spPr>
              <a:xfrm>
                <a:off x="2413440" y="2343240"/>
                <a:ext cx="7272360" cy="44463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E493241-D688-1170-F9B3-8B5045CCC1E2}"/>
              </a:ext>
            </a:extLst>
          </p:cNvPr>
          <p:cNvSpPr>
            <a:spLocks noGrp="1" noChangeArrowheads="1"/>
          </p:cNvSpPr>
          <p:nvPr>
            <p:ph type="title"/>
          </p:nvPr>
        </p:nvSpPr>
        <p:spPr>
          <a:xfrm>
            <a:off x="611188" y="109538"/>
            <a:ext cx="8281987" cy="708025"/>
          </a:xfrm>
        </p:spPr>
        <p:txBody>
          <a:bodyPr/>
          <a:lstStyle/>
          <a:p>
            <a:pPr eaLnBrk="1" hangingPunct="1"/>
            <a:r>
              <a:rPr lang="en-US" altLang="en-US"/>
              <a:t>Reliability</a:t>
            </a:r>
            <a:endParaRPr lang="en-AU" altLang="en-US"/>
          </a:p>
        </p:txBody>
      </p:sp>
      <p:sp>
        <p:nvSpPr>
          <p:cNvPr id="27650" name="Rectangle 3">
            <a:extLst>
              <a:ext uri="{FF2B5EF4-FFF2-40B4-BE49-F238E27FC236}">
                <a16:creationId xmlns:a16="http://schemas.microsoft.com/office/drawing/2014/main" id="{31EF4160-EBEC-0C50-F037-C03229304A50}"/>
              </a:ext>
            </a:extLst>
          </p:cNvPr>
          <p:cNvSpPr>
            <a:spLocks noGrp="1" noChangeArrowheads="1"/>
          </p:cNvSpPr>
          <p:nvPr>
            <p:ph type="body" idx="1"/>
          </p:nvPr>
        </p:nvSpPr>
        <p:spPr/>
        <p:txBody>
          <a:bodyPr/>
          <a:lstStyle/>
          <a:p>
            <a:pPr eaLnBrk="1" hangingPunct="1">
              <a:lnSpc>
                <a:spcPct val="90000"/>
              </a:lnSpc>
            </a:pPr>
            <a:r>
              <a:rPr lang="en-US" altLang="en-US" sz="2800"/>
              <a:t>Network should hide the errors</a:t>
            </a:r>
          </a:p>
          <a:p>
            <a:pPr eaLnBrk="1" hangingPunct="1">
              <a:lnSpc>
                <a:spcPct val="90000"/>
              </a:lnSpc>
            </a:pPr>
            <a:r>
              <a:rPr lang="en-US" altLang="en-US" sz="2800"/>
              <a:t>Bits are lost</a:t>
            </a:r>
          </a:p>
          <a:p>
            <a:pPr lvl="1" eaLnBrk="1" hangingPunct="1">
              <a:lnSpc>
                <a:spcPct val="90000"/>
              </a:lnSpc>
            </a:pPr>
            <a:r>
              <a:rPr lang="en-US" altLang="en-US" sz="2400"/>
              <a:t>Bit errors (1 to a 0, and vice versa)</a:t>
            </a:r>
          </a:p>
          <a:p>
            <a:pPr lvl="1" eaLnBrk="1" hangingPunct="1">
              <a:lnSpc>
                <a:spcPct val="90000"/>
              </a:lnSpc>
            </a:pPr>
            <a:r>
              <a:rPr lang="en-US" altLang="en-US" sz="2400"/>
              <a:t>Burst errors – several consecutive errors</a:t>
            </a:r>
          </a:p>
          <a:p>
            <a:pPr eaLnBrk="1" hangingPunct="1">
              <a:lnSpc>
                <a:spcPct val="90000"/>
              </a:lnSpc>
            </a:pPr>
            <a:r>
              <a:rPr lang="en-US" altLang="en-US" sz="2800"/>
              <a:t>Packets are lost (Congestion)</a:t>
            </a:r>
          </a:p>
          <a:p>
            <a:pPr eaLnBrk="1" hangingPunct="1">
              <a:lnSpc>
                <a:spcPct val="90000"/>
              </a:lnSpc>
            </a:pPr>
            <a:r>
              <a:rPr lang="en-US" altLang="en-US" sz="2800"/>
              <a:t>Links and Node failures</a:t>
            </a:r>
          </a:p>
          <a:p>
            <a:pPr eaLnBrk="1" hangingPunct="1">
              <a:lnSpc>
                <a:spcPct val="90000"/>
              </a:lnSpc>
            </a:pPr>
            <a:r>
              <a:rPr lang="en-US" altLang="en-US" sz="2800"/>
              <a:t>Messages are delayed</a:t>
            </a:r>
          </a:p>
          <a:p>
            <a:pPr eaLnBrk="1" hangingPunct="1">
              <a:lnSpc>
                <a:spcPct val="90000"/>
              </a:lnSpc>
            </a:pPr>
            <a:r>
              <a:rPr lang="en-US" altLang="en-US" sz="2800"/>
              <a:t>Messages are delivered out-of-order</a:t>
            </a:r>
          </a:p>
          <a:p>
            <a:pPr eaLnBrk="1" hangingPunct="1">
              <a:lnSpc>
                <a:spcPct val="90000"/>
              </a:lnSpc>
            </a:pPr>
            <a:r>
              <a:rPr lang="en-US" altLang="en-US" sz="2800"/>
              <a:t>Third parties eavesdrop</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AB86693-6574-E384-CD9F-48916FD44548}"/>
                  </a:ext>
                </a:extLst>
              </p14:cNvPr>
              <p14:cNvContentPartPr/>
              <p14:nvPr/>
            </p14:nvContentPartPr>
            <p14:xfrm>
              <a:off x="1146240" y="132840"/>
              <a:ext cx="8804160" cy="6623640"/>
            </p14:xfrm>
          </p:contentPart>
        </mc:Choice>
        <mc:Fallback>
          <p:pic>
            <p:nvPicPr>
              <p:cNvPr id="2" name="Ink 1">
                <a:extLst>
                  <a:ext uri="{FF2B5EF4-FFF2-40B4-BE49-F238E27FC236}">
                    <a16:creationId xmlns:a16="http://schemas.microsoft.com/office/drawing/2014/main" id="{4AB86693-6574-E384-CD9F-48916FD44548}"/>
                  </a:ext>
                </a:extLst>
              </p:cNvPr>
              <p:cNvPicPr/>
              <p:nvPr/>
            </p:nvPicPr>
            <p:blipFill>
              <a:blip r:embed="rId4"/>
              <a:stretch>
                <a:fillRect/>
              </a:stretch>
            </p:blipFill>
            <p:spPr>
              <a:xfrm>
                <a:off x="1136880" y="123480"/>
                <a:ext cx="8822880" cy="66423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7">
            <a:extLst>
              <a:ext uri="{FF2B5EF4-FFF2-40B4-BE49-F238E27FC236}">
                <a16:creationId xmlns:a16="http://schemas.microsoft.com/office/drawing/2014/main" id="{3E15DA62-6F3E-276D-7514-A1C308B04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628775"/>
            <a:ext cx="47117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698" name="Rectangle 2">
            <a:extLst>
              <a:ext uri="{FF2B5EF4-FFF2-40B4-BE49-F238E27FC236}">
                <a16:creationId xmlns:a16="http://schemas.microsoft.com/office/drawing/2014/main" id="{F2BDF0F8-16BD-CC2E-979E-45EF3EFEDE30}"/>
              </a:ext>
            </a:extLst>
          </p:cNvPr>
          <p:cNvSpPr>
            <a:spLocks noGrp="1" noChangeArrowheads="1"/>
          </p:cNvSpPr>
          <p:nvPr>
            <p:ph type="title"/>
          </p:nvPr>
        </p:nvSpPr>
        <p:spPr/>
        <p:txBody>
          <a:bodyPr/>
          <a:lstStyle/>
          <a:p>
            <a:pPr eaLnBrk="1" hangingPunct="1"/>
            <a:r>
              <a:rPr lang="en-US" altLang="en-US"/>
              <a:t>Network Architecture</a:t>
            </a:r>
            <a:endParaRPr lang="en-GB" altLang="en-US"/>
          </a:p>
        </p:txBody>
      </p:sp>
      <p:sp>
        <p:nvSpPr>
          <p:cNvPr id="29699" name="Text Box 8">
            <a:extLst>
              <a:ext uri="{FF2B5EF4-FFF2-40B4-BE49-F238E27FC236}">
                <a16:creationId xmlns:a16="http://schemas.microsoft.com/office/drawing/2014/main" id="{DA94B1A1-2E9C-54BA-E92E-3D6FB666B2B3}"/>
              </a:ext>
            </a:extLst>
          </p:cNvPr>
          <p:cNvSpPr txBox="1">
            <a:spLocks noChangeArrowheads="1"/>
          </p:cNvSpPr>
          <p:nvPr/>
        </p:nvSpPr>
        <p:spPr bwMode="auto">
          <a:xfrm>
            <a:off x="2176463" y="4602163"/>
            <a:ext cx="4441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US" altLang="en-US" sz="2000"/>
              <a:t>Example of a layered network system</a:t>
            </a:r>
            <a:endParaRPr lang="en-GB"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696EBBE-4EF7-DBD2-970E-1820EA242116}"/>
                  </a:ext>
                </a:extLst>
              </p14:cNvPr>
              <p14:cNvContentPartPr/>
              <p14:nvPr/>
            </p14:nvContentPartPr>
            <p14:xfrm>
              <a:off x="2317320" y="2196000"/>
              <a:ext cx="4145040" cy="2525040"/>
            </p14:xfrm>
          </p:contentPart>
        </mc:Choice>
        <mc:Fallback>
          <p:pic>
            <p:nvPicPr>
              <p:cNvPr id="2" name="Ink 1">
                <a:extLst>
                  <a:ext uri="{FF2B5EF4-FFF2-40B4-BE49-F238E27FC236}">
                    <a16:creationId xmlns:a16="http://schemas.microsoft.com/office/drawing/2014/main" id="{1696EBBE-4EF7-DBD2-970E-1820EA242116}"/>
                  </a:ext>
                </a:extLst>
              </p:cNvPr>
              <p:cNvPicPr/>
              <p:nvPr/>
            </p:nvPicPr>
            <p:blipFill>
              <a:blip r:embed="rId4"/>
              <a:stretch>
                <a:fillRect/>
              </a:stretch>
            </p:blipFill>
            <p:spPr>
              <a:xfrm>
                <a:off x="2307960" y="2186640"/>
                <a:ext cx="4163760" cy="25437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C3642A5-78F2-66DE-0F6A-1F5EB30A2A3A}"/>
              </a:ext>
            </a:extLst>
          </p:cNvPr>
          <p:cNvSpPr>
            <a:spLocks noGrp="1" noChangeArrowheads="1"/>
          </p:cNvSpPr>
          <p:nvPr>
            <p:ph type="title"/>
          </p:nvPr>
        </p:nvSpPr>
        <p:spPr/>
        <p:txBody>
          <a:bodyPr/>
          <a:lstStyle/>
          <a:p>
            <a:pPr eaLnBrk="1" hangingPunct="1"/>
            <a:r>
              <a:rPr lang="en-US" altLang="en-US"/>
              <a:t>Network Architecture</a:t>
            </a:r>
            <a:endParaRPr lang="en-GB" altLang="en-US"/>
          </a:p>
        </p:txBody>
      </p:sp>
      <p:sp>
        <p:nvSpPr>
          <p:cNvPr id="483336" name="Text Box 8">
            <a:extLst>
              <a:ext uri="{FF2B5EF4-FFF2-40B4-BE49-F238E27FC236}">
                <a16:creationId xmlns:a16="http://schemas.microsoft.com/office/drawing/2014/main" id="{3ACD7AEE-426A-8046-A823-6176E57B5B7B}"/>
              </a:ext>
            </a:extLst>
          </p:cNvPr>
          <p:cNvSpPr txBox="1">
            <a:spLocks noChangeArrowheads="1"/>
          </p:cNvSpPr>
          <p:nvPr/>
        </p:nvSpPr>
        <p:spPr bwMode="auto">
          <a:xfrm>
            <a:off x="395288" y="4365625"/>
            <a:ext cx="8120062" cy="400050"/>
          </a:xfrm>
          <a:prstGeom prst="rect">
            <a:avLst/>
          </a:prstGeom>
          <a:noFill/>
          <a:ln w="9525" algn="ctr">
            <a:noFill/>
            <a:miter lim="800000"/>
            <a:headEnd/>
            <a:tailEnd/>
          </a:ln>
          <a:effectLst/>
        </p:spPr>
        <p:txBody>
          <a:bodyPr wrap="none">
            <a:spAutoFit/>
          </a:bodyPr>
          <a:lstStyle/>
          <a:p>
            <a:pPr eaLnBrk="1" hangingPunct="1">
              <a:spcBef>
                <a:spcPct val="20000"/>
              </a:spcBef>
              <a:buClr>
                <a:schemeClr val="tx1"/>
              </a:buClr>
              <a:buSzPct val="60000"/>
              <a:buFont typeface="Wingdings" pitchFamily="2" charset="2"/>
              <a:buNone/>
              <a:defRPr/>
            </a:pPr>
            <a:r>
              <a:rPr lang="en-US" sz="2000">
                <a:solidFill>
                  <a:srgbClr val="003399"/>
                </a:solidFill>
                <a:latin typeface="+mj-lt"/>
              </a:rPr>
              <a:t>Layered system with alternative abstractions available at a given layer</a:t>
            </a:r>
            <a:endParaRPr lang="en-GB" sz="2000">
              <a:solidFill>
                <a:srgbClr val="003399"/>
              </a:solidFill>
              <a:latin typeface="+mj-lt"/>
            </a:endParaRPr>
          </a:p>
        </p:txBody>
      </p:sp>
      <p:pic>
        <p:nvPicPr>
          <p:cNvPr id="30723" name="Picture 2">
            <a:extLst>
              <a:ext uri="{FF2B5EF4-FFF2-40B4-BE49-F238E27FC236}">
                <a16:creationId xmlns:a16="http://schemas.microsoft.com/office/drawing/2014/main" id="{7BB81A3B-04EA-9D07-43EB-B0EC31723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44675"/>
            <a:ext cx="3960812"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4" name="Picture 7">
            <a:extLst>
              <a:ext uri="{FF2B5EF4-FFF2-40B4-BE49-F238E27FC236}">
                <a16:creationId xmlns:a16="http://schemas.microsoft.com/office/drawing/2014/main" id="{E441CA67-AB61-D007-D7EE-81BF6BEB3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12875"/>
            <a:ext cx="51466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E2E3CF5-6A44-9B5D-8879-66F3014A30F2}"/>
                  </a:ext>
                </a:extLst>
              </p14:cNvPr>
              <p14:cNvContentPartPr/>
              <p14:nvPr/>
            </p14:nvContentPartPr>
            <p14:xfrm>
              <a:off x="3769560" y="1992240"/>
              <a:ext cx="5648760" cy="2314080"/>
            </p14:xfrm>
          </p:contentPart>
        </mc:Choice>
        <mc:Fallback>
          <p:pic>
            <p:nvPicPr>
              <p:cNvPr id="2" name="Ink 1">
                <a:extLst>
                  <a:ext uri="{FF2B5EF4-FFF2-40B4-BE49-F238E27FC236}">
                    <a16:creationId xmlns:a16="http://schemas.microsoft.com/office/drawing/2014/main" id="{2E2E3CF5-6A44-9B5D-8879-66F3014A30F2}"/>
                  </a:ext>
                </a:extLst>
              </p:cNvPr>
              <p:cNvPicPr/>
              <p:nvPr/>
            </p:nvPicPr>
            <p:blipFill>
              <a:blip r:embed="rId5"/>
              <a:stretch>
                <a:fillRect/>
              </a:stretch>
            </p:blipFill>
            <p:spPr>
              <a:xfrm>
                <a:off x="3760200" y="1982879"/>
                <a:ext cx="5667480" cy="2332803"/>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E87F77B-3B07-348D-E5B0-323F9A4E6CA5}"/>
              </a:ext>
            </a:extLst>
          </p:cNvPr>
          <p:cNvSpPr>
            <a:spLocks noGrp="1" noChangeArrowheads="1"/>
          </p:cNvSpPr>
          <p:nvPr>
            <p:ph type="title"/>
          </p:nvPr>
        </p:nvSpPr>
        <p:spPr>
          <a:xfrm>
            <a:off x="611188" y="109538"/>
            <a:ext cx="8281987" cy="708025"/>
          </a:xfrm>
        </p:spPr>
        <p:txBody>
          <a:bodyPr/>
          <a:lstStyle/>
          <a:p>
            <a:pPr eaLnBrk="1" hangingPunct="1"/>
            <a:r>
              <a:rPr lang="en-US" altLang="en-US"/>
              <a:t>Protocols</a:t>
            </a:r>
            <a:endParaRPr lang="en-AU" altLang="en-US"/>
          </a:p>
        </p:txBody>
      </p:sp>
      <p:sp>
        <p:nvSpPr>
          <p:cNvPr id="31746" name="Rectangle 3">
            <a:extLst>
              <a:ext uri="{FF2B5EF4-FFF2-40B4-BE49-F238E27FC236}">
                <a16:creationId xmlns:a16="http://schemas.microsoft.com/office/drawing/2014/main" id="{E7663723-AC32-8564-61B0-9E54B0208A28}"/>
              </a:ext>
            </a:extLst>
          </p:cNvPr>
          <p:cNvSpPr>
            <a:spLocks noGrp="1" noChangeArrowheads="1"/>
          </p:cNvSpPr>
          <p:nvPr>
            <p:ph type="body" idx="1"/>
          </p:nvPr>
        </p:nvSpPr>
        <p:spPr/>
        <p:txBody>
          <a:bodyPr/>
          <a:lstStyle/>
          <a:p>
            <a:pPr eaLnBrk="1" hangingPunct="1">
              <a:lnSpc>
                <a:spcPct val="90000"/>
              </a:lnSpc>
            </a:pPr>
            <a:r>
              <a:rPr lang="en-US" altLang="en-US" sz="2800"/>
              <a:t>Protocol defines the interfaces between the layers in the same system and with the layers of peer system</a:t>
            </a:r>
          </a:p>
          <a:p>
            <a:pPr eaLnBrk="1" hangingPunct="1">
              <a:lnSpc>
                <a:spcPct val="90000"/>
              </a:lnSpc>
            </a:pPr>
            <a:r>
              <a:rPr lang="en-US" altLang="en-US" sz="2800"/>
              <a:t>Building blocks of a network architecture</a:t>
            </a:r>
          </a:p>
          <a:p>
            <a:pPr eaLnBrk="1" hangingPunct="1"/>
            <a:r>
              <a:rPr lang="en-US" altLang="en-US" sz="2800"/>
              <a:t>Each protocol object has two different</a:t>
            </a:r>
            <a:r>
              <a:rPr lang="en-US" altLang="en-US"/>
              <a:t> </a:t>
            </a:r>
            <a:r>
              <a:rPr lang="en-US" altLang="en-US" sz="2800"/>
              <a:t>interfaces</a:t>
            </a:r>
          </a:p>
          <a:p>
            <a:pPr lvl="1" eaLnBrk="1" hangingPunct="1"/>
            <a:r>
              <a:rPr lang="en-US" altLang="en-US" sz="2400"/>
              <a:t>service interface: operations on this protocol</a:t>
            </a:r>
          </a:p>
          <a:p>
            <a:pPr lvl="1" eaLnBrk="1" hangingPunct="1"/>
            <a:r>
              <a:rPr lang="en-US" altLang="en-US" sz="2400"/>
              <a:t>peer-to-peer interface: messages exchanged with peer</a:t>
            </a:r>
            <a:r>
              <a:rPr lang="en-US" altLang="en-US"/>
              <a:t> </a:t>
            </a:r>
          </a:p>
          <a:p>
            <a:pPr eaLnBrk="1" hangingPunct="1"/>
            <a:r>
              <a:rPr lang="en-US" altLang="en-US" sz="2800"/>
              <a:t>Term “protocol” is overloaded</a:t>
            </a:r>
          </a:p>
          <a:p>
            <a:pPr lvl="1" eaLnBrk="1" hangingPunct="1">
              <a:lnSpc>
                <a:spcPct val="90000"/>
              </a:lnSpc>
            </a:pPr>
            <a:r>
              <a:rPr lang="en-US" altLang="en-US" sz="2400"/>
              <a:t>specification of peer-to-peer interface</a:t>
            </a:r>
          </a:p>
          <a:p>
            <a:pPr lvl="1" eaLnBrk="1" hangingPunct="1">
              <a:lnSpc>
                <a:spcPct val="90000"/>
              </a:lnSpc>
            </a:pPr>
            <a:r>
              <a:rPr lang="en-US" altLang="en-US" sz="2400"/>
              <a:t>module that implements this interface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F92A8B8-614A-1E8C-B933-198DD502A039}"/>
                  </a:ext>
                </a:extLst>
              </p14:cNvPr>
              <p14:cNvContentPartPr/>
              <p14:nvPr/>
            </p14:nvContentPartPr>
            <p14:xfrm>
              <a:off x="5397840" y="3573720"/>
              <a:ext cx="3370320" cy="1425240"/>
            </p14:xfrm>
          </p:contentPart>
        </mc:Choice>
        <mc:Fallback>
          <p:pic>
            <p:nvPicPr>
              <p:cNvPr id="2" name="Ink 1">
                <a:extLst>
                  <a:ext uri="{FF2B5EF4-FFF2-40B4-BE49-F238E27FC236}">
                    <a16:creationId xmlns:a16="http://schemas.microsoft.com/office/drawing/2014/main" id="{3F92A8B8-614A-1E8C-B933-198DD502A039}"/>
                  </a:ext>
                </a:extLst>
              </p:cNvPr>
              <p:cNvPicPr/>
              <p:nvPr/>
            </p:nvPicPr>
            <p:blipFill>
              <a:blip r:embed="rId4"/>
              <a:stretch>
                <a:fillRect/>
              </a:stretch>
            </p:blipFill>
            <p:spPr>
              <a:xfrm>
                <a:off x="5388480" y="3564360"/>
                <a:ext cx="3389040" cy="14439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6" descr="f01-10-9780123850591 copy">
            <a:extLst>
              <a:ext uri="{FF2B5EF4-FFF2-40B4-BE49-F238E27FC236}">
                <a16:creationId xmlns:a16="http://schemas.microsoft.com/office/drawing/2014/main" id="{47AB81E7-95E8-381D-8D7B-73C36EE10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5338"/>
            <a:ext cx="50419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a:extLst>
              <a:ext uri="{FF2B5EF4-FFF2-40B4-BE49-F238E27FC236}">
                <a16:creationId xmlns:a16="http://schemas.microsoft.com/office/drawing/2014/main" id="{79FB8F56-B880-5705-A024-061013CB5EE5}"/>
              </a:ext>
            </a:extLst>
          </p:cNvPr>
          <p:cNvSpPr>
            <a:spLocks noGrp="1" noChangeArrowheads="1"/>
          </p:cNvSpPr>
          <p:nvPr>
            <p:ph type="title"/>
          </p:nvPr>
        </p:nvSpPr>
        <p:spPr/>
        <p:txBody>
          <a:bodyPr/>
          <a:lstStyle/>
          <a:p>
            <a:pPr eaLnBrk="1" hangingPunct="1"/>
            <a:r>
              <a:rPr lang="en-US" altLang="en-US"/>
              <a:t>Interfaces</a:t>
            </a:r>
            <a:endParaRPr lang="en-GB" altLang="en-US"/>
          </a:p>
        </p:txBody>
      </p:sp>
      <p:sp>
        <p:nvSpPr>
          <p:cNvPr id="33795" name="Text Box 8">
            <a:extLst>
              <a:ext uri="{FF2B5EF4-FFF2-40B4-BE49-F238E27FC236}">
                <a16:creationId xmlns:a16="http://schemas.microsoft.com/office/drawing/2014/main" id="{C1136C1F-A058-43AD-2115-20974EE4C846}"/>
              </a:ext>
            </a:extLst>
          </p:cNvPr>
          <p:cNvSpPr txBox="1">
            <a:spLocks noChangeArrowheads="1"/>
          </p:cNvSpPr>
          <p:nvPr/>
        </p:nvSpPr>
        <p:spPr bwMode="auto">
          <a:xfrm>
            <a:off x="2916238" y="5013325"/>
            <a:ext cx="3344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US" altLang="en-US" sz="2000">
                <a:solidFill>
                  <a:srgbClr val="000066"/>
                </a:solidFill>
              </a:rPr>
              <a:t>Service and Peer Interfaces</a:t>
            </a:r>
            <a:endParaRPr lang="en-GB" altLang="en-US" sz="2000">
              <a:solidFill>
                <a:srgbClr val="00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60AD1BF1-CA99-989C-1B1E-5FDDC06D9EC1}"/>
              </a:ext>
            </a:extLst>
          </p:cNvPr>
          <p:cNvSpPr>
            <a:spLocks noGrp="1" noChangeArrowheads="1"/>
          </p:cNvSpPr>
          <p:nvPr>
            <p:ph type="title"/>
          </p:nvPr>
        </p:nvSpPr>
        <p:spPr/>
        <p:txBody>
          <a:bodyPr/>
          <a:lstStyle/>
          <a:p>
            <a:pPr eaLnBrk="1" hangingPunct="1"/>
            <a:r>
              <a:rPr lang="en-US" altLang="en-US"/>
              <a:t>Problems</a:t>
            </a:r>
            <a:endParaRPr lang="en-AU" altLang="en-US"/>
          </a:p>
        </p:txBody>
      </p:sp>
      <p:sp>
        <p:nvSpPr>
          <p:cNvPr id="7170" name="Rectangle 3">
            <a:extLst>
              <a:ext uri="{FF2B5EF4-FFF2-40B4-BE49-F238E27FC236}">
                <a16:creationId xmlns:a16="http://schemas.microsoft.com/office/drawing/2014/main" id="{1299602C-77F6-7A3D-D497-D06036C8795A}"/>
              </a:ext>
            </a:extLst>
          </p:cNvPr>
          <p:cNvSpPr>
            <a:spLocks noGrp="1" noChangeArrowheads="1"/>
          </p:cNvSpPr>
          <p:nvPr>
            <p:ph type="body" idx="1"/>
          </p:nvPr>
        </p:nvSpPr>
        <p:spPr/>
        <p:txBody>
          <a:bodyPr/>
          <a:lstStyle/>
          <a:p>
            <a:pPr eaLnBrk="1" hangingPunct="1">
              <a:lnSpc>
                <a:spcPct val="90000"/>
              </a:lnSpc>
            </a:pPr>
            <a:r>
              <a:rPr lang="en-US" altLang="en-US" sz="2800"/>
              <a:t>How to build a scalable network that will support different applications?</a:t>
            </a:r>
          </a:p>
          <a:p>
            <a:pPr eaLnBrk="1" hangingPunct="1">
              <a:lnSpc>
                <a:spcPct val="90000"/>
              </a:lnSpc>
            </a:pPr>
            <a:r>
              <a:rPr lang="en-US" altLang="en-US" sz="2800"/>
              <a:t>What is a computer network?</a:t>
            </a:r>
          </a:p>
          <a:p>
            <a:pPr eaLnBrk="1" hangingPunct="1">
              <a:lnSpc>
                <a:spcPct val="90000"/>
              </a:lnSpc>
            </a:pPr>
            <a:r>
              <a:rPr lang="en-US" altLang="en-US" sz="2800"/>
              <a:t>How is a computer network different from other types of networks?</a:t>
            </a:r>
          </a:p>
          <a:p>
            <a:pPr eaLnBrk="1" hangingPunct="1">
              <a:lnSpc>
                <a:spcPct val="90000"/>
              </a:lnSpc>
            </a:pPr>
            <a:r>
              <a:rPr lang="en-US" altLang="en-US" sz="2800"/>
              <a:t>What is a computer network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E652BD7-3E5C-CF30-02E4-E609CD6360FC}"/>
              </a:ext>
            </a:extLst>
          </p:cNvPr>
          <p:cNvSpPr>
            <a:spLocks noGrp="1" noChangeArrowheads="1"/>
          </p:cNvSpPr>
          <p:nvPr>
            <p:ph type="title"/>
          </p:nvPr>
        </p:nvSpPr>
        <p:spPr>
          <a:xfrm>
            <a:off x="611188" y="109538"/>
            <a:ext cx="8281987" cy="708025"/>
          </a:xfrm>
        </p:spPr>
        <p:txBody>
          <a:bodyPr/>
          <a:lstStyle/>
          <a:p>
            <a:pPr eaLnBrk="1" hangingPunct="1"/>
            <a:r>
              <a:rPr lang="en-US" altLang="en-US"/>
              <a:t>Protocols</a:t>
            </a:r>
            <a:endParaRPr lang="en-AU" altLang="en-US"/>
          </a:p>
        </p:txBody>
      </p:sp>
      <p:sp>
        <p:nvSpPr>
          <p:cNvPr id="34818" name="Rectangle 3">
            <a:extLst>
              <a:ext uri="{FF2B5EF4-FFF2-40B4-BE49-F238E27FC236}">
                <a16:creationId xmlns:a16="http://schemas.microsoft.com/office/drawing/2014/main" id="{1609B8B3-0466-A30E-F18A-AC8384DC1255}"/>
              </a:ext>
            </a:extLst>
          </p:cNvPr>
          <p:cNvSpPr>
            <a:spLocks noGrp="1" noChangeArrowheads="1"/>
          </p:cNvSpPr>
          <p:nvPr>
            <p:ph type="body" idx="1"/>
          </p:nvPr>
        </p:nvSpPr>
        <p:spPr/>
        <p:txBody>
          <a:bodyPr/>
          <a:lstStyle/>
          <a:p>
            <a:pPr eaLnBrk="1" hangingPunct="1"/>
            <a:r>
              <a:rPr lang="en-US" altLang="en-US" sz="2800"/>
              <a:t>Protocol Specification: prose, pseudo-code, state transition diagram</a:t>
            </a:r>
          </a:p>
          <a:p>
            <a:pPr eaLnBrk="1" hangingPunct="1"/>
            <a:r>
              <a:rPr lang="en-US" altLang="en-US" sz="2800"/>
              <a:t>Interoperable: when two or more protocols that implement the specification accurately</a:t>
            </a:r>
          </a:p>
          <a:p>
            <a:pPr eaLnBrk="1" hangingPunct="1"/>
            <a:r>
              <a:rPr lang="en-US" altLang="en-US" sz="2800"/>
              <a:t>IETF: Internet Engineering Task Force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694131B0-9061-9DBF-1DC7-49B319DC2F5E}"/>
              </a:ext>
            </a:extLst>
          </p:cNvPr>
          <p:cNvSpPr>
            <a:spLocks noGrp="1" noChangeArrowheads="1"/>
          </p:cNvSpPr>
          <p:nvPr>
            <p:ph type="title"/>
          </p:nvPr>
        </p:nvSpPr>
        <p:spPr/>
        <p:txBody>
          <a:bodyPr/>
          <a:lstStyle/>
          <a:p>
            <a:pPr eaLnBrk="1" hangingPunct="1"/>
            <a:r>
              <a:rPr lang="en-US" altLang="en-US"/>
              <a:t>Protocol Graph</a:t>
            </a:r>
            <a:endParaRPr lang="en-GB" altLang="en-US"/>
          </a:p>
        </p:txBody>
      </p:sp>
      <p:sp>
        <p:nvSpPr>
          <p:cNvPr id="483336" name="Text Box 8">
            <a:extLst>
              <a:ext uri="{FF2B5EF4-FFF2-40B4-BE49-F238E27FC236}">
                <a16:creationId xmlns:a16="http://schemas.microsoft.com/office/drawing/2014/main" id="{4CC0DFA2-D3BF-2D4F-810D-E99FD9EBAE1C}"/>
              </a:ext>
            </a:extLst>
          </p:cNvPr>
          <p:cNvSpPr txBox="1">
            <a:spLocks noChangeArrowheads="1"/>
          </p:cNvSpPr>
          <p:nvPr/>
        </p:nvSpPr>
        <p:spPr bwMode="auto">
          <a:xfrm>
            <a:off x="755650" y="4941888"/>
            <a:ext cx="6878638" cy="768350"/>
          </a:xfrm>
          <a:prstGeom prst="rect">
            <a:avLst/>
          </a:prstGeom>
          <a:noFill/>
          <a:ln w="9525" algn="ctr">
            <a:noFill/>
            <a:miter lim="800000"/>
            <a:headEnd/>
            <a:tailEnd/>
          </a:ln>
          <a:effectLst/>
        </p:spPr>
        <p:txBody>
          <a:bodyPr wrap="none">
            <a:spAutoFit/>
          </a:bodyPr>
          <a:lstStyle/>
          <a:p>
            <a:pPr algn="ctr" eaLnBrk="1" hangingPunct="1">
              <a:spcBef>
                <a:spcPct val="20000"/>
              </a:spcBef>
              <a:buClr>
                <a:schemeClr val="tx1"/>
              </a:buClr>
              <a:buSzPct val="60000"/>
              <a:buFont typeface="Wingdings" pitchFamily="2" charset="2"/>
              <a:buNone/>
              <a:defRPr/>
            </a:pPr>
            <a:r>
              <a:rPr lang="en-US" sz="2000">
                <a:solidFill>
                  <a:srgbClr val="000099"/>
                </a:solidFill>
                <a:latin typeface="Arial" pitchFamily="34" charset="0"/>
              </a:rPr>
              <a:t>Example of a protocol graph</a:t>
            </a:r>
          </a:p>
          <a:p>
            <a:pPr algn="ctr" eaLnBrk="1" hangingPunct="1">
              <a:spcBef>
                <a:spcPct val="20000"/>
              </a:spcBef>
              <a:buClr>
                <a:schemeClr val="tx1"/>
              </a:buClr>
              <a:buSzPct val="60000"/>
              <a:buFont typeface="Wingdings" pitchFamily="2" charset="2"/>
              <a:buNone/>
              <a:defRPr/>
            </a:pPr>
            <a:r>
              <a:rPr lang="en-US" sz="2000">
                <a:solidFill>
                  <a:srgbClr val="000099"/>
                </a:solidFill>
                <a:latin typeface="+mn-lt"/>
              </a:rPr>
              <a:t>nodes are the protocols and links the “depends-on” relation</a:t>
            </a:r>
            <a:endParaRPr lang="en-GB" sz="2000">
              <a:solidFill>
                <a:srgbClr val="000099"/>
              </a:solidFill>
              <a:latin typeface="+mn-lt"/>
            </a:endParaRPr>
          </a:p>
        </p:txBody>
      </p:sp>
      <p:pic>
        <p:nvPicPr>
          <p:cNvPr id="36867" name="Picture 6" descr="f01-11-9780123850591 copy">
            <a:extLst>
              <a:ext uri="{FF2B5EF4-FFF2-40B4-BE49-F238E27FC236}">
                <a16:creationId xmlns:a16="http://schemas.microsoft.com/office/drawing/2014/main" id="{15EA93F4-5725-F7C9-D1CF-544B12EB3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4968875"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3EDDAE9-792C-F560-0C9F-54966A21C559}"/>
              </a:ext>
            </a:extLst>
          </p:cNvPr>
          <p:cNvSpPr>
            <a:spLocks noGrp="1" noChangeArrowheads="1"/>
          </p:cNvSpPr>
          <p:nvPr>
            <p:ph type="title"/>
          </p:nvPr>
        </p:nvSpPr>
        <p:spPr/>
        <p:txBody>
          <a:bodyPr/>
          <a:lstStyle/>
          <a:p>
            <a:pPr eaLnBrk="1" hangingPunct="1"/>
            <a:r>
              <a:rPr lang="en-US" altLang="en-US"/>
              <a:t>Encapsulation</a:t>
            </a:r>
            <a:endParaRPr lang="en-GB" altLang="en-US"/>
          </a:p>
        </p:txBody>
      </p:sp>
      <p:sp>
        <p:nvSpPr>
          <p:cNvPr id="483336" name="Text Box 8">
            <a:extLst>
              <a:ext uri="{FF2B5EF4-FFF2-40B4-BE49-F238E27FC236}">
                <a16:creationId xmlns:a16="http://schemas.microsoft.com/office/drawing/2014/main" id="{813A3E18-AB5F-4149-810B-39788BC0F89D}"/>
              </a:ext>
            </a:extLst>
          </p:cNvPr>
          <p:cNvSpPr txBox="1">
            <a:spLocks noChangeArrowheads="1"/>
          </p:cNvSpPr>
          <p:nvPr/>
        </p:nvSpPr>
        <p:spPr bwMode="auto">
          <a:xfrm>
            <a:off x="382588" y="5176838"/>
            <a:ext cx="7939087" cy="400050"/>
          </a:xfrm>
          <a:prstGeom prst="rect">
            <a:avLst/>
          </a:prstGeom>
          <a:noFill/>
          <a:ln w="9525" algn="ctr">
            <a:noFill/>
            <a:miter lim="800000"/>
            <a:headEnd/>
            <a:tailEnd/>
          </a:ln>
          <a:effectLst/>
        </p:spPr>
        <p:txBody>
          <a:bodyPr wrap="none">
            <a:spAutoFit/>
          </a:bodyPr>
          <a:lstStyle/>
          <a:p>
            <a:pPr algn="ctr" eaLnBrk="1" hangingPunct="1">
              <a:spcBef>
                <a:spcPct val="20000"/>
              </a:spcBef>
              <a:buClr>
                <a:schemeClr val="tx1"/>
              </a:buClr>
              <a:buSzPct val="60000"/>
              <a:buFont typeface="Wingdings" pitchFamily="2" charset="2"/>
              <a:buNone/>
              <a:defRPr/>
            </a:pPr>
            <a:r>
              <a:rPr lang="en-US" sz="2000">
                <a:solidFill>
                  <a:srgbClr val="003399"/>
                </a:solidFill>
                <a:latin typeface="+mj-lt"/>
              </a:rPr>
              <a:t>High-level messages are encapsulated inside of low-level messages</a:t>
            </a:r>
            <a:endParaRPr lang="en-GB" sz="2000">
              <a:solidFill>
                <a:srgbClr val="003399"/>
              </a:solidFill>
              <a:latin typeface="+mj-lt"/>
            </a:endParaRPr>
          </a:p>
        </p:txBody>
      </p:sp>
      <p:pic>
        <p:nvPicPr>
          <p:cNvPr id="37891" name="Picture 6" descr="f01-12-9780123850591 copy">
            <a:extLst>
              <a:ext uri="{FF2B5EF4-FFF2-40B4-BE49-F238E27FC236}">
                <a16:creationId xmlns:a16="http://schemas.microsoft.com/office/drawing/2014/main" id="{CA7791B9-354E-4679-326F-3E2FA8106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347788"/>
            <a:ext cx="3889375"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EB8ED71-9968-AEF1-3DFE-7750798E1E56}"/>
              </a:ext>
            </a:extLst>
          </p:cNvPr>
          <p:cNvSpPr>
            <a:spLocks noGrp="1" noChangeArrowheads="1"/>
          </p:cNvSpPr>
          <p:nvPr>
            <p:ph type="title"/>
          </p:nvPr>
        </p:nvSpPr>
        <p:spPr/>
        <p:txBody>
          <a:bodyPr/>
          <a:lstStyle/>
          <a:p>
            <a:pPr eaLnBrk="1" hangingPunct="1"/>
            <a:r>
              <a:rPr lang="en-US" altLang="en-US"/>
              <a:t>OSI Architecture</a:t>
            </a:r>
            <a:endParaRPr lang="en-GB" altLang="en-US"/>
          </a:p>
        </p:txBody>
      </p:sp>
      <p:sp>
        <p:nvSpPr>
          <p:cNvPr id="483336" name="Text Box 8">
            <a:extLst>
              <a:ext uri="{FF2B5EF4-FFF2-40B4-BE49-F238E27FC236}">
                <a16:creationId xmlns:a16="http://schemas.microsoft.com/office/drawing/2014/main" id="{ED87A9F2-713F-4E4A-8955-BC5BC95C50B8}"/>
              </a:ext>
            </a:extLst>
          </p:cNvPr>
          <p:cNvSpPr txBox="1">
            <a:spLocks noChangeArrowheads="1"/>
          </p:cNvSpPr>
          <p:nvPr/>
        </p:nvSpPr>
        <p:spPr bwMode="auto">
          <a:xfrm>
            <a:off x="1989138" y="4941888"/>
            <a:ext cx="4411662" cy="1138237"/>
          </a:xfrm>
          <a:prstGeom prst="rect">
            <a:avLst/>
          </a:prstGeom>
          <a:noFill/>
          <a:ln w="9525" algn="ctr">
            <a:noFill/>
            <a:miter lim="800000"/>
            <a:headEnd/>
            <a:tailEnd/>
          </a:ln>
          <a:effectLst/>
        </p:spPr>
        <p:txBody>
          <a:bodyPr wrap="none">
            <a:spAutoFit/>
          </a:bodyPr>
          <a:lstStyle/>
          <a:p>
            <a:pPr algn="ctr" eaLnBrk="1" hangingPunct="1">
              <a:spcBef>
                <a:spcPct val="20000"/>
              </a:spcBef>
              <a:buClr>
                <a:schemeClr val="tx1"/>
              </a:buClr>
              <a:buSzPct val="60000"/>
              <a:buFont typeface="Wingdings" pitchFamily="2" charset="2"/>
              <a:buNone/>
              <a:defRPr/>
            </a:pPr>
            <a:r>
              <a:rPr lang="en-US" sz="2000">
                <a:solidFill>
                  <a:srgbClr val="003399"/>
                </a:solidFill>
                <a:latin typeface="+mj-lt"/>
              </a:rPr>
              <a:t>The OSI 7-layer Model</a:t>
            </a:r>
          </a:p>
          <a:p>
            <a:pPr algn="ctr" eaLnBrk="1" hangingPunct="1">
              <a:spcBef>
                <a:spcPct val="20000"/>
              </a:spcBef>
              <a:buClr>
                <a:schemeClr val="tx1"/>
              </a:buClr>
              <a:buSzPct val="60000"/>
              <a:buFont typeface="Wingdings" pitchFamily="2" charset="2"/>
              <a:buNone/>
              <a:defRPr/>
            </a:pPr>
            <a:r>
              <a:rPr lang="en-US" sz="2000">
                <a:solidFill>
                  <a:srgbClr val="003399"/>
                </a:solidFill>
                <a:latin typeface="+mj-lt"/>
              </a:rPr>
              <a:t>OSI – Open Systems Interconnection</a:t>
            </a:r>
          </a:p>
          <a:p>
            <a:pPr algn="ctr" eaLnBrk="1" hangingPunct="1">
              <a:spcBef>
                <a:spcPct val="20000"/>
              </a:spcBef>
              <a:buClr>
                <a:schemeClr val="tx1"/>
              </a:buClr>
              <a:buSzPct val="60000"/>
              <a:buFont typeface="Wingdings" pitchFamily="2" charset="2"/>
              <a:buNone/>
              <a:defRPr/>
            </a:pPr>
            <a:endParaRPr lang="en-GB" sz="2000">
              <a:solidFill>
                <a:srgbClr val="003399"/>
              </a:solidFill>
              <a:latin typeface="+mj-lt"/>
            </a:endParaRPr>
          </a:p>
        </p:txBody>
      </p:sp>
      <p:pic>
        <p:nvPicPr>
          <p:cNvPr id="38915" name="Picture 6" descr="f01-13-9780123850591 copy">
            <a:extLst>
              <a:ext uri="{FF2B5EF4-FFF2-40B4-BE49-F238E27FC236}">
                <a16:creationId xmlns:a16="http://schemas.microsoft.com/office/drawing/2014/main" id="{FDF4DAA2-4CDA-8CF8-2742-2BB029655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08050"/>
            <a:ext cx="531653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6E79A9-3906-1814-953E-392B70827EF3}"/>
              </a:ext>
            </a:extLst>
          </p:cNvPr>
          <p:cNvSpPr>
            <a:spLocks noGrp="1" noChangeArrowheads="1"/>
          </p:cNvSpPr>
          <p:nvPr>
            <p:ph type="title"/>
          </p:nvPr>
        </p:nvSpPr>
        <p:spPr>
          <a:xfrm>
            <a:off x="611188" y="109538"/>
            <a:ext cx="8281987" cy="708025"/>
          </a:xfrm>
        </p:spPr>
        <p:txBody>
          <a:bodyPr/>
          <a:lstStyle/>
          <a:p>
            <a:pPr eaLnBrk="1" hangingPunct="1"/>
            <a:r>
              <a:rPr lang="en-US" altLang="en-US"/>
              <a:t>Description of Layers</a:t>
            </a:r>
            <a:endParaRPr lang="en-AU" altLang="en-US"/>
          </a:p>
        </p:txBody>
      </p:sp>
      <p:sp>
        <p:nvSpPr>
          <p:cNvPr id="39938" name="Rectangle 3">
            <a:extLst>
              <a:ext uri="{FF2B5EF4-FFF2-40B4-BE49-F238E27FC236}">
                <a16:creationId xmlns:a16="http://schemas.microsoft.com/office/drawing/2014/main" id="{643B78F2-A807-9A1A-AEAD-075AA13C7D94}"/>
              </a:ext>
            </a:extLst>
          </p:cNvPr>
          <p:cNvSpPr>
            <a:spLocks noGrp="1" noChangeArrowheads="1"/>
          </p:cNvSpPr>
          <p:nvPr>
            <p:ph type="body" idx="1"/>
          </p:nvPr>
        </p:nvSpPr>
        <p:spPr/>
        <p:txBody>
          <a:bodyPr/>
          <a:lstStyle/>
          <a:p>
            <a:pPr eaLnBrk="1" hangingPunct="1"/>
            <a:r>
              <a:rPr lang="en-US" altLang="en-US" sz="2400"/>
              <a:t>Physical Layer</a:t>
            </a:r>
          </a:p>
          <a:p>
            <a:pPr lvl="1" eaLnBrk="1" hangingPunct="1"/>
            <a:r>
              <a:rPr lang="en-US" altLang="en-US" sz="2000"/>
              <a:t>Handles the transmission of raw bits over a communication link</a:t>
            </a:r>
          </a:p>
          <a:p>
            <a:pPr eaLnBrk="1" hangingPunct="1"/>
            <a:r>
              <a:rPr lang="en-US" altLang="en-US" sz="2400"/>
              <a:t>Data Link Layer</a:t>
            </a:r>
          </a:p>
          <a:p>
            <a:pPr lvl="1" eaLnBrk="1" hangingPunct="1"/>
            <a:r>
              <a:rPr lang="en-US" altLang="en-US" sz="2000"/>
              <a:t>Collects a stream of bits into a larger aggregate called a </a:t>
            </a:r>
            <a:r>
              <a:rPr lang="en-US" altLang="en-US" sz="2000" i="1">
                <a:solidFill>
                  <a:srgbClr val="3399FF"/>
                </a:solidFill>
              </a:rPr>
              <a:t>frame</a:t>
            </a:r>
          </a:p>
          <a:p>
            <a:pPr lvl="1" eaLnBrk="1" hangingPunct="1"/>
            <a:r>
              <a:rPr lang="en-US" altLang="en-US" sz="2000"/>
              <a:t>Network adaptor along with device driver in OS implement the protocol in this layer</a:t>
            </a:r>
          </a:p>
          <a:p>
            <a:pPr lvl="1" eaLnBrk="1" hangingPunct="1"/>
            <a:r>
              <a:rPr lang="en-US" altLang="en-US" sz="2000"/>
              <a:t>Frames are actually delivered to hosts</a:t>
            </a:r>
          </a:p>
          <a:p>
            <a:pPr eaLnBrk="1" hangingPunct="1"/>
            <a:r>
              <a:rPr lang="en-US" altLang="en-US" sz="2400"/>
              <a:t>Network Layer</a:t>
            </a:r>
          </a:p>
          <a:p>
            <a:pPr lvl="1" eaLnBrk="1" hangingPunct="1"/>
            <a:r>
              <a:rPr lang="en-US" altLang="en-US" sz="2000"/>
              <a:t>Handles routing among nodes within a packet-switched network</a:t>
            </a:r>
          </a:p>
          <a:p>
            <a:pPr lvl="1" eaLnBrk="1" hangingPunct="1"/>
            <a:r>
              <a:rPr lang="en-US" altLang="en-US" sz="2000"/>
              <a:t>Unit of data exchanged between nodes in this layer is called a </a:t>
            </a:r>
            <a:r>
              <a:rPr lang="en-US" altLang="en-US" sz="2000" i="1">
                <a:solidFill>
                  <a:srgbClr val="3399FF"/>
                </a:solidFill>
              </a:rPr>
              <a:t>packet</a:t>
            </a:r>
          </a:p>
          <a:p>
            <a:pPr lvl="1" eaLnBrk="1" hangingPunct="1">
              <a:buFont typeface="Wingdings" panose="05000000000000000000" pitchFamily="2" charset="2"/>
              <a:buNone/>
            </a:pPr>
            <a:endParaRPr lang="en-US" altLang="en-US" sz="2000"/>
          </a:p>
          <a:p>
            <a:pPr lvl="1" eaLnBrk="1" hangingPunct="1">
              <a:buFont typeface="Wingdings" panose="05000000000000000000" pitchFamily="2" charset="2"/>
              <a:buNone/>
            </a:pPr>
            <a:r>
              <a:rPr lang="en-US" altLang="en-US" sz="2000"/>
              <a:t>The lower three layers are implemented on all network nodes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C9B775A-570D-A18F-52E7-5BA4D797B5F2}"/>
              </a:ext>
            </a:extLst>
          </p:cNvPr>
          <p:cNvSpPr>
            <a:spLocks noGrp="1" noChangeArrowheads="1"/>
          </p:cNvSpPr>
          <p:nvPr>
            <p:ph type="title"/>
          </p:nvPr>
        </p:nvSpPr>
        <p:spPr>
          <a:xfrm>
            <a:off x="611188" y="109538"/>
            <a:ext cx="8281987" cy="708025"/>
          </a:xfrm>
        </p:spPr>
        <p:txBody>
          <a:bodyPr/>
          <a:lstStyle/>
          <a:p>
            <a:pPr eaLnBrk="1" hangingPunct="1"/>
            <a:r>
              <a:rPr lang="en-US" altLang="en-US"/>
              <a:t>Description of Layers</a:t>
            </a:r>
            <a:endParaRPr lang="en-AU" altLang="en-US"/>
          </a:p>
        </p:txBody>
      </p:sp>
      <p:sp>
        <p:nvSpPr>
          <p:cNvPr id="41986" name="Rectangle 3">
            <a:extLst>
              <a:ext uri="{FF2B5EF4-FFF2-40B4-BE49-F238E27FC236}">
                <a16:creationId xmlns:a16="http://schemas.microsoft.com/office/drawing/2014/main" id="{C3AF4621-9501-9A79-F5F2-91ADDD4BD390}"/>
              </a:ext>
            </a:extLst>
          </p:cNvPr>
          <p:cNvSpPr>
            <a:spLocks noGrp="1" noChangeArrowheads="1"/>
          </p:cNvSpPr>
          <p:nvPr>
            <p:ph type="body" idx="1"/>
          </p:nvPr>
        </p:nvSpPr>
        <p:spPr/>
        <p:txBody>
          <a:bodyPr/>
          <a:lstStyle/>
          <a:p>
            <a:pPr eaLnBrk="1" hangingPunct="1"/>
            <a:r>
              <a:rPr lang="en-US" altLang="en-US" sz="2400"/>
              <a:t>Transport Layer</a:t>
            </a:r>
          </a:p>
          <a:p>
            <a:pPr lvl="1" eaLnBrk="1" hangingPunct="1"/>
            <a:r>
              <a:rPr lang="en-US" altLang="en-US" sz="2000"/>
              <a:t>Implements a process-to-process channel</a:t>
            </a:r>
          </a:p>
          <a:p>
            <a:pPr lvl="1" eaLnBrk="1" hangingPunct="1"/>
            <a:r>
              <a:rPr lang="en-US" altLang="en-US" sz="2000"/>
              <a:t>Unit of data exchanges in this layer is called a </a:t>
            </a:r>
            <a:r>
              <a:rPr lang="en-US" altLang="en-US" sz="2000" i="1">
                <a:solidFill>
                  <a:srgbClr val="3399FF"/>
                </a:solidFill>
              </a:rPr>
              <a:t>message</a:t>
            </a:r>
          </a:p>
          <a:p>
            <a:pPr eaLnBrk="1" hangingPunct="1"/>
            <a:r>
              <a:rPr lang="en-US" altLang="en-US" sz="2400"/>
              <a:t>Session Layer</a:t>
            </a:r>
          </a:p>
          <a:p>
            <a:pPr lvl="1" eaLnBrk="1" hangingPunct="1"/>
            <a:r>
              <a:rPr lang="en-US" altLang="en-US" sz="2000"/>
              <a:t>Provides a name space that is used to tie together the potentially different transport streams that are part of a single application</a:t>
            </a:r>
          </a:p>
          <a:p>
            <a:pPr eaLnBrk="1" hangingPunct="1"/>
            <a:r>
              <a:rPr lang="en-US" altLang="en-US" sz="2400"/>
              <a:t>Presentation Layer</a:t>
            </a:r>
          </a:p>
          <a:p>
            <a:pPr lvl="1" eaLnBrk="1" hangingPunct="1"/>
            <a:r>
              <a:rPr lang="en-US" altLang="en-US" sz="2000"/>
              <a:t>Concerned about the format of data exchanged between peers</a:t>
            </a:r>
          </a:p>
          <a:p>
            <a:pPr eaLnBrk="1" hangingPunct="1"/>
            <a:r>
              <a:rPr lang="en-US" altLang="en-US" sz="2400"/>
              <a:t>Application Layer</a:t>
            </a:r>
          </a:p>
          <a:p>
            <a:pPr lvl="1" eaLnBrk="1" hangingPunct="1"/>
            <a:r>
              <a:rPr lang="en-US" altLang="en-US" sz="2000"/>
              <a:t>Standardize common type of exchanges</a:t>
            </a:r>
          </a:p>
          <a:p>
            <a:pPr lvl="1" eaLnBrk="1" hangingPunct="1"/>
            <a:endParaRPr lang="en-US" altLang="en-US" sz="2000"/>
          </a:p>
          <a:p>
            <a:pPr lvl="1" eaLnBrk="1" hangingPunct="1">
              <a:buFont typeface="Wingdings" panose="05000000000000000000" pitchFamily="2" charset="2"/>
              <a:buNone/>
            </a:pPr>
            <a:r>
              <a:rPr lang="en-US" altLang="en-US" sz="2000"/>
              <a:t>The transport layer and the higher layers typically run only on end-hosts and not on the intermediate switches and routers</a:t>
            </a:r>
          </a:p>
          <a:p>
            <a:pPr lvl="1" eaLnBrk="1" hangingPunct="1"/>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62">
            <a:extLst>
              <a:ext uri="{FF2B5EF4-FFF2-40B4-BE49-F238E27FC236}">
                <a16:creationId xmlns:a16="http://schemas.microsoft.com/office/drawing/2014/main" id="{F89113E4-4616-139F-B044-22F2B8B2A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989138"/>
            <a:ext cx="35274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4034" name="Rectangle 2">
            <a:extLst>
              <a:ext uri="{FF2B5EF4-FFF2-40B4-BE49-F238E27FC236}">
                <a16:creationId xmlns:a16="http://schemas.microsoft.com/office/drawing/2014/main" id="{1942F216-2833-0262-BD64-9605A9B74710}"/>
              </a:ext>
            </a:extLst>
          </p:cNvPr>
          <p:cNvSpPr>
            <a:spLocks noGrp="1" noChangeArrowheads="1"/>
          </p:cNvSpPr>
          <p:nvPr>
            <p:ph type="title"/>
          </p:nvPr>
        </p:nvSpPr>
        <p:spPr/>
        <p:txBody>
          <a:bodyPr/>
          <a:lstStyle/>
          <a:p>
            <a:pPr eaLnBrk="1" hangingPunct="1"/>
            <a:r>
              <a:rPr lang="en-US" altLang="en-US"/>
              <a:t>Internet Architecture</a:t>
            </a:r>
            <a:endParaRPr lang="en-GB" altLang="en-US"/>
          </a:p>
        </p:txBody>
      </p:sp>
      <p:sp>
        <p:nvSpPr>
          <p:cNvPr id="44035" name="Text Box 8">
            <a:extLst>
              <a:ext uri="{FF2B5EF4-FFF2-40B4-BE49-F238E27FC236}">
                <a16:creationId xmlns:a16="http://schemas.microsoft.com/office/drawing/2014/main" id="{76267907-7895-691C-07E8-7238EA478AE2}"/>
              </a:ext>
            </a:extLst>
          </p:cNvPr>
          <p:cNvSpPr txBox="1">
            <a:spLocks noChangeArrowheads="1"/>
          </p:cNvSpPr>
          <p:nvPr/>
        </p:nvSpPr>
        <p:spPr bwMode="auto">
          <a:xfrm>
            <a:off x="900113" y="4797425"/>
            <a:ext cx="284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US" altLang="en-US" sz="2000"/>
              <a:t>Internet Protocol Graph</a:t>
            </a:r>
            <a:endParaRPr lang="en-GB" altLang="en-US" sz="2000"/>
          </a:p>
        </p:txBody>
      </p:sp>
      <p:sp>
        <p:nvSpPr>
          <p:cNvPr id="63" name="Text Box 8">
            <a:extLst>
              <a:ext uri="{FF2B5EF4-FFF2-40B4-BE49-F238E27FC236}">
                <a16:creationId xmlns:a16="http://schemas.microsoft.com/office/drawing/2014/main" id="{C42790D0-AE83-C742-914C-5FB6E5DBA573}"/>
              </a:ext>
            </a:extLst>
          </p:cNvPr>
          <p:cNvSpPr txBox="1">
            <a:spLocks noChangeArrowheads="1"/>
          </p:cNvSpPr>
          <p:nvPr/>
        </p:nvSpPr>
        <p:spPr bwMode="auto">
          <a:xfrm>
            <a:off x="5364163" y="4149725"/>
            <a:ext cx="3455987" cy="2000250"/>
          </a:xfrm>
          <a:prstGeom prst="rect">
            <a:avLst/>
          </a:prstGeom>
          <a:noFill/>
          <a:ln w="9525" algn="ctr">
            <a:noFill/>
            <a:miter lim="800000"/>
            <a:headEnd/>
            <a:tailEnd/>
          </a:ln>
        </p:spPr>
        <p:txBody>
          <a:bodyPr>
            <a:spAutoFit/>
          </a:bodyPr>
          <a:lstStyle/>
          <a:p>
            <a:pPr eaLnBrk="1" hangingPunct="1">
              <a:spcBef>
                <a:spcPct val="20000"/>
              </a:spcBef>
              <a:buClr>
                <a:schemeClr val="tx1"/>
              </a:buClr>
              <a:buSzPct val="60000"/>
              <a:buFont typeface="Wingdings" pitchFamily="2" charset="2"/>
              <a:buNone/>
              <a:defRPr/>
            </a:pPr>
            <a:r>
              <a:rPr lang="en-US" sz="2000">
                <a:solidFill>
                  <a:srgbClr val="003399"/>
                </a:solidFill>
                <a:latin typeface="+mj-lt"/>
              </a:rPr>
              <a:t>Alternative view of the Internet architecture. The “Network” layer shown here is sometimes referred to as the “sub-network” or “link” layer.</a:t>
            </a:r>
            <a:endParaRPr lang="en-GB" sz="2000">
              <a:solidFill>
                <a:srgbClr val="003399"/>
              </a:solidFill>
              <a:latin typeface="+mj-lt"/>
            </a:endParaRPr>
          </a:p>
        </p:txBody>
      </p:sp>
      <p:pic>
        <p:nvPicPr>
          <p:cNvPr id="44037" name="Picture 6" descr="f01-14-9780123850591 copy">
            <a:extLst>
              <a:ext uri="{FF2B5EF4-FFF2-40B4-BE49-F238E27FC236}">
                <a16:creationId xmlns:a16="http://schemas.microsoft.com/office/drawing/2014/main" id="{B64C5C16-3D72-A847-B7F6-8FA3B8A7A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484313"/>
            <a:ext cx="41751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AF9E555A-A63C-2B6B-2F08-CD01F0568ADD}"/>
              </a:ext>
            </a:extLst>
          </p:cNvPr>
          <p:cNvSpPr>
            <a:spLocks noGrp="1" noChangeArrowheads="1"/>
          </p:cNvSpPr>
          <p:nvPr>
            <p:ph type="title"/>
          </p:nvPr>
        </p:nvSpPr>
        <p:spPr>
          <a:xfrm>
            <a:off x="611188" y="109538"/>
            <a:ext cx="8281987" cy="708025"/>
          </a:xfrm>
        </p:spPr>
        <p:txBody>
          <a:bodyPr/>
          <a:lstStyle/>
          <a:p>
            <a:pPr eaLnBrk="1" hangingPunct="1"/>
            <a:r>
              <a:rPr lang="en-US" altLang="en-US"/>
              <a:t>Internet Architecture</a:t>
            </a:r>
            <a:endParaRPr lang="en-AU" altLang="en-US"/>
          </a:p>
        </p:txBody>
      </p:sp>
      <p:sp>
        <p:nvSpPr>
          <p:cNvPr id="45058" name="Rectangle 3">
            <a:extLst>
              <a:ext uri="{FF2B5EF4-FFF2-40B4-BE49-F238E27FC236}">
                <a16:creationId xmlns:a16="http://schemas.microsoft.com/office/drawing/2014/main" id="{9DBEA6AB-AE06-67D9-46A2-B2DA3E82020E}"/>
              </a:ext>
            </a:extLst>
          </p:cNvPr>
          <p:cNvSpPr>
            <a:spLocks noGrp="1" noChangeArrowheads="1"/>
          </p:cNvSpPr>
          <p:nvPr>
            <p:ph type="body" idx="1"/>
          </p:nvPr>
        </p:nvSpPr>
        <p:spPr/>
        <p:txBody>
          <a:bodyPr/>
          <a:lstStyle/>
          <a:p>
            <a:pPr eaLnBrk="1" hangingPunct="1"/>
            <a:r>
              <a:rPr lang="en-US" altLang="en-US" sz="2400"/>
              <a:t>Defined by IETF</a:t>
            </a:r>
          </a:p>
          <a:p>
            <a:pPr eaLnBrk="1" hangingPunct="1"/>
            <a:r>
              <a:rPr lang="en-US" altLang="en-US" sz="2400"/>
              <a:t>Three main features</a:t>
            </a:r>
          </a:p>
          <a:p>
            <a:pPr lvl="1" eaLnBrk="1" hangingPunct="1"/>
            <a:r>
              <a:rPr lang="en-US" altLang="en-US" sz="2000"/>
              <a:t>Does not imply strict layering. The application is free to bypass the defined transport layers and to directly use IP or other underlying networks</a:t>
            </a:r>
          </a:p>
          <a:p>
            <a:pPr lvl="1" eaLnBrk="1" hangingPunct="1"/>
            <a:r>
              <a:rPr lang="en-US" altLang="en-US" sz="2000"/>
              <a:t>An hour-glass shape – wide at the top, narrow in the middle and wide at the bottom. IP serves as the focal point for the architecture</a:t>
            </a:r>
          </a:p>
          <a:p>
            <a:pPr lvl="1" eaLnBrk="1" hangingPunct="1"/>
            <a:r>
              <a:rPr lang="en-US" altLang="en-US" sz="2000"/>
              <a:t>In order for a new protocol to be officially included in the architecture, there needs to be both a protocol specification and at least one (and preferably two) representative implementations of the specification</a:t>
            </a:r>
          </a:p>
          <a:p>
            <a:pPr lvl="1" eaLnBrk="1" hangingPunct="1"/>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EA5DA600-E71D-A958-DBAA-2B2974C44294}"/>
              </a:ext>
            </a:extLst>
          </p:cNvPr>
          <p:cNvSpPr>
            <a:spLocks noGrp="1" noChangeArrowheads="1"/>
          </p:cNvSpPr>
          <p:nvPr>
            <p:ph type="title"/>
          </p:nvPr>
        </p:nvSpPr>
        <p:spPr>
          <a:xfrm>
            <a:off x="611188" y="233363"/>
            <a:ext cx="8281987" cy="584200"/>
          </a:xfrm>
        </p:spPr>
        <p:txBody>
          <a:bodyPr/>
          <a:lstStyle/>
          <a:p>
            <a:pPr eaLnBrk="1" hangingPunct="1"/>
            <a:r>
              <a:rPr lang="en-US" altLang="en-US" sz="3200"/>
              <a:t>Application Programming Interface</a:t>
            </a:r>
            <a:endParaRPr lang="en-AU" altLang="en-US" sz="3200"/>
          </a:p>
        </p:txBody>
      </p:sp>
      <p:sp>
        <p:nvSpPr>
          <p:cNvPr id="47106" name="Rectangle 3">
            <a:extLst>
              <a:ext uri="{FF2B5EF4-FFF2-40B4-BE49-F238E27FC236}">
                <a16:creationId xmlns:a16="http://schemas.microsoft.com/office/drawing/2014/main" id="{879E4E1E-AB17-A2D5-6A70-BA1CF8F19AB5}"/>
              </a:ext>
            </a:extLst>
          </p:cNvPr>
          <p:cNvSpPr>
            <a:spLocks noGrp="1" noChangeArrowheads="1"/>
          </p:cNvSpPr>
          <p:nvPr>
            <p:ph type="body" idx="1"/>
          </p:nvPr>
        </p:nvSpPr>
        <p:spPr/>
        <p:txBody>
          <a:bodyPr/>
          <a:lstStyle/>
          <a:p>
            <a:pPr eaLnBrk="1" hangingPunct="1">
              <a:lnSpc>
                <a:spcPct val="90000"/>
              </a:lnSpc>
            </a:pPr>
            <a:r>
              <a:rPr lang="en-US" altLang="en-US" sz="2400"/>
              <a:t>Interface exported by the network</a:t>
            </a:r>
          </a:p>
          <a:p>
            <a:pPr eaLnBrk="1" hangingPunct="1">
              <a:lnSpc>
                <a:spcPct val="90000"/>
              </a:lnSpc>
            </a:pPr>
            <a:r>
              <a:rPr lang="en-US" altLang="en-US" sz="2400"/>
              <a:t>Since most network protocols are implemented (those in the high protocol stack) in software and nearly all computer systems implement their network protocols as part of the operating system, when we refer to the interface “</a:t>
            </a:r>
            <a:r>
              <a:rPr lang="en-US" altLang="en-US" sz="2400" i="1"/>
              <a:t>exported by the network</a:t>
            </a:r>
            <a:r>
              <a:rPr lang="en-US" altLang="en-US" sz="2400"/>
              <a:t>”, we are generally referring to the interface that the OS provides to its networking subsystem</a:t>
            </a:r>
          </a:p>
          <a:p>
            <a:pPr eaLnBrk="1" hangingPunct="1">
              <a:lnSpc>
                <a:spcPct val="90000"/>
              </a:lnSpc>
            </a:pPr>
            <a:r>
              <a:rPr lang="en-US" altLang="en-US" sz="2400"/>
              <a:t>The interface is called the network Application Programming Interface (API)</a:t>
            </a:r>
          </a:p>
          <a:p>
            <a:pPr lvl="1" eaLnBrk="1" hangingPunct="1"/>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B3ACF482-D1A3-C4E1-D5D5-70C2B442EEA6}"/>
              </a:ext>
            </a:extLst>
          </p:cNvPr>
          <p:cNvSpPr>
            <a:spLocks noGrp="1" noChangeArrowheads="1"/>
          </p:cNvSpPr>
          <p:nvPr>
            <p:ph type="title"/>
          </p:nvPr>
        </p:nvSpPr>
        <p:spPr>
          <a:xfrm>
            <a:off x="611188" y="293688"/>
            <a:ext cx="8281987" cy="523875"/>
          </a:xfrm>
        </p:spPr>
        <p:txBody>
          <a:bodyPr/>
          <a:lstStyle/>
          <a:p>
            <a:pPr eaLnBrk="1" hangingPunct="1"/>
            <a:r>
              <a:rPr lang="en-US" altLang="en-US" sz="2800"/>
              <a:t>Application Programming Interface (Sockets)</a:t>
            </a:r>
            <a:endParaRPr lang="en-AU" altLang="en-US" sz="2800"/>
          </a:p>
        </p:txBody>
      </p:sp>
      <p:sp>
        <p:nvSpPr>
          <p:cNvPr id="49154" name="Rectangle 3">
            <a:extLst>
              <a:ext uri="{FF2B5EF4-FFF2-40B4-BE49-F238E27FC236}">
                <a16:creationId xmlns:a16="http://schemas.microsoft.com/office/drawing/2014/main" id="{A41B393C-A6A5-DBCB-41E6-42F97299D2EE}"/>
              </a:ext>
            </a:extLst>
          </p:cNvPr>
          <p:cNvSpPr>
            <a:spLocks noGrp="1" noChangeArrowheads="1"/>
          </p:cNvSpPr>
          <p:nvPr>
            <p:ph type="body" idx="1"/>
          </p:nvPr>
        </p:nvSpPr>
        <p:spPr/>
        <p:txBody>
          <a:bodyPr/>
          <a:lstStyle/>
          <a:p>
            <a:pPr eaLnBrk="1" hangingPunct="1">
              <a:lnSpc>
                <a:spcPct val="90000"/>
              </a:lnSpc>
            </a:pPr>
            <a:r>
              <a:rPr lang="en-US" altLang="en-US" sz="2800"/>
              <a:t>Socket Interface was originally provided by the Berkeley distribution of Unix</a:t>
            </a:r>
          </a:p>
          <a:p>
            <a:pPr lvl="1" eaLnBrk="1" hangingPunct="1">
              <a:lnSpc>
                <a:spcPct val="90000"/>
              </a:lnSpc>
              <a:buFontTx/>
              <a:buNone/>
            </a:pPr>
            <a:r>
              <a:rPr lang="en-US" altLang="en-US"/>
              <a:t>- </a:t>
            </a:r>
            <a:r>
              <a:rPr lang="en-US" altLang="en-US" sz="2400"/>
              <a:t>Now supported in virtually all operating systems</a:t>
            </a:r>
          </a:p>
          <a:p>
            <a:pPr eaLnBrk="1" hangingPunct="1">
              <a:lnSpc>
                <a:spcPct val="90000"/>
              </a:lnSpc>
            </a:pPr>
            <a:endParaRPr lang="en-US" altLang="en-US"/>
          </a:p>
          <a:p>
            <a:pPr eaLnBrk="1" hangingPunct="1">
              <a:lnSpc>
                <a:spcPct val="90000"/>
              </a:lnSpc>
            </a:pPr>
            <a:r>
              <a:rPr lang="en-US" altLang="en-US" sz="2800"/>
              <a:t>Each protocol provides a certain set of </a:t>
            </a:r>
            <a:r>
              <a:rPr lang="en-US" altLang="en-US" sz="2800" i="1"/>
              <a:t>services</a:t>
            </a:r>
            <a:r>
              <a:rPr lang="en-US" altLang="en-US" sz="2800"/>
              <a:t>, and the API provides a syntax by which those services can be invoked in this particular OS</a:t>
            </a:r>
          </a:p>
          <a:p>
            <a:pPr lvl="1" eaLnBrk="1" hangingPunct="1"/>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2F9958C1-BBA1-181E-1FBD-D031E0F4EE8B}"/>
              </a:ext>
            </a:extLst>
          </p:cNvPr>
          <p:cNvSpPr>
            <a:spLocks noGrp="1" noChangeArrowheads="1"/>
          </p:cNvSpPr>
          <p:nvPr>
            <p:ph type="title"/>
          </p:nvPr>
        </p:nvSpPr>
        <p:spPr/>
        <p:txBody>
          <a:bodyPr/>
          <a:lstStyle/>
          <a:p>
            <a:pPr eaLnBrk="1" hangingPunct="1"/>
            <a:r>
              <a:rPr lang="en-US" altLang="en-US"/>
              <a:t>Chapter Outline</a:t>
            </a:r>
            <a:endParaRPr lang="en-AU" altLang="en-US"/>
          </a:p>
        </p:txBody>
      </p:sp>
      <p:sp>
        <p:nvSpPr>
          <p:cNvPr id="9218" name="Rectangle 3">
            <a:extLst>
              <a:ext uri="{FF2B5EF4-FFF2-40B4-BE49-F238E27FC236}">
                <a16:creationId xmlns:a16="http://schemas.microsoft.com/office/drawing/2014/main" id="{E8FF3280-C7DD-1686-3F95-B38930204248}"/>
              </a:ext>
            </a:extLst>
          </p:cNvPr>
          <p:cNvSpPr>
            <a:spLocks noGrp="1" noChangeArrowheads="1"/>
          </p:cNvSpPr>
          <p:nvPr>
            <p:ph type="body" idx="1"/>
          </p:nvPr>
        </p:nvSpPr>
        <p:spPr/>
        <p:txBody>
          <a:bodyPr/>
          <a:lstStyle/>
          <a:p>
            <a:pPr eaLnBrk="1" hangingPunct="1">
              <a:lnSpc>
                <a:spcPct val="90000"/>
              </a:lnSpc>
            </a:pPr>
            <a:r>
              <a:rPr lang="en-US" altLang="en-US" sz="2800"/>
              <a:t>Applications</a:t>
            </a:r>
          </a:p>
          <a:p>
            <a:pPr eaLnBrk="1" hangingPunct="1">
              <a:lnSpc>
                <a:spcPct val="90000"/>
              </a:lnSpc>
            </a:pPr>
            <a:r>
              <a:rPr lang="en-US" altLang="en-US" sz="2800"/>
              <a:t>Requirements</a:t>
            </a:r>
          </a:p>
          <a:p>
            <a:pPr eaLnBrk="1" hangingPunct="1">
              <a:lnSpc>
                <a:spcPct val="90000"/>
              </a:lnSpc>
            </a:pPr>
            <a:r>
              <a:rPr lang="en-US" altLang="en-US" sz="2800"/>
              <a:t>Network Architecture</a:t>
            </a:r>
          </a:p>
          <a:p>
            <a:pPr eaLnBrk="1" hangingPunct="1">
              <a:lnSpc>
                <a:spcPct val="90000"/>
              </a:lnSpc>
            </a:pPr>
            <a:r>
              <a:rPr lang="en-US" altLang="en-US" sz="2800"/>
              <a:t>Implementing Network Software</a:t>
            </a:r>
          </a:p>
          <a:p>
            <a:pPr eaLnBrk="1" hangingPunct="1">
              <a:lnSpc>
                <a:spcPct val="90000"/>
              </a:lnSpc>
            </a:pPr>
            <a:r>
              <a:rPr lang="en-US" altLang="en-US" sz="2800"/>
              <a:t>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49924ED8-0021-2DB0-FA10-7C29F8786A26}"/>
              </a:ext>
            </a:extLst>
          </p:cNvPr>
          <p:cNvSpPr>
            <a:spLocks noGrp="1" noChangeArrowheads="1"/>
          </p:cNvSpPr>
          <p:nvPr>
            <p:ph type="title"/>
          </p:nvPr>
        </p:nvSpPr>
        <p:spPr>
          <a:xfrm>
            <a:off x="611188" y="233363"/>
            <a:ext cx="8281987" cy="584200"/>
          </a:xfrm>
        </p:spPr>
        <p:txBody>
          <a:bodyPr/>
          <a:lstStyle/>
          <a:p>
            <a:pPr eaLnBrk="1" hangingPunct="1"/>
            <a:r>
              <a:rPr lang="en-US" altLang="en-US" sz="3200"/>
              <a:t>Socket</a:t>
            </a:r>
            <a:endParaRPr lang="en-AU" altLang="en-US" sz="3200"/>
          </a:p>
        </p:txBody>
      </p:sp>
      <p:sp>
        <p:nvSpPr>
          <p:cNvPr id="51202" name="Rectangle 3">
            <a:extLst>
              <a:ext uri="{FF2B5EF4-FFF2-40B4-BE49-F238E27FC236}">
                <a16:creationId xmlns:a16="http://schemas.microsoft.com/office/drawing/2014/main" id="{99576E33-CA7A-876E-DF90-0C8E3324B6A5}"/>
              </a:ext>
            </a:extLst>
          </p:cNvPr>
          <p:cNvSpPr>
            <a:spLocks noGrp="1" noChangeArrowheads="1"/>
          </p:cNvSpPr>
          <p:nvPr>
            <p:ph type="body" idx="1"/>
          </p:nvPr>
        </p:nvSpPr>
        <p:spPr/>
        <p:txBody>
          <a:bodyPr/>
          <a:lstStyle/>
          <a:p>
            <a:pPr eaLnBrk="1" hangingPunct="1">
              <a:lnSpc>
                <a:spcPct val="90000"/>
              </a:lnSpc>
            </a:pPr>
            <a:r>
              <a:rPr lang="en-US" altLang="en-US" sz="2800"/>
              <a:t>What is a socket?</a:t>
            </a:r>
          </a:p>
          <a:p>
            <a:pPr lvl="1" eaLnBrk="1" hangingPunct="1">
              <a:lnSpc>
                <a:spcPct val="90000"/>
              </a:lnSpc>
            </a:pPr>
            <a:r>
              <a:rPr lang="en-US" altLang="en-US" sz="2400"/>
              <a:t>The point where a local application process attaches to the network</a:t>
            </a:r>
          </a:p>
          <a:p>
            <a:pPr lvl="1" eaLnBrk="1" hangingPunct="1">
              <a:lnSpc>
                <a:spcPct val="90000"/>
              </a:lnSpc>
            </a:pPr>
            <a:r>
              <a:rPr lang="en-US" altLang="en-US" sz="2400"/>
              <a:t>An interface between an application and the network</a:t>
            </a:r>
          </a:p>
          <a:p>
            <a:pPr lvl="1" eaLnBrk="1" hangingPunct="1">
              <a:lnSpc>
                <a:spcPct val="90000"/>
              </a:lnSpc>
            </a:pPr>
            <a:r>
              <a:rPr lang="en-US" altLang="en-US" sz="2400"/>
              <a:t>An application creates the socket </a:t>
            </a:r>
          </a:p>
          <a:p>
            <a:pPr eaLnBrk="1" hangingPunct="1">
              <a:lnSpc>
                <a:spcPct val="90000"/>
              </a:lnSpc>
            </a:pPr>
            <a:r>
              <a:rPr lang="en-US" altLang="en-US" sz="2800"/>
              <a:t>The interface defines operations for</a:t>
            </a:r>
          </a:p>
          <a:p>
            <a:pPr lvl="1" eaLnBrk="1" hangingPunct="1">
              <a:lnSpc>
                <a:spcPct val="90000"/>
              </a:lnSpc>
            </a:pPr>
            <a:r>
              <a:rPr lang="en-US" altLang="en-US" sz="2400"/>
              <a:t>Creating a socket</a:t>
            </a:r>
          </a:p>
          <a:p>
            <a:pPr lvl="1" eaLnBrk="1" hangingPunct="1">
              <a:lnSpc>
                <a:spcPct val="90000"/>
              </a:lnSpc>
            </a:pPr>
            <a:r>
              <a:rPr lang="en-US" altLang="en-US" sz="2400"/>
              <a:t>Attaching a socket to the network</a:t>
            </a:r>
          </a:p>
          <a:p>
            <a:pPr lvl="1" eaLnBrk="1" hangingPunct="1">
              <a:lnSpc>
                <a:spcPct val="90000"/>
              </a:lnSpc>
            </a:pPr>
            <a:r>
              <a:rPr lang="en-US" altLang="en-US" sz="2400"/>
              <a:t>Sending and receiving messages through the socket</a:t>
            </a:r>
          </a:p>
          <a:p>
            <a:pPr lvl="1" eaLnBrk="1" hangingPunct="1">
              <a:lnSpc>
                <a:spcPct val="90000"/>
              </a:lnSpc>
            </a:pPr>
            <a:r>
              <a:rPr lang="en-US" altLang="en-US" sz="2400"/>
              <a:t>Closing the socket</a:t>
            </a:r>
          </a:p>
          <a:p>
            <a:pPr lvl="1" eaLnBrk="1" hangingPunct="1"/>
            <a:endParaRPr lang="en-US"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37C49347-919A-A613-03A7-79996CA63464}"/>
              </a:ext>
            </a:extLst>
          </p:cNvPr>
          <p:cNvSpPr>
            <a:spLocks noGrp="1" noChangeArrowheads="1"/>
          </p:cNvSpPr>
          <p:nvPr>
            <p:ph type="title"/>
          </p:nvPr>
        </p:nvSpPr>
        <p:spPr>
          <a:xfrm>
            <a:off x="611188" y="233363"/>
            <a:ext cx="8281987" cy="584200"/>
          </a:xfrm>
        </p:spPr>
        <p:txBody>
          <a:bodyPr/>
          <a:lstStyle/>
          <a:p>
            <a:pPr eaLnBrk="1" hangingPunct="1"/>
            <a:r>
              <a:rPr lang="en-US" altLang="en-US" sz="3200"/>
              <a:t>Socket</a:t>
            </a:r>
            <a:endParaRPr lang="en-AU" altLang="en-US" sz="3200"/>
          </a:p>
        </p:txBody>
      </p:sp>
      <p:sp>
        <p:nvSpPr>
          <p:cNvPr id="53250" name="Rectangle 3">
            <a:extLst>
              <a:ext uri="{FF2B5EF4-FFF2-40B4-BE49-F238E27FC236}">
                <a16:creationId xmlns:a16="http://schemas.microsoft.com/office/drawing/2014/main" id="{8194C013-3EC3-5C14-F5C2-EE0ADB7E6EE3}"/>
              </a:ext>
            </a:extLst>
          </p:cNvPr>
          <p:cNvSpPr>
            <a:spLocks noGrp="1" noChangeArrowheads="1"/>
          </p:cNvSpPr>
          <p:nvPr>
            <p:ph type="body" idx="1"/>
          </p:nvPr>
        </p:nvSpPr>
        <p:spPr/>
        <p:txBody>
          <a:bodyPr/>
          <a:lstStyle/>
          <a:p>
            <a:pPr eaLnBrk="1" hangingPunct="1">
              <a:lnSpc>
                <a:spcPct val="90000"/>
              </a:lnSpc>
            </a:pPr>
            <a:r>
              <a:rPr lang="en-US" altLang="en-US" sz="2800"/>
              <a:t>Socke</a:t>
            </a:r>
            <a:r>
              <a:rPr lang="en-US" altLang="en-US" sz="2400"/>
              <a:t>t Family</a:t>
            </a:r>
          </a:p>
          <a:p>
            <a:pPr lvl="1" eaLnBrk="1" hangingPunct="1">
              <a:lnSpc>
                <a:spcPct val="90000"/>
              </a:lnSpc>
            </a:pPr>
            <a:r>
              <a:rPr lang="en-US" altLang="en-US" sz="2400"/>
              <a:t>PF_INET denotes the Internet family </a:t>
            </a:r>
          </a:p>
          <a:p>
            <a:pPr lvl="1" eaLnBrk="1" hangingPunct="1">
              <a:lnSpc>
                <a:spcPct val="90000"/>
              </a:lnSpc>
            </a:pPr>
            <a:r>
              <a:rPr lang="en-US" altLang="en-US" sz="2400"/>
              <a:t>PF_UNIX denotes the Unix pipe facility </a:t>
            </a:r>
          </a:p>
          <a:p>
            <a:pPr lvl="1" eaLnBrk="1" hangingPunct="1">
              <a:lnSpc>
                <a:spcPct val="90000"/>
              </a:lnSpc>
            </a:pPr>
            <a:r>
              <a:rPr lang="en-US" altLang="en-US" sz="2400"/>
              <a:t>PF_PACKET denotes direct access to the network interface (i.e., it bypasses the TCP/IP protocol stack)</a:t>
            </a:r>
          </a:p>
          <a:p>
            <a:pPr lvl="1" eaLnBrk="1" hangingPunct="1">
              <a:lnSpc>
                <a:spcPct val="90000"/>
              </a:lnSpc>
            </a:pPr>
            <a:endParaRPr lang="en-US" altLang="en-US" sz="2400"/>
          </a:p>
          <a:p>
            <a:pPr eaLnBrk="1" hangingPunct="1">
              <a:lnSpc>
                <a:spcPct val="90000"/>
              </a:lnSpc>
            </a:pPr>
            <a:r>
              <a:rPr lang="en-US" altLang="en-US" sz="2800"/>
              <a:t>Socket Type</a:t>
            </a:r>
          </a:p>
          <a:p>
            <a:pPr lvl="1" eaLnBrk="1" hangingPunct="1">
              <a:lnSpc>
                <a:spcPct val="90000"/>
              </a:lnSpc>
            </a:pPr>
            <a:r>
              <a:rPr lang="en-US" altLang="en-US" sz="2400"/>
              <a:t>SOCK_STREAM is used to denote a byte stream</a:t>
            </a:r>
          </a:p>
          <a:p>
            <a:pPr lvl="1" eaLnBrk="1" hangingPunct="1">
              <a:lnSpc>
                <a:spcPct val="90000"/>
              </a:lnSpc>
            </a:pPr>
            <a:r>
              <a:rPr lang="en-US" altLang="en-US" sz="2400"/>
              <a:t>SOCK_DGRAM is an alternative that denotes a message oriented service, such as that provided by UDP</a:t>
            </a:r>
          </a:p>
          <a:p>
            <a:pPr lvl="1" eaLnBrk="1" hangingPunct="1"/>
            <a:endParaRPr lang="en-US"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3257F8A-382C-BEB1-18D6-A093EE0C90A9}"/>
              </a:ext>
            </a:extLst>
          </p:cNvPr>
          <p:cNvSpPr>
            <a:spLocks noGrp="1" noChangeArrowheads="1"/>
          </p:cNvSpPr>
          <p:nvPr>
            <p:ph type="title"/>
          </p:nvPr>
        </p:nvSpPr>
        <p:spPr>
          <a:xfrm>
            <a:off x="611188" y="233363"/>
            <a:ext cx="8281987" cy="584200"/>
          </a:xfrm>
        </p:spPr>
        <p:txBody>
          <a:bodyPr/>
          <a:lstStyle/>
          <a:p>
            <a:pPr eaLnBrk="1" hangingPunct="1"/>
            <a:r>
              <a:rPr lang="en-US" altLang="en-US" sz="3200"/>
              <a:t>Creating a Socket</a:t>
            </a:r>
            <a:endParaRPr lang="en-AU" altLang="en-US" sz="3200"/>
          </a:p>
        </p:txBody>
      </p:sp>
      <p:sp>
        <p:nvSpPr>
          <p:cNvPr id="55298" name="Rectangle 3">
            <a:extLst>
              <a:ext uri="{FF2B5EF4-FFF2-40B4-BE49-F238E27FC236}">
                <a16:creationId xmlns:a16="http://schemas.microsoft.com/office/drawing/2014/main" id="{90A2C330-DE1E-330F-D154-B83EF8ED6794}"/>
              </a:ext>
            </a:extLst>
          </p:cNvPr>
          <p:cNvSpPr>
            <a:spLocks noGrp="1" noChangeArrowheads="1"/>
          </p:cNvSpPr>
          <p:nvPr>
            <p:ph type="body" idx="1"/>
          </p:nvPr>
        </p:nvSpPr>
        <p:spPr/>
        <p:txBody>
          <a:bodyPr/>
          <a:lstStyle/>
          <a:p>
            <a:pPr eaLnBrk="1" hangingPunct="1">
              <a:buFontTx/>
              <a:buNone/>
            </a:pPr>
            <a:r>
              <a:rPr lang="en-US" altLang="en-US" sz="2000">
                <a:latin typeface="Courier New" panose="02070309020205020404" pitchFamily="49" charset="0"/>
                <a:cs typeface="Courier New" panose="02070309020205020404" pitchFamily="49" charset="0"/>
              </a:rPr>
              <a:t>int sockfd = socket(address_family, type, protocol);</a:t>
            </a:r>
          </a:p>
          <a:p>
            <a:pPr eaLnBrk="1" hangingPunct="1"/>
            <a:endParaRPr lang="en-US" altLang="en-US" sz="2800" b="1">
              <a:latin typeface="Courier New" panose="02070309020205020404" pitchFamily="49" charset="0"/>
              <a:cs typeface="Courier New" panose="02070309020205020404" pitchFamily="49" charset="0"/>
            </a:endParaRPr>
          </a:p>
          <a:p>
            <a:pPr eaLnBrk="1" hangingPunct="1"/>
            <a:r>
              <a:rPr lang="en-US" altLang="en-US" sz="2400"/>
              <a:t>The socket number returned is the socket descriptor for the newly created socket</a:t>
            </a:r>
          </a:p>
          <a:p>
            <a:pPr eaLnBrk="1" hangingPunct="1"/>
            <a:endParaRPr lang="en-US" altLang="en-US" sz="2800" b="1">
              <a:latin typeface="Courier New" panose="02070309020205020404" pitchFamily="49" charset="0"/>
              <a:cs typeface="Courier New" panose="02070309020205020404" pitchFamily="49" charset="0"/>
            </a:endParaRPr>
          </a:p>
          <a:p>
            <a:pPr eaLnBrk="1" hangingPunct="1"/>
            <a:r>
              <a:rPr lang="en-US" altLang="en-US" sz="2000">
                <a:latin typeface="Courier New" panose="02070309020205020404" pitchFamily="49" charset="0"/>
                <a:cs typeface="Courier New" panose="02070309020205020404" pitchFamily="49" charset="0"/>
              </a:rPr>
              <a:t>int sockfd = socket (PF_INET, SOCK_STREAM, 0);</a:t>
            </a:r>
          </a:p>
          <a:p>
            <a:pPr eaLnBrk="1" hangingPunct="1"/>
            <a:r>
              <a:rPr lang="en-US" altLang="en-US" sz="2000">
                <a:latin typeface="Courier New" panose="02070309020205020404" pitchFamily="49" charset="0"/>
                <a:cs typeface="Courier New" panose="02070309020205020404" pitchFamily="49" charset="0"/>
              </a:rPr>
              <a:t>int sockfd = socket (PF_INET, SOCK_DGRAM, 0);</a:t>
            </a:r>
          </a:p>
          <a:p>
            <a:pPr eaLnBrk="1" hangingPunct="1"/>
            <a:endParaRPr lang="en-US" altLang="en-US" sz="2000" b="1">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2000"/>
              <a:t>	The combination of PF_INET and SOCK_STREAM implies TCP</a:t>
            </a:r>
          </a:p>
          <a:p>
            <a:pPr eaLnBrk="1" hangingPunct="1">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lvl="1" eaLnBrk="1" hangingPunct="1"/>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9EAD0D6A-F791-1A8A-6962-0D0896C6254F}"/>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57346" name="Rectangle 3">
            <a:extLst>
              <a:ext uri="{FF2B5EF4-FFF2-40B4-BE49-F238E27FC236}">
                <a16:creationId xmlns:a16="http://schemas.microsoft.com/office/drawing/2014/main" id="{63797869-53E0-B1A6-21D3-CEE882C98BE2}"/>
              </a:ext>
            </a:extLst>
          </p:cNvPr>
          <p:cNvSpPr>
            <a:spLocks noGrp="1" noChangeArrowheads="1"/>
          </p:cNvSpPr>
          <p:nvPr>
            <p:ph type="body" idx="1"/>
          </p:nvPr>
        </p:nvSpPr>
        <p:spPr/>
        <p:txBody>
          <a:bodyPr/>
          <a:lstStyle/>
          <a:p>
            <a:pPr eaLnBrk="1" hangingPunct="1">
              <a:buFontTx/>
              <a:buNone/>
            </a:pPr>
            <a:r>
              <a:rPr lang="en-US" altLang="en-US" sz="2400">
                <a:cs typeface="Courier New" panose="02070309020205020404" pitchFamily="49" charset="0"/>
              </a:rPr>
              <a:t>Server</a:t>
            </a:r>
          </a:p>
          <a:p>
            <a:pPr lvl="1" eaLnBrk="1" hangingPunct="1"/>
            <a:r>
              <a:rPr lang="en-US" altLang="en-US" sz="2000">
                <a:cs typeface="Courier New" panose="02070309020205020404" pitchFamily="49" charset="0"/>
              </a:rPr>
              <a:t>Passive open</a:t>
            </a:r>
          </a:p>
          <a:p>
            <a:pPr lvl="1" eaLnBrk="1" hangingPunct="1"/>
            <a:r>
              <a:rPr lang="en-US" altLang="en-US" sz="2000">
                <a:cs typeface="Courier New" panose="02070309020205020404" pitchFamily="49" charset="0"/>
              </a:rPr>
              <a:t>Prepares to accept connection, does not actually establish a connection</a:t>
            </a:r>
          </a:p>
          <a:p>
            <a:pPr eaLnBrk="1" hangingPunct="1">
              <a:buFontTx/>
              <a:buNone/>
            </a:pPr>
            <a:endParaRPr lang="en-US" altLang="en-US" sz="2000" b="1">
              <a:cs typeface="Courier New" panose="02070309020205020404" pitchFamily="49" charset="0"/>
            </a:endParaRPr>
          </a:p>
          <a:p>
            <a:pPr eaLnBrk="1" hangingPunct="1">
              <a:buFontTx/>
              <a:buNone/>
            </a:pPr>
            <a:r>
              <a:rPr lang="en-US" altLang="en-US" sz="2400">
                <a:cs typeface="Courier New" panose="02070309020205020404" pitchFamily="49" charset="0"/>
              </a:rPr>
              <a:t>Server invokes</a:t>
            </a:r>
          </a:p>
          <a:p>
            <a:pPr eaLnBrk="1" hangingPunct="1">
              <a:buFontTx/>
              <a:buNone/>
            </a:pPr>
            <a:r>
              <a:rPr lang="en-US" altLang="en-US" sz="2000">
                <a:latin typeface="Courier New" panose="02070309020205020404" pitchFamily="49" charset="0"/>
                <a:cs typeface="Courier New" panose="02070309020205020404" pitchFamily="49" charset="0"/>
              </a:rPr>
              <a:t>	int bind (int socket, struct sockaddr *address, </a:t>
            </a:r>
          </a:p>
          <a:p>
            <a:pPr eaLnBrk="1" hangingPunct="1">
              <a:buFontTx/>
              <a:buNone/>
            </a:pPr>
            <a:r>
              <a:rPr lang="en-US" altLang="en-US" sz="2000">
                <a:latin typeface="Courier New" panose="02070309020205020404" pitchFamily="49" charset="0"/>
                <a:cs typeface="Courier New" panose="02070309020205020404" pitchFamily="49" charset="0"/>
              </a:rPr>
              <a:t>							int addr_len)</a:t>
            </a:r>
          </a:p>
          <a:p>
            <a:pPr eaLnBrk="1" hangingPunct="1">
              <a:buFontTx/>
              <a:buNone/>
            </a:pPr>
            <a:r>
              <a:rPr lang="en-US" altLang="en-US" sz="2000">
                <a:latin typeface="Courier New" panose="02070309020205020404" pitchFamily="49" charset="0"/>
                <a:cs typeface="Courier New" panose="02070309020205020404" pitchFamily="49" charset="0"/>
              </a:rPr>
              <a:t>	int listen (int socket, int backlog)</a:t>
            </a:r>
          </a:p>
          <a:p>
            <a:pPr eaLnBrk="1" hangingPunct="1">
              <a:buFontTx/>
              <a:buNone/>
            </a:pPr>
            <a:r>
              <a:rPr lang="en-US" altLang="en-US" sz="2000">
                <a:latin typeface="Courier New" panose="02070309020205020404" pitchFamily="49" charset="0"/>
                <a:cs typeface="Courier New" panose="02070309020205020404" pitchFamily="49" charset="0"/>
              </a:rPr>
              <a:t>	int accept (int socket, struct sockaddr *address,</a:t>
            </a:r>
          </a:p>
          <a:p>
            <a:pPr eaLnBrk="1" hangingPunct="1">
              <a:buFontTx/>
              <a:buNone/>
            </a:pPr>
            <a:r>
              <a:rPr lang="en-US" altLang="en-US" sz="2000">
                <a:latin typeface="Courier New" panose="02070309020205020404" pitchFamily="49" charset="0"/>
                <a:cs typeface="Courier New" panose="02070309020205020404" pitchFamily="49" charset="0"/>
              </a:rPr>
              <a:t>						int *addr_len) </a:t>
            </a:r>
          </a:p>
          <a:p>
            <a:pPr eaLnBrk="1" hangingPunct="1">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lvl="1" eaLnBrk="1" hangingPunct="1"/>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42E6C97-5A31-F88F-D56A-472FE5862AC1}"/>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59394" name="Rectangle 3">
            <a:extLst>
              <a:ext uri="{FF2B5EF4-FFF2-40B4-BE49-F238E27FC236}">
                <a16:creationId xmlns:a16="http://schemas.microsoft.com/office/drawing/2014/main" id="{AD34F19C-93DE-FE19-0A9B-7303673DB175}"/>
              </a:ext>
            </a:extLst>
          </p:cNvPr>
          <p:cNvSpPr>
            <a:spLocks noGrp="1" noChangeArrowheads="1"/>
          </p:cNvSpPr>
          <p:nvPr>
            <p:ph type="body" idx="1"/>
          </p:nvPr>
        </p:nvSpPr>
        <p:spPr/>
        <p:txBody>
          <a:bodyPr/>
          <a:lstStyle/>
          <a:p>
            <a:pPr eaLnBrk="1" hangingPunct="1">
              <a:buFontTx/>
              <a:buNone/>
            </a:pPr>
            <a:r>
              <a:rPr lang="en-US" altLang="en-US" sz="2400">
                <a:cs typeface="Courier New" panose="02070309020205020404" pitchFamily="49" charset="0"/>
              </a:rPr>
              <a:t>Bind</a:t>
            </a:r>
          </a:p>
          <a:p>
            <a:pPr lvl="1" eaLnBrk="1" hangingPunct="1"/>
            <a:r>
              <a:rPr lang="en-US" altLang="en-US" sz="2000">
                <a:cs typeface="Courier New" panose="02070309020205020404" pitchFamily="49" charset="0"/>
              </a:rPr>
              <a:t>Binds the newly created socket to the specified address i.e. the network address of the local participant (the server)</a:t>
            </a:r>
          </a:p>
          <a:p>
            <a:pPr lvl="1" eaLnBrk="1" hangingPunct="1"/>
            <a:r>
              <a:rPr lang="en-US" altLang="en-US" sz="2000">
                <a:cs typeface="Courier New" panose="02070309020205020404" pitchFamily="49" charset="0"/>
              </a:rPr>
              <a:t>Address is a data structure which combines IP and port</a:t>
            </a:r>
          </a:p>
          <a:p>
            <a:pPr eaLnBrk="1" hangingPunct="1">
              <a:buFontTx/>
              <a:buNone/>
            </a:pPr>
            <a:endParaRPr lang="en-US" altLang="en-US" sz="2000">
              <a:cs typeface="Courier New" panose="02070309020205020404" pitchFamily="49" charset="0"/>
            </a:endParaRPr>
          </a:p>
          <a:p>
            <a:pPr eaLnBrk="1" hangingPunct="1">
              <a:buFontTx/>
              <a:buNone/>
            </a:pPr>
            <a:r>
              <a:rPr lang="en-US" altLang="en-US" sz="2400">
                <a:cs typeface="Courier New" panose="02070309020205020404" pitchFamily="49" charset="0"/>
              </a:rPr>
              <a:t>Listen</a:t>
            </a:r>
          </a:p>
          <a:p>
            <a:pPr lvl="1" eaLnBrk="1" hangingPunct="1"/>
            <a:r>
              <a:rPr lang="en-US" altLang="en-US" sz="2000">
                <a:cs typeface="Courier New" panose="02070309020205020404" pitchFamily="49" charset="0"/>
              </a:rPr>
              <a:t>Defines how many connections can be pending on the specified socket</a:t>
            </a:r>
          </a:p>
          <a:p>
            <a:pPr eaLnBrk="1" hangingPunct="1">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lvl="1" eaLnBrk="1" hangingPunct="1"/>
            <a:endParaRPr lang="en-US"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77F2C213-CD50-402B-59D0-6E2187CD516C}"/>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61442" name="Rectangle 3">
            <a:extLst>
              <a:ext uri="{FF2B5EF4-FFF2-40B4-BE49-F238E27FC236}">
                <a16:creationId xmlns:a16="http://schemas.microsoft.com/office/drawing/2014/main" id="{A6031357-BE78-51B7-5F48-EE5D7E22D151}"/>
              </a:ext>
            </a:extLst>
          </p:cNvPr>
          <p:cNvSpPr>
            <a:spLocks noGrp="1" noChangeArrowheads="1"/>
          </p:cNvSpPr>
          <p:nvPr>
            <p:ph type="body" idx="1"/>
          </p:nvPr>
        </p:nvSpPr>
        <p:spPr/>
        <p:txBody>
          <a:bodyPr/>
          <a:lstStyle/>
          <a:p>
            <a:pPr eaLnBrk="1" hangingPunct="1">
              <a:buFontTx/>
              <a:buNone/>
            </a:pPr>
            <a:r>
              <a:rPr lang="en-US" altLang="en-US" sz="2400">
                <a:cs typeface="Courier New" panose="02070309020205020404" pitchFamily="49" charset="0"/>
              </a:rPr>
              <a:t>Accept</a:t>
            </a:r>
          </a:p>
          <a:p>
            <a:pPr lvl="1" eaLnBrk="1" hangingPunct="1"/>
            <a:r>
              <a:rPr lang="en-US" altLang="en-US" sz="2000">
                <a:cs typeface="Courier New" panose="02070309020205020404" pitchFamily="49" charset="0"/>
              </a:rPr>
              <a:t>Carries out the passive open</a:t>
            </a:r>
          </a:p>
          <a:p>
            <a:pPr lvl="1" eaLnBrk="1" hangingPunct="1"/>
            <a:r>
              <a:rPr lang="en-US" altLang="en-US" sz="2000">
                <a:cs typeface="Courier New" panose="02070309020205020404" pitchFamily="49" charset="0"/>
              </a:rPr>
              <a:t>Blocking operation </a:t>
            </a:r>
          </a:p>
          <a:p>
            <a:pPr lvl="2" eaLnBrk="1" hangingPunct="1"/>
            <a:r>
              <a:rPr lang="en-US" altLang="en-US" sz="1800">
                <a:cs typeface="Courier New" panose="02070309020205020404" pitchFamily="49" charset="0"/>
              </a:rPr>
              <a:t>Does not return until a remote participant has established a connection</a:t>
            </a:r>
          </a:p>
          <a:p>
            <a:pPr lvl="2" eaLnBrk="1" hangingPunct="1"/>
            <a:r>
              <a:rPr lang="en-US" altLang="en-US" sz="2000">
                <a:cs typeface="Courier New" panose="02070309020205020404" pitchFamily="49" charset="0"/>
              </a:rPr>
              <a:t>When it does, it returns a new socket that corresponds to the new established connection and the address argument contains the remote participant’s address </a:t>
            </a:r>
            <a:r>
              <a:rPr lang="en-US" altLang="en-US" sz="2000">
                <a:solidFill>
                  <a:srgbClr val="FF0000"/>
                </a:solidFill>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lvl="1" eaLnBrk="1" hangingPunct="1"/>
            <a:endParaRPr lang="en-US"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8DB62E6-9B13-57B9-45DA-CA894CB366C5}"/>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30724" name="Rectangle 3">
            <a:extLst>
              <a:ext uri="{FF2B5EF4-FFF2-40B4-BE49-F238E27FC236}">
                <a16:creationId xmlns:a16="http://schemas.microsoft.com/office/drawing/2014/main" id="{5076A326-762C-C84F-BCA0-7E47BA2C4BF9}"/>
              </a:ext>
            </a:extLst>
          </p:cNvPr>
          <p:cNvSpPr>
            <a:spLocks noGrp="1" noChangeArrowheads="1"/>
          </p:cNvSpPr>
          <p:nvPr>
            <p:ph type="body" idx="1"/>
          </p:nvPr>
        </p:nvSpPr>
        <p:spPr/>
        <p:txBody>
          <a:bodyPr/>
          <a:lstStyle/>
          <a:p>
            <a:pPr eaLnBrk="1" hangingPunct="1">
              <a:buFontTx/>
              <a:buNone/>
              <a:defRPr/>
            </a:pPr>
            <a:r>
              <a:rPr lang="en-US" sz="2400">
                <a:cs typeface="Courier New" pitchFamily="49" charset="0"/>
              </a:rPr>
              <a:t>Client</a:t>
            </a:r>
          </a:p>
          <a:p>
            <a:pPr lvl="1" eaLnBrk="1" hangingPunct="1">
              <a:defRPr/>
            </a:pPr>
            <a:r>
              <a:rPr lang="en-US" sz="2000">
                <a:cs typeface="Courier New" pitchFamily="49" charset="0"/>
              </a:rPr>
              <a:t>Application performs active open</a:t>
            </a:r>
          </a:p>
          <a:p>
            <a:pPr lvl="1" eaLnBrk="1" hangingPunct="1">
              <a:defRPr/>
            </a:pPr>
            <a:r>
              <a:rPr lang="en-US" sz="2000">
                <a:cs typeface="Courier New" pitchFamily="49" charset="0"/>
              </a:rPr>
              <a:t>It says who it wants to communicate with</a:t>
            </a:r>
          </a:p>
          <a:p>
            <a:pPr eaLnBrk="1" hangingPunct="1">
              <a:buFontTx/>
              <a:buNone/>
              <a:defRPr/>
            </a:pPr>
            <a:endParaRPr lang="en-US" sz="2400">
              <a:cs typeface="Courier New" pitchFamily="49" charset="0"/>
            </a:endParaRPr>
          </a:p>
          <a:p>
            <a:pPr eaLnBrk="1" hangingPunct="1">
              <a:buFontTx/>
              <a:buNone/>
              <a:defRPr/>
            </a:pPr>
            <a:r>
              <a:rPr lang="en-US" sz="2400">
                <a:cs typeface="Courier New" pitchFamily="49" charset="0"/>
              </a:rPr>
              <a:t>Client invokes</a:t>
            </a:r>
          </a:p>
          <a:p>
            <a:pPr eaLnBrk="1" hangingPunct="1">
              <a:buFontTx/>
              <a:buNone/>
              <a:defRPr/>
            </a:pPr>
            <a:r>
              <a:rPr lang="en-US" sz="2400">
                <a:solidFill>
                  <a:srgbClr val="FF0000"/>
                </a:solidFill>
                <a:latin typeface="Courier New" pitchFamily="49" charset="0"/>
                <a:cs typeface="Courier New" pitchFamily="49" charset="0"/>
              </a:rPr>
              <a:t>	</a:t>
            </a:r>
            <a:r>
              <a:rPr lang="en-US" sz="2000" err="1">
                <a:latin typeface="Courier New" pitchFamily="49" charset="0"/>
                <a:cs typeface="Courier New" pitchFamily="49" charset="0"/>
              </a:rPr>
              <a:t>int</a:t>
            </a:r>
            <a:r>
              <a:rPr lang="en-US" sz="2000">
                <a:latin typeface="Courier New" pitchFamily="49" charset="0"/>
                <a:cs typeface="Courier New" pitchFamily="49" charset="0"/>
              </a:rPr>
              <a:t> connect (</a:t>
            </a:r>
            <a:r>
              <a:rPr lang="en-US" sz="2000" err="1">
                <a:latin typeface="Courier New" pitchFamily="49" charset="0"/>
                <a:cs typeface="Courier New" pitchFamily="49" charset="0"/>
              </a:rPr>
              <a:t>int</a:t>
            </a:r>
            <a:r>
              <a:rPr lang="en-US" sz="2000">
                <a:latin typeface="Courier New" pitchFamily="49" charset="0"/>
                <a:cs typeface="Courier New" pitchFamily="49" charset="0"/>
              </a:rPr>
              <a:t> socket, </a:t>
            </a:r>
            <a:r>
              <a:rPr lang="en-US" sz="2000" err="1">
                <a:latin typeface="Courier New" pitchFamily="49" charset="0"/>
                <a:cs typeface="Courier New" pitchFamily="49" charset="0"/>
              </a:rPr>
              <a:t>struct</a:t>
            </a:r>
            <a:r>
              <a:rPr lang="en-US" sz="2000">
                <a:latin typeface="Courier New" pitchFamily="49" charset="0"/>
                <a:cs typeface="Courier New" pitchFamily="49" charset="0"/>
              </a:rPr>
              <a:t> </a:t>
            </a:r>
            <a:r>
              <a:rPr lang="en-US" sz="2000" err="1">
                <a:latin typeface="Courier New" pitchFamily="49" charset="0"/>
                <a:cs typeface="Courier New" pitchFamily="49" charset="0"/>
              </a:rPr>
              <a:t>sockaddr</a:t>
            </a:r>
            <a:r>
              <a:rPr lang="en-US" sz="2000">
                <a:latin typeface="Courier New" pitchFamily="49" charset="0"/>
                <a:cs typeface="Courier New" pitchFamily="49" charset="0"/>
              </a:rPr>
              <a:t> *address,</a:t>
            </a:r>
          </a:p>
          <a:p>
            <a:pPr eaLnBrk="1" hangingPunct="1">
              <a:buFontTx/>
              <a:buNone/>
              <a:defRPr/>
            </a:pPr>
            <a:r>
              <a:rPr lang="en-US" sz="2000">
                <a:latin typeface="Courier New" pitchFamily="49" charset="0"/>
                <a:cs typeface="Courier New" pitchFamily="49" charset="0"/>
              </a:rPr>
              <a:t>						</a:t>
            </a:r>
            <a:r>
              <a:rPr lang="en-US" sz="2000" err="1">
                <a:latin typeface="Courier New" pitchFamily="49" charset="0"/>
                <a:cs typeface="Courier New" pitchFamily="49" charset="0"/>
              </a:rPr>
              <a:t>int</a:t>
            </a:r>
            <a:r>
              <a:rPr lang="en-US" sz="2000">
                <a:latin typeface="Courier New" pitchFamily="49" charset="0"/>
                <a:cs typeface="Courier New" pitchFamily="49" charset="0"/>
              </a:rPr>
              <a:t> </a:t>
            </a:r>
            <a:r>
              <a:rPr lang="en-US" sz="2000" err="1">
                <a:latin typeface="Courier New" pitchFamily="49" charset="0"/>
                <a:cs typeface="Courier New" pitchFamily="49" charset="0"/>
              </a:rPr>
              <a:t>addr_len</a:t>
            </a:r>
            <a:r>
              <a:rPr lang="en-US" sz="2000">
                <a:latin typeface="Courier New" pitchFamily="49" charset="0"/>
                <a:cs typeface="Courier New" pitchFamily="49" charset="0"/>
              </a:rPr>
              <a:t>)</a:t>
            </a:r>
          </a:p>
          <a:p>
            <a:pPr eaLnBrk="1" hangingPunct="1">
              <a:buFontTx/>
              <a:buNone/>
              <a:defRPr/>
            </a:pPr>
            <a:endParaRPr lang="en-US" sz="2400">
              <a:solidFill>
                <a:srgbClr val="FF0000"/>
              </a:solidFill>
              <a:latin typeface="Courier New" pitchFamily="49" charset="0"/>
              <a:cs typeface="Courier New" pitchFamily="49" charset="0"/>
            </a:endParaRPr>
          </a:p>
          <a:p>
            <a:pPr eaLnBrk="1" hangingPunct="1">
              <a:buFontTx/>
              <a:buNone/>
              <a:defRPr/>
            </a:pPr>
            <a:r>
              <a:rPr lang="en-US" sz="2400">
                <a:latin typeface="+mj-lt"/>
                <a:cs typeface="Courier New" pitchFamily="49" charset="0"/>
              </a:rPr>
              <a:t>Connect</a:t>
            </a:r>
          </a:p>
          <a:p>
            <a:pPr lvl="1" eaLnBrk="1" hangingPunct="1">
              <a:defRPr/>
            </a:pPr>
            <a:r>
              <a:rPr lang="en-US" sz="2000">
                <a:latin typeface="+mj-lt"/>
                <a:cs typeface="Courier New" pitchFamily="49" charset="0"/>
              </a:rPr>
              <a:t>Does not return until TCP has successfully established a connection at which application is free to begin sending data</a:t>
            </a:r>
          </a:p>
          <a:p>
            <a:pPr lvl="1" eaLnBrk="1" hangingPunct="1">
              <a:defRPr/>
            </a:pPr>
            <a:r>
              <a:rPr lang="en-US" sz="2000">
                <a:latin typeface="+mj-lt"/>
                <a:cs typeface="Courier New" pitchFamily="49" charset="0"/>
              </a:rPr>
              <a:t>Address contains remote machine’s address </a:t>
            </a:r>
          </a:p>
          <a:p>
            <a:pPr eaLnBrk="1" hangingPunct="1">
              <a:buFont typeface="Wingdings" panose="05000000000000000000" pitchFamily="2" charset="2"/>
              <a:buNone/>
              <a:defRPr/>
            </a:pPr>
            <a:endParaRPr lang="en-US" sz="2000" b="1">
              <a:latin typeface="Courier New" pitchFamily="49" charset="0"/>
              <a:cs typeface="Courier New" pitchFamily="49" charset="0"/>
            </a:endParaRPr>
          </a:p>
          <a:p>
            <a:pPr lvl="1" eaLnBrk="1" hangingPunct="1">
              <a:defRPr/>
            </a:pPr>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EA564D0D-6427-3C14-B46C-71DF0C7F033E}"/>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30724" name="Rectangle 3">
            <a:extLst>
              <a:ext uri="{FF2B5EF4-FFF2-40B4-BE49-F238E27FC236}">
                <a16:creationId xmlns:a16="http://schemas.microsoft.com/office/drawing/2014/main" id="{07E2FFEF-F582-A648-9809-BF3A4F2C9758}"/>
              </a:ext>
            </a:extLst>
          </p:cNvPr>
          <p:cNvSpPr>
            <a:spLocks noGrp="1" noChangeArrowheads="1"/>
          </p:cNvSpPr>
          <p:nvPr>
            <p:ph type="body" idx="1"/>
          </p:nvPr>
        </p:nvSpPr>
        <p:spPr/>
        <p:txBody>
          <a:bodyPr/>
          <a:lstStyle/>
          <a:p>
            <a:pPr eaLnBrk="1" hangingPunct="1">
              <a:buFontTx/>
              <a:buNone/>
              <a:defRPr/>
            </a:pPr>
            <a:r>
              <a:rPr lang="en-US" sz="2800">
                <a:cs typeface="Courier New" pitchFamily="49" charset="0"/>
              </a:rPr>
              <a:t>In practice</a:t>
            </a:r>
          </a:p>
          <a:p>
            <a:pPr lvl="1" eaLnBrk="1" hangingPunct="1">
              <a:defRPr/>
            </a:pPr>
            <a:r>
              <a:rPr lang="en-US" sz="2400">
                <a:latin typeface="+mj-lt"/>
                <a:cs typeface="Courier New" pitchFamily="49" charset="0"/>
              </a:rPr>
              <a:t>The client usually specifies only remote participant’s address and let’s the system fill in the local information</a:t>
            </a:r>
          </a:p>
          <a:p>
            <a:pPr lvl="1" eaLnBrk="1" hangingPunct="1">
              <a:defRPr/>
            </a:pPr>
            <a:r>
              <a:rPr lang="en-US" sz="2400">
                <a:latin typeface="+mj-lt"/>
                <a:cs typeface="Courier New" pitchFamily="49" charset="0"/>
              </a:rPr>
              <a:t>Whereas a server usually listens for messages on a well-known port</a:t>
            </a:r>
          </a:p>
          <a:p>
            <a:pPr lvl="1" eaLnBrk="1" hangingPunct="1">
              <a:defRPr/>
            </a:pPr>
            <a:r>
              <a:rPr lang="en-US" sz="2400">
                <a:latin typeface="+mj-lt"/>
                <a:cs typeface="Courier New" pitchFamily="49" charset="0"/>
              </a:rPr>
              <a:t>A client does not care which port it uses for itself, the OS simply selects an unused one</a:t>
            </a:r>
          </a:p>
          <a:p>
            <a:pPr eaLnBrk="1" hangingPunct="1">
              <a:buFont typeface="Wingdings" panose="05000000000000000000" pitchFamily="2" charset="2"/>
              <a:buNone/>
              <a:defRPr/>
            </a:pPr>
            <a:endParaRPr lang="en-US" sz="2000" b="1">
              <a:latin typeface="Courier New" pitchFamily="49" charset="0"/>
              <a:cs typeface="Courier New" pitchFamily="49" charset="0"/>
            </a:endParaRPr>
          </a:p>
          <a:p>
            <a:pPr lvl="1" eaLnBrk="1" hangingPunct="1">
              <a:defRPr/>
            </a:pP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DBB94C51-42FE-F039-EF73-8E5F7D59887F}"/>
              </a:ext>
            </a:extLst>
          </p:cNvPr>
          <p:cNvSpPr>
            <a:spLocks noGrp="1" noChangeArrowheads="1"/>
          </p:cNvSpPr>
          <p:nvPr>
            <p:ph type="title"/>
          </p:nvPr>
        </p:nvSpPr>
        <p:spPr>
          <a:xfrm>
            <a:off x="611188" y="233363"/>
            <a:ext cx="8281987" cy="584200"/>
          </a:xfrm>
        </p:spPr>
        <p:txBody>
          <a:bodyPr/>
          <a:lstStyle/>
          <a:p>
            <a:pPr eaLnBrk="1" hangingPunct="1"/>
            <a:r>
              <a:rPr lang="en-US" altLang="en-US" sz="3200"/>
              <a:t>Client-Serve Model with TCP</a:t>
            </a:r>
            <a:endParaRPr lang="en-AU" altLang="en-US" sz="3200"/>
          </a:p>
        </p:txBody>
      </p:sp>
      <p:sp>
        <p:nvSpPr>
          <p:cNvPr id="67586" name="Rectangle 3">
            <a:extLst>
              <a:ext uri="{FF2B5EF4-FFF2-40B4-BE49-F238E27FC236}">
                <a16:creationId xmlns:a16="http://schemas.microsoft.com/office/drawing/2014/main" id="{E0638B77-7F03-31AE-CF54-696A5B9889F1}"/>
              </a:ext>
            </a:extLst>
          </p:cNvPr>
          <p:cNvSpPr>
            <a:spLocks noGrp="1" noChangeArrowheads="1"/>
          </p:cNvSpPr>
          <p:nvPr>
            <p:ph type="body" idx="1"/>
          </p:nvPr>
        </p:nvSpPr>
        <p:spPr/>
        <p:txBody>
          <a:bodyPr/>
          <a:lstStyle/>
          <a:p>
            <a:pPr eaLnBrk="1" hangingPunct="1">
              <a:buFontTx/>
              <a:buNone/>
            </a:pPr>
            <a:r>
              <a:rPr lang="en-US" altLang="en-US" sz="2800">
                <a:cs typeface="Courier New" panose="02070309020205020404" pitchFamily="49" charset="0"/>
              </a:rPr>
              <a:t>Once a connection is established, the application process invokes two operation</a:t>
            </a:r>
          </a:p>
          <a:p>
            <a:pPr eaLnBrk="1" hangingPunct="1">
              <a:buFontTx/>
              <a:buNone/>
            </a:pPr>
            <a:endParaRPr lang="en-US" altLang="en-US" sz="2800">
              <a:cs typeface="Courier New" panose="02070309020205020404" pitchFamily="49" charset="0"/>
            </a:endParaRPr>
          </a:p>
          <a:p>
            <a:pPr eaLnBrk="1" hangingPunct="1">
              <a:buFontTx/>
              <a:buNone/>
            </a:pP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int send (int socket, char *msg, int msg_len, </a:t>
            </a:r>
          </a:p>
          <a:p>
            <a:pPr eaLnBrk="1" hangingPunct="1">
              <a:buFontTx/>
              <a:buNone/>
            </a:pPr>
            <a:r>
              <a:rPr lang="en-US" altLang="en-US" sz="2000">
                <a:latin typeface="Courier New" panose="02070309020205020404" pitchFamily="49" charset="0"/>
                <a:cs typeface="Courier New" panose="02070309020205020404" pitchFamily="49" charset="0"/>
              </a:rPr>
              <a:t>                                      int flags)</a:t>
            </a:r>
          </a:p>
          <a:p>
            <a:pPr eaLnBrk="1" hangingPunct="1">
              <a:buFontTx/>
              <a:buNone/>
            </a:pPr>
            <a:endParaRPr lang="en-US" altLang="en-US" sz="2000">
              <a:latin typeface="Courier New" panose="02070309020205020404" pitchFamily="49" charset="0"/>
              <a:cs typeface="Courier New" panose="02070309020205020404" pitchFamily="49" charset="0"/>
            </a:endParaRPr>
          </a:p>
          <a:p>
            <a:pPr eaLnBrk="1" hangingPunct="1">
              <a:buFontTx/>
              <a:buNone/>
            </a:pPr>
            <a:r>
              <a:rPr lang="en-US" altLang="en-US" sz="2000">
                <a:latin typeface="Courier New" panose="02070309020205020404" pitchFamily="49" charset="0"/>
                <a:cs typeface="Courier New" panose="02070309020205020404" pitchFamily="49" charset="0"/>
              </a:rPr>
              <a:t>	int recv (int socket, char *buff, int buff_len,  </a:t>
            </a:r>
          </a:p>
          <a:p>
            <a:pPr eaLnBrk="1" hangingPunct="1">
              <a:buFontTx/>
              <a:buNone/>
            </a:pPr>
            <a:r>
              <a:rPr lang="en-US" altLang="en-US" sz="2000">
                <a:latin typeface="Courier New" panose="02070309020205020404" pitchFamily="49" charset="0"/>
                <a:cs typeface="Courier New" panose="02070309020205020404" pitchFamily="49" charset="0"/>
              </a:rPr>
              <a:t>                                        int flags)</a:t>
            </a:r>
          </a:p>
          <a:p>
            <a:pPr eaLnBrk="1" hangingPunct="1">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lvl="1" eaLnBrk="1" hangingPunct="1"/>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44CB3703-0679-BA92-9EBC-E13FF50B66DE}"/>
              </a:ext>
            </a:extLst>
          </p:cNvPr>
          <p:cNvSpPr>
            <a:spLocks noGrp="1" noChangeArrowheads="1"/>
          </p:cNvSpPr>
          <p:nvPr>
            <p:ph type="title"/>
          </p:nvPr>
        </p:nvSpPr>
        <p:spPr>
          <a:xfrm>
            <a:off x="611188" y="233363"/>
            <a:ext cx="8281987" cy="584200"/>
          </a:xfrm>
        </p:spPr>
        <p:txBody>
          <a:bodyPr/>
          <a:lstStyle/>
          <a:p>
            <a:pPr eaLnBrk="1" hangingPunct="1"/>
            <a:r>
              <a:rPr lang="en-US" altLang="en-US" sz="3200"/>
              <a:t>Example Application: Client</a:t>
            </a:r>
            <a:endParaRPr lang="en-AU" altLang="en-US" sz="3200"/>
          </a:p>
        </p:txBody>
      </p:sp>
      <p:sp>
        <p:nvSpPr>
          <p:cNvPr id="69634" name="Rectangle 3">
            <a:extLst>
              <a:ext uri="{FF2B5EF4-FFF2-40B4-BE49-F238E27FC236}">
                <a16:creationId xmlns:a16="http://schemas.microsoft.com/office/drawing/2014/main" id="{F1F1860F-986E-9304-570A-81AD5323D08B}"/>
              </a:ext>
            </a:extLst>
          </p:cNvPr>
          <p:cNvSpPr>
            <a:spLocks noGrp="1" noChangeArrowheads="1"/>
          </p:cNvSpPr>
          <p:nvPr>
            <p:ph type="body" idx="1"/>
          </p:nvPr>
        </p:nvSpPr>
        <p:spPr>
          <a:xfrm>
            <a:off x="539750" y="981075"/>
            <a:ext cx="8270875" cy="5111750"/>
          </a:xfrm>
        </p:spPr>
        <p:txBody>
          <a:bodyPr/>
          <a:lstStyle/>
          <a:p>
            <a:pPr>
              <a:buFont typeface="Wingdings" panose="05000000000000000000" pitchFamily="2" charset="2"/>
              <a:buNone/>
            </a:pPr>
            <a:r>
              <a:rPr lang="en-US" altLang="en-US" sz="1100"/>
              <a:t>#include &lt;stdio.h&gt;</a:t>
            </a:r>
          </a:p>
          <a:p>
            <a:pPr>
              <a:buFont typeface="Wingdings" panose="05000000000000000000" pitchFamily="2" charset="2"/>
              <a:buNone/>
            </a:pPr>
            <a:r>
              <a:rPr lang="en-US" altLang="en-US" sz="1100"/>
              <a:t>#include &lt;sys/types.h&gt;</a:t>
            </a:r>
          </a:p>
          <a:p>
            <a:pPr>
              <a:buFont typeface="Wingdings" panose="05000000000000000000" pitchFamily="2" charset="2"/>
              <a:buNone/>
            </a:pPr>
            <a:r>
              <a:rPr lang="en-US" altLang="en-US" sz="1100"/>
              <a:t>#include &lt;sys/socket.h&gt;</a:t>
            </a:r>
          </a:p>
          <a:p>
            <a:pPr>
              <a:buFont typeface="Wingdings" panose="05000000000000000000" pitchFamily="2" charset="2"/>
              <a:buNone/>
            </a:pPr>
            <a:r>
              <a:rPr lang="en-US" altLang="en-US" sz="1100"/>
              <a:t>#include &lt;netinet/in.h&gt;</a:t>
            </a:r>
          </a:p>
          <a:p>
            <a:pPr>
              <a:buFont typeface="Wingdings" panose="05000000000000000000" pitchFamily="2" charset="2"/>
              <a:buNone/>
            </a:pPr>
            <a:r>
              <a:rPr lang="en-US" altLang="en-US" sz="1100"/>
              <a:t>#include &lt;netdb.h&gt;</a:t>
            </a:r>
          </a:p>
          <a:p>
            <a:pPr>
              <a:buFont typeface="Wingdings" panose="05000000000000000000" pitchFamily="2" charset="2"/>
              <a:buNone/>
            </a:pPr>
            <a:endParaRPr lang="en-US" altLang="en-US" sz="1100"/>
          </a:p>
          <a:p>
            <a:pPr>
              <a:buFont typeface="Wingdings" panose="05000000000000000000" pitchFamily="2" charset="2"/>
              <a:buNone/>
            </a:pPr>
            <a:r>
              <a:rPr lang="en-US" altLang="en-US" sz="1100"/>
              <a:t>#define SERVER_PORT 5432</a:t>
            </a:r>
          </a:p>
          <a:p>
            <a:pPr>
              <a:buFont typeface="Wingdings" panose="05000000000000000000" pitchFamily="2" charset="2"/>
              <a:buNone/>
            </a:pPr>
            <a:r>
              <a:rPr lang="en-US" altLang="en-US" sz="1100"/>
              <a:t>#define MAX_LINE 256</a:t>
            </a:r>
          </a:p>
          <a:p>
            <a:pPr>
              <a:buFont typeface="Wingdings" panose="05000000000000000000" pitchFamily="2" charset="2"/>
              <a:buNone/>
            </a:pPr>
            <a:endParaRPr lang="en-US" altLang="en-US" sz="1100"/>
          </a:p>
          <a:p>
            <a:pPr>
              <a:buFont typeface="Wingdings" panose="05000000000000000000" pitchFamily="2" charset="2"/>
              <a:buNone/>
            </a:pPr>
            <a:r>
              <a:rPr lang="en-US" altLang="en-US" sz="1100"/>
              <a:t>int main(int argc, char * argv[])</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	FILE *fp;</a:t>
            </a:r>
          </a:p>
          <a:p>
            <a:pPr>
              <a:buFont typeface="Wingdings" panose="05000000000000000000" pitchFamily="2" charset="2"/>
              <a:buNone/>
            </a:pPr>
            <a:r>
              <a:rPr lang="en-US" altLang="en-US" sz="1100"/>
              <a:t>	struct hostent *hp;</a:t>
            </a:r>
          </a:p>
          <a:p>
            <a:pPr>
              <a:buFont typeface="Wingdings" panose="05000000000000000000" pitchFamily="2" charset="2"/>
              <a:buNone/>
            </a:pPr>
            <a:r>
              <a:rPr lang="en-US" altLang="en-US" sz="1100"/>
              <a:t>	struct sockaddr_in sin;</a:t>
            </a:r>
          </a:p>
          <a:p>
            <a:pPr>
              <a:buFont typeface="Wingdings" panose="05000000000000000000" pitchFamily="2" charset="2"/>
              <a:buNone/>
            </a:pPr>
            <a:r>
              <a:rPr lang="en-US" altLang="en-US" sz="1100"/>
              <a:t>	char *host;</a:t>
            </a:r>
          </a:p>
          <a:p>
            <a:pPr>
              <a:buFont typeface="Wingdings" panose="05000000000000000000" pitchFamily="2" charset="2"/>
              <a:buNone/>
            </a:pPr>
            <a:r>
              <a:rPr lang="en-US" altLang="en-US" sz="1100"/>
              <a:t>	char buf[MAX_LINE];</a:t>
            </a:r>
          </a:p>
          <a:p>
            <a:pPr>
              <a:buFont typeface="Wingdings" panose="05000000000000000000" pitchFamily="2" charset="2"/>
              <a:buNone/>
            </a:pPr>
            <a:r>
              <a:rPr lang="en-US" altLang="en-US" sz="1100"/>
              <a:t>	int s;</a:t>
            </a:r>
          </a:p>
          <a:p>
            <a:pPr>
              <a:buFont typeface="Wingdings" panose="05000000000000000000" pitchFamily="2" charset="2"/>
              <a:buNone/>
            </a:pPr>
            <a:r>
              <a:rPr lang="en-US" altLang="en-US" sz="1100"/>
              <a:t>	int len;</a:t>
            </a:r>
          </a:p>
          <a:p>
            <a:pPr>
              <a:buFont typeface="Wingdings" panose="05000000000000000000" pitchFamily="2" charset="2"/>
              <a:buNone/>
            </a:pPr>
            <a:r>
              <a:rPr lang="en-US" altLang="en-US" sz="1100"/>
              <a:t>	if (argc==2) {</a:t>
            </a:r>
          </a:p>
          <a:p>
            <a:pPr>
              <a:buFont typeface="Wingdings" panose="05000000000000000000" pitchFamily="2" charset="2"/>
              <a:buNone/>
            </a:pPr>
            <a:r>
              <a:rPr lang="en-US" altLang="en-US" sz="1100"/>
              <a:t>		host = argv[1];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else {</a:t>
            </a:r>
          </a:p>
          <a:p>
            <a:pPr>
              <a:buFont typeface="Wingdings" panose="05000000000000000000" pitchFamily="2" charset="2"/>
              <a:buNone/>
            </a:pPr>
            <a:r>
              <a:rPr lang="en-US" altLang="en-US" sz="1100"/>
              <a:t>		fprintf(stderr, "usage: simplex-talk host\n");</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08CE0A8D-A2B7-2E0E-5C58-013C3BC3B079}"/>
              </a:ext>
            </a:extLst>
          </p:cNvPr>
          <p:cNvSpPr>
            <a:spLocks noGrp="1" noChangeArrowheads="1"/>
          </p:cNvSpPr>
          <p:nvPr>
            <p:ph type="title"/>
          </p:nvPr>
        </p:nvSpPr>
        <p:spPr/>
        <p:txBody>
          <a:bodyPr/>
          <a:lstStyle/>
          <a:p>
            <a:pPr eaLnBrk="1" hangingPunct="1"/>
            <a:r>
              <a:rPr lang="en-US" altLang="en-US"/>
              <a:t>Chapter Goal</a:t>
            </a:r>
            <a:endParaRPr lang="en-AU" altLang="en-US"/>
          </a:p>
        </p:txBody>
      </p:sp>
      <p:sp>
        <p:nvSpPr>
          <p:cNvPr id="11266" name="Rectangle 3">
            <a:extLst>
              <a:ext uri="{FF2B5EF4-FFF2-40B4-BE49-F238E27FC236}">
                <a16:creationId xmlns:a16="http://schemas.microsoft.com/office/drawing/2014/main" id="{9C9D908F-E266-1C0D-67CB-745B0FA4979E}"/>
              </a:ext>
            </a:extLst>
          </p:cNvPr>
          <p:cNvSpPr>
            <a:spLocks noGrp="1" noChangeArrowheads="1"/>
          </p:cNvSpPr>
          <p:nvPr>
            <p:ph type="body" idx="1"/>
          </p:nvPr>
        </p:nvSpPr>
        <p:spPr/>
        <p:txBody>
          <a:bodyPr/>
          <a:lstStyle/>
          <a:p>
            <a:pPr eaLnBrk="1" hangingPunct="1">
              <a:lnSpc>
                <a:spcPct val="90000"/>
              </a:lnSpc>
            </a:pPr>
            <a:r>
              <a:rPr lang="en-US" altLang="en-US" sz="2800"/>
              <a:t>Exploring the requirements that different applications and different communities place on the computer network</a:t>
            </a:r>
          </a:p>
          <a:p>
            <a:pPr eaLnBrk="1" hangingPunct="1">
              <a:lnSpc>
                <a:spcPct val="90000"/>
              </a:lnSpc>
            </a:pPr>
            <a:r>
              <a:rPr lang="en-US" altLang="en-US" sz="2800"/>
              <a:t>Introducing the idea of network architecture</a:t>
            </a:r>
          </a:p>
          <a:p>
            <a:pPr eaLnBrk="1" hangingPunct="1">
              <a:lnSpc>
                <a:spcPct val="90000"/>
              </a:lnSpc>
            </a:pPr>
            <a:r>
              <a:rPr lang="en-US" altLang="en-US" sz="2800"/>
              <a:t>Introducing some key elements in implementing Network Software</a:t>
            </a:r>
          </a:p>
          <a:p>
            <a:pPr eaLnBrk="1" hangingPunct="1">
              <a:lnSpc>
                <a:spcPct val="90000"/>
              </a:lnSpc>
            </a:pPr>
            <a:r>
              <a:rPr lang="en-US" altLang="en-US" sz="2800"/>
              <a:t>Define key metrics that will be used to evaluate the performance of computer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44C7D51E-B763-65A8-0AC5-A4184285B716}"/>
              </a:ext>
            </a:extLst>
          </p:cNvPr>
          <p:cNvSpPr>
            <a:spLocks noGrp="1" noChangeArrowheads="1"/>
          </p:cNvSpPr>
          <p:nvPr>
            <p:ph type="title"/>
          </p:nvPr>
        </p:nvSpPr>
        <p:spPr>
          <a:xfrm>
            <a:off x="611188" y="233363"/>
            <a:ext cx="8281987" cy="584200"/>
          </a:xfrm>
        </p:spPr>
        <p:txBody>
          <a:bodyPr/>
          <a:lstStyle/>
          <a:p>
            <a:pPr eaLnBrk="1" hangingPunct="1"/>
            <a:r>
              <a:rPr lang="en-US" altLang="en-US" sz="3200"/>
              <a:t>Example Application: Client</a:t>
            </a:r>
            <a:endParaRPr lang="en-AU" altLang="en-US" sz="3200"/>
          </a:p>
        </p:txBody>
      </p:sp>
      <p:sp>
        <p:nvSpPr>
          <p:cNvPr id="71682" name="Rectangle 3">
            <a:extLst>
              <a:ext uri="{FF2B5EF4-FFF2-40B4-BE49-F238E27FC236}">
                <a16:creationId xmlns:a16="http://schemas.microsoft.com/office/drawing/2014/main" id="{AF917ED2-E099-8436-3A7A-C18D4805B2DB}"/>
              </a:ext>
            </a:extLst>
          </p:cNvPr>
          <p:cNvSpPr>
            <a:spLocks noGrp="1" noChangeArrowheads="1"/>
          </p:cNvSpPr>
          <p:nvPr>
            <p:ph type="body" idx="1"/>
          </p:nvPr>
        </p:nvSpPr>
        <p:spPr>
          <a:xfrm>
            <a:off x="539750" y="765175"/>
            <a:ext cx="8270875" cy="5111750"/>
          </a:xfrm>
        </p:spPr>
        <p:txBody>
          <a:bodyPr/>
          <a:lstStyle/>
          <a:p>
            <a:pPr>
              <a:buFont typeface="Wingdings" panose="05000000000000000000" pitchFamily="2" charset="2"/>
              <a:buNone/>
            </a:pPr>
            <a:r>
              <a:rPr lang="en-US" altLang="en-US" sz="1100"/>
              <a:t>	/* translate host name into peer’s IP address */</a:t>
            </a:r>
          </a:p>
          <a:p>
            <a:pPr>
              <a:buFont typeface="Wingdings" panose="05000000000000000000" pitchFamily="2" charset="2"/>
              <a:buNone/>
            </a:pPr>
            <a:r>
              <a:rPr lang="en-US" altLang="en-US" sz="1100"/>
              <a:t>	hp = gethostbyname(host);</a:t>
            </a:r>
          </a:p>
          <a:p>
            <a:pPr>
              <a:buFont typeface="Wingdings" panose="05000000000000000000" pitchFamily="2" charset="2"/>
              <a:buNone/>
            </a:pPr>
            <a:r>
              <a:rPr lang="en-US" altLang="en-US" sz="1100"/>
              <a:t>	if (!hp) {</a:t>
            </a:r>
          </a:p>
          <a:p>
            <a:pPr>
              <a:buFont typeface="Wingdings" panose="05000000000000000000" pitchFamily="2" charset="2"/>
              <a:buNone/>
            </a:pPr>
            <a:r>
              <a:rPr lang="en-US" altLang="en-US" sz="1100"/>
              <a:t>		fprintf(stderr, "simplex-talk: unknown host: %s\n", host);</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 build address data structure */</a:t>
            </a:r>
          </a:p>
          <a:p>
            <a:pPr>
              <a:buFont typeface="Wingdings" panose="05000000000000000000" pitchFamily="2" charset="2"/>
              <a:buNone/>
            </a:pPr>
            <a:r>
              <a:rPr lang="en-US" altLang="en-US" sz="1100"/>
              <a:t>	bzero((char *)&amp;sin, sizeof(sin));</a:t>
            </a:r>
          </a:p>
          <a:p>
            <a:pPr>
              <a:buFont typeface="Wingdings" panose="05000000000000000000" pitchFamily="2" charset="2"/>
              <a:buNone/>
            </a:pPr>
            <a:r>
              <a:rPr lang="en-US" altLang="en-US" sz="1100"/>
              <a:t>	sin.sin_family = AF_INET;</a:t>
            </a:r>
          </a:p>
          <a:p>
            <a:pPr>
              <a:buFont typeface="Wingdings" panose="05000000000000000000" pitchFamily="2" charset="2"/>
              <a:buNone/>
            </a:pPr>
            <a:r>
              <a:rPr lang="en-US" altLang="en-US" sz="1100"/>
              <a:t>	bcopy(hp-&gt;h_addr, (char *)&amp;sin.sin_addr, hp-&gt;h_length);</a:t>
            </a:r>
          </a:p>
          <a:p>
            <a:pPr>
              <a:buFont typeface="Wingdings" panose="05000000000000000000" pitchFamily="2" charset="2"/>
              <a:buNone/>
            </a:pPr>
            <a:r>
              <a:rPr lang="en-US" altLang="en-US" sz="1100"/>
              <a:t>	sin.sin_port = htons(SERVER_PORT);</a:t>
            </a:r>
          </a:p>
          <a:p>
            <a:pPr>
              <a:buFont typeface="Wingdings" panose="05000000000000000000" pitchFamily="2" charset="2"/>
              <a:buNone/>
            </a:pPr>
            <a:r>
              <a:rPr lang="en-US" altLang="en-US" sz="1100"/>
              <a:t>	/* active open */</a:t>
            </a:r>
          </a:p>
          <a:p>
            <a:pPr>
              <a:buFont typeface="Wingdings" panose="05000000000000000000" pitchFamily="2" charset="2"/>
              <a:buNone/>
            </a:pPr>
            <a:r>
              <a:rPr lang="en-US" altLang="en-US" sz="1100"/>
              <a:t>	if ((s = socket(PF_INET, SOCK_STREAM, 0)) &lt; 0) {</a:t>
            </a:r>
          </a:p>
          <a:p>
            <a:pPr>
              <a:buFont typeface="Wingdings" panose="05000000000000000000" pitchFamily="2" charset="2"/>
              <a:buNone/>
            </a:pPr>
            <a:r>
              <a:rPr lang="en-US" altLang="en-US" sz="1100"/>
              <a:t>		perror("simplex-talk: socket");</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if (connect(s, (struct sockaddr *)&amp;sin, sizeof(sin)) &lt; 0) {</a:t>
            </a:r>
          </a:p>
          <a:p>
            <a:pPr>
              <a:buFont typeface="Wingdings" panose="05000000000000000000" pitchFamily="2" charset="2"/>
              <a:buNone/>
            </a:pPr>
            <a:r>
              <a:rPr lang="en-US" altLang="en-US" sz="1100"/>
              <a:t>		perror("simplex-talk: connect");</a:t>
            </a:r>
          </a:p>
          <a:p>
            <a:pPr>
              <a:buFont typeface="Wingdings" panose="05000000000000000000" pitchFamily="2" charset="2"/>
              <a:buNone/>
            </a:pPr>
            <a:r>
              <a:rPr lang="en-US" altLang="en-US" sz="1100"/>
              <a:t>		close(s);</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 main loop: get and send lines of text */</a:t>
            </a:r>
          </a:p>
          <a:p>
            <a:pPr>
              <a:buFont typeface="Wingdings" panose="05000000000000000000" pitchFamily="2" charset="2"/>
              <a:buNone/>
            </a:pPr>
            <a:r>
              <a:rPr lang="en-US" altLang="en-US" sz="1100"/>
              <a:t>	while (fgets(buf, sizeof(buf), stdin)) {</a:t>
            </a:r>
          </a:p>
          <a:p>
            <a:pPr>
              <a:buFont typeface="Wingdings" panose="05000000000000000000" pitchFamily="2" charset="2"/>
              <a:buNone/>
            </a:pPr>
            <a:r>
              <a:rPr lang="en-US" altLang="en-US" sz="1100"/>
              <a:t>		buf[MAX_LINE-1] = ’\0’;</a:t>
            </a:r>
          </a:p>
          <a:p>
            <a:pPr>
              <a:buFont typeface="Wingdings" panose="05000000000000000000" pitchFamily="2" charset="2"/>
              <a:buNone/>
            </a:pPr>
            <a:r>
              <a:rPr lang="en-US" altLang="en-US" sz="1100"/>
              <a:t>		len = strlen(buf) + 1;</a:t>
            </a:r>
          </a:p>
          <a:p>
            <a:pPr>
              <a:buFont typeface="Wingdings" panose="05000000000000000000" pitchFamily="2" charset="2"/>
              <a:buNone/>
            </a:pPr>
            <a:r>
              <a:rPr lang="en-US" altLang="en-US" sz="1100"/>
              <a:t>		send(s, buf, len, 0);</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160FFF9F-802B-AB8D-ABFD-8C5A1BE3CD0A}"/>
              </a:ext>
            </a:extLst>
          </p:cNvPr>
          <p:cNvSpPr>
            <a:spLocks noGrp="1" noChangeArrowheads="1"/>
          </p:cNvSpPr>
          <p:nvPr>
            <p:ph type="title"/>
          </p:nvPr>
        </p:nvSpPr>
        <p:spPr>
          <a:xfrm>
            <a:off x="611188" y="233363"/>
            <a:ext cx="8281987" cy="584200"/>
          </a:xfrm>
        </p:spPr>
        <p:txBody>
          <a:bodyPr/>
          <a:lstStyle/>
          <a:p>
            <a:pPr eaLnBrk="1" hangingPunct="1"/>
            <a:r>
              <a:rPr lang="en-US" altLang="en-US" sz="3200"/>
              <a:t>Example Application: Server</a:t>
            </a:r>
            <a:endParaRPr lang="en-AU" altLang="en-US" sz="3200"/>
          </a:p>
        </p:txBody>
      </p:sp>
      <p:sp>
        <p:nvSpPr>
          <p:cNvPr id="73730" name="Rectangle 3">
            <a:extLst>
              <a:ext uri="{FF2B5EF4-FFF2-40B4-BE49-F238E27FC236}">
                <a16:creationId xmlns:a16="http://schemas.microsoft.com/office/drawing/2014/main" id="{3B08FCA5-7362-0044-8CF3-B24420084127}"/>
              </a:ext>
            </a:extLst>
          </p:cNvPr>
          <p:cNvSpPr>
            <a:spLocks noGrp="1" noChangeArrowheads="1"/>
          </p:cNvSpPr>
          <p:nvPr>
            <p:ph type="body" idx="1"/>
          </p:nvPr>
        </p:nvSpPr>
        <p:spPr>
          <a:xfrm>
            <a:off x="539750" y="765175"/>
            <a:ext cx="8270875" cy="5111750"/>
          </a:xfrm>
        </p:spPr>
        <p:txBody>
          <a:bodyPr/>
          <a:lstStyle/>
          <a:p>
            <a:pPr>
              <a:buFont typeface="Wingdings" panose="05000000000000000000" pitchFamily="2" charset="2"/>
              <a:buNone/>
            </a:pPr>
            <a:r>
              <a:rPr lang="en-US" altLang="en-US" sz="1100"/>
              <a:t>#include &lt;stdio.h&gt;</a:t>
            </a:r>
          </a:p>
          <a:p>
            <a:pPr>
              <a:buFont typeface="Wingdings" panose="05000000000000000000" pitchFamily="2" charset="2"/>
              <a:buNone/>
            </a:pPr>
            <a:r>
              <a:rPr lang="en-US" altLang="en-US" sz="1100"/>
              <a:t>#include &lt;sys/types.h&gt;</a:t>
            </a:r>
          </a:p>
          <a:p>
            <a:pPr>
              <a:buFont typeface="Wingdings" panose="05000000000000000000" pitchFamily="2" charset="2"/>
              <a:buNone/>
            </a:pPr>
            <a:r>
              <a:rPr lang="en-US" altLang="en-US" sz="1100"/>
              <a:t>#include &lt;sys/socket.h&gt;</a:t>
            </a:r>
          </a:p>
          <a:p>
            <a:pPr>
              <a:buFont typeface="Wingdings" panose="05000000000000000000" pitchFamily="2" charset="2"/>
              <a:buNone/>
            </a:pPr>
            <a:r>
              <a:rPr lang="en-US" altLang="en-US" sz="1100"/>
              <a:t>#include &lt;netinet/in.h&gt;</a:t>
            </a:r>
          </a:p>
          <a:p>
            <a:pPr>
              <a:buFont typeface="Wingdings" panose="05000000000000000000" pitchFamily="2" charset="2"/>
              <a:buNone/>
            </a:pPr>
            <a:r>
              <a:rPr lang="en-US" altLang="en-US" sz="1100"/>
              <a:t>#include &lt;netdb.h&gt;</a:t>
            </a:r>
          </a:p>
          <a:p>
            <a:pPr>
              <a:buFont typeface="Wingdings" panose="05000000000000000000" pitchFamily="2" charset="2"/>
              <a:buNone/>
            </a:pPr>
            <a:r>
              <a:rPr lang="en-US" altLang="en-US" sz="1100"/>
              <a:t>#define SERVER_PORT 5432</a:t>
            </a:r>
          </a:p>
          <a:p>
            <a:pPr>
              <a:buFont typeface="Wingdings" panose="05000000000000000000" pitchFamily="2" charset="2"/>
              <a:buNone/>
            </a:pPr>
            <a:r>
              <a:rPr lang="en-US" altLang="en-US" sz="1100"/>
              <a:t>#define MAX_PENDING 5</a:t>
            </a:r>
          </a:p>
          <a:p>
            <a:pPr>
              <a:buFont typeface="Wingdings" panose="05000000000000000000" pitchFamily="2" charset="2"/>
              <a:buNone/>
            </a:pPr>
            <a:r>
              <a:rPr lang="en-US" altLang="en-US" sz="1100"/>
              <a:t>#define MAX_LINE 256</a:t>
            </a:r>
          </a:p>
          <a:p>
            <a:pPr>
              <a:buFont typeface="Wingdings" panose="05000000000000000000" pitchFamily="2" charset="2"/>
              <a:buNone/>
            </a:pPr>
            <a:endParaRPr lang="en-US" altLang="en-US" sz="1100"/>
          </a:p>
          <a:p>
            <a:pPr>
              <a:buFont typeface="Wingdings" panose="05000000000000000000" pitchFamily="2" charset="2"/>
              <a:buNone/>
            </a:pPr>
            <a:r>
              <a:rPr lang="en-US" altLang="en-US" sz="1100"/>
              <a:t>int main()</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	struct sockaddr_in sin;</a:t>
            </a:r>
          </a:p>
          <a:p>
            <a:pPr>
              <a:buFont typeface="Wingdings" panose="05000000000000000000" pitchFamily="2" charset="2"/>
              <a:buNone/>
            </a:pPr>
            <a:r>
              <a:rPr lang="en-US" altLang="en-US" sz="1100"/>
              <a:t>	char buf[MAX_LINE];</a:t>
            </a:r>
          </a:p>
          <a:p>
            <a:pPr>
              <a:buFont typeface="Wingdings" panose="05000000000000000000" pitchFamily="2" charset="2"/>
              <a:buNone/>
            </a:pPr>
            <a:r>
              <a:rPr lang="en-US" altLang="en-US" sz="1100"/>
              <a:t>	int len;</a:t>
            </a:r>
          </a:p>
          <a:p>
            <a:pPr>
              <a:buFont typeface="Wingdings" panose="05000000000000000000" pitchFamily="2" charset="2"/>
              <a:buNone/>
            </a:pPr>
            <a:r>
              <a:rPr lang="en-US" altLang="en-US" sz="1100"/>
              <a:t>	int s, new_s;</a:t>
            </a:r>
          </a:p>
          <a:p>
            <a:pPr>
              <a:buFont typeface="Wingdings" panose="05000000000000000000" pitchFamily="2" charset="2"/>
              <a:buNone/>
            </a:pPr>
            <a:r>
              <a:rPr lang="en-US" altLang="en-US" sz="1100"/>
              <a:t>	/* build address data structure */</a:t>
            </a:r>
          </a:p>
          <a:p>
            <a:pPr>
              <a:buFont typeface="Wingdings" panose="05000000000000000000" pitchFamily="2" charset="2"/>
              <a:buNone/>
            </a:pPr>
            <a:r>
              <a:rPr lang="en-US" altLang="en-US" sz="1100"/>
              <a:t>	bzero((char *)&amp;sin, sizeof(sin));</a:t>
            </a:r>
          </a:p>
          <a:p>
            <a:pPr>
              <a:buFont typeface="Wingdings" panose="05000000000000000000" pitchFamily="2" charset="2"/>
              <a:buNone/>
            </a:pPr>
            <a:r>
              <a:rPr lang="en-US" altLang="en-US" sz="1100"/>
              <a:t>	sin.sin_family = AF_INET;</a:t>
            </a:r>
          </a:p>
          <a:p>
            <a:pPr>
              <a:buFont typeface="Wingdings" panose="05000000000000000000" pitchFamily="2" charset="2"/>
              <a:buNone/>
            </a:pPr>
            <a:r>
              <a:rPr lang="en-US" altLang="en-US" sz="1100"/>
              <a:t>	sin.sin_addr.s_addr = INADDR_ANY;</a:t>
            </a:r>
          </a:p>
          <a:p>
            <a:pPr>
              <a:buFont typeface="Wingdings" panose="05000000000000000000" pitchFamily="2" charset="2"/>
              <a:buNone/>
            </a:pPr>
            <a:r>
              <a:rPr lang="en-US" altLang="en-US" sz="1100"/>
              <a:t>	sin.sin_port = htons(SERVER_PORT);</a:t>
            </a:r>
          </a:p>
          <a:p>
            <a:pPr>
              <a:buFont typeface="Wingdings" panose="05000000000000000000" pitchFamily="2" charset="2"/>
              <a:buNone/>
            </a:pPr>
            <a:endParaRPr lang="en-US" altLang="en-US" sz="1100"/>
          </a:p>
          <a:p>
            <a:pPr>
              <a:buFont typeface="Wingdings" panose="05000000000000000000" pitchFamily="2" charset="2"/>
              <a:buNone/>
            </a:pPr>
            <a:r>
              <a:rPr lang="en-US" altLang="en-US" sz="1100"/>
              <a:t>	/* setup passive open */</a:t>
            </a:r>
          </a:p>
          <a:p>
            <a:pPr>
              <a:buFont typeface="Wingdings" panose="05000000000000000000" pitchFamily="2" charset="2"/>
              <a:buNone/>
            </a:pPr>
            <a:r>
              <a:rPr lang="en-US" altLang="en-US" sz="1100"/>
              <a:t>	if ((s = socket(PF_INET, SOCK_STREAM, 0)) &lt; 0) {</a:t>
            </a:r>
          </a:p>
          <a:p>
            <a:pPr>
              <a:buFont typeface="Wingdings" panose="05000000000000000000" pitchFamily="2" charset="2"/>
              <a:buNone/>
            </a:pPr>
            <a:r>
              <a:rPr lang="en-US" altLang="en-US" sz="1100"/>
              <a:t>		perror("simplex-talk: socket");</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6B71722-85E9-C435-9743-820C63B28962}"/>
              </a:ext>
            </a:extLst>
          </p:cNvPr>
          <p:cNvSpPr>
            <a:spLocks noGrp="1" noChangeArrowheads="1"/>
          </p:cNvSpPr>
          <p:nvPr>
            <p:ph type="title"/>
          </p:nvPr>
        </p:nvSpPr>
        <p:spPr>
          <a:xfrm>
            <a:off x="611188" y="233363"/>
            <a:ext cx="8281987" cy="584200"/>
          </a:xfrm>
        </p:spPr>
        <p:txBody>
          <a:bodyPr/>
          <a:lstStyle/>
          <a:p>
            <a:pPr eaLnBrk="1" hangingPunct="1"/>
            <a:r>
              <a:rPr lang="en-US" altLang="en-US" sz="3200"/>
              <a:t>Example Application: Server</a:t>
            </a:r>
            <a:endParaRPr lang="en-AU" altLang="en-US" sz="3200"/>
          </a:p>
        </p:txBody>
      </p:sp>
      <p:sp>
        <p:nvSpPr>
          <p:cNvPr id="75778" name="Rectangle 3">
            <a:extLst>
              <a:ext uri="{FF2B5EF4-FFF2-40B4-BE49-F238E27FC236}">
                <a16:creationId xmlns:a16="http://schemas.microsoft.com/office/drawing/2014/main" id="{6144C01D-9748-5AED-635E-9850356A3EAF}"/>
              </a:ext>
            </a:extLst>
          </p:cNvPr>
          <p:cNvSpPr>
            <a:spLocks noGrp="1" noChangeArrowheads="1"/>
          </p:cNvSpPr>
          <p:nvPr>
            <p:ph type="body" idx="1"/>
          </p:nvPr>
        </p:nvSpPr>
        <p:spPr>
          <a:xfrm>
            <a:off x="539750" y="981075"/>
            <a:ext cx="8270875" cy="5111750"/>
          </a:xfrm>
        </p:spPr>
        <p:txBody>
          <a:bodyPr/>
          <a:lstStyle/>
          <a:p>
            <a:pPr>
              <a:buFont typeface="Wingdings" panose="05000000000000000000" pitchFamily="2" charset="2"/>
              <a:buNone/>
            </a:pPr>
            <a:r>
              <a:rPr lang="en-US" altLang="en-US" sz="1100"/>
              <a:t>	if ((bind(s, (struct sockaddr *)&amp;sin, sizeof(sin))) &lt; 0) {</a:t>
            </a:r>
          </a:p>
          <a:p>
            <a:pPr>
              <a:buFont typeface="Wingdings" panose="05000000000000000000" pitchFamily="2" charset="2"/>
              <a:buNone/>
            </a:pPr>
            <a:r>
              <a:rPr lang="en-US" altLang="en-US" sz="1100"/>
              <a:t>		perror("simplex-talk: bind");</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listen(s, MAX_PENDING);</a:t>
            </a:r>
          </a:p>
          <a:p>
            <a:pPr>
              <a:buFont typeface="Wingdings" panose="05000000000000000000" pitchFamily="2" charset="2"/>
              <a:buNone/>
            </a:pPr>
            <a:r>
              <a:rPr lang="en-US" altLang="en-US" sz="1100"/>
              <a:t>	/* wait for connection, then receive and print text */</a:t>
            </a:r>
          </a:p>
          <a:p>
            <a:pPr>
              <a:buFont typeface="Wingdings" panose="05000000000000000000" pitchFamily="2" charset="2"/>
              <a:buNone/>
            </a:pPr>
            <a:r>
              <a:rPr lang="en-US" altLang="en-US" sz="1100"/>
              <a:t>	while(1) {</a:t>
            </a:r>
          </a:p>
          <a:p>
            <a:pPr>
              <a:buFont typeface="Wingdings" panose="05000000000000000000" pitchFamily="2" charset="2"/>
              <a:buNone/>
            </a:pPr>
            <a:r>
              <a:rPr lang="en-US" altLang="en-US" sz="1100"/>
              <a:t>		if ((new_s = accept(s, (struct sockaddr *)&amp;sin, &amp;len)) &lt; 0) {</a:t>
            </a:r>
          </a:p>
          <a:p>
            <a:pPr>
              <a:buFont typeface="Wingdings" panose="05000000000000000000" pitchFamily="2" charset="2"/>
              <a:buNone/>
            </a:pPr>
            <a:r>
              <a:rPr lang="en-US" altLang="en-US" sz="1100"/>
              <a:t>		perror("simplex-talk: accept");</a:t>
            </a:r>
          </a:p>
          <a:p>
            <a:pPr>
              <a:buFont typeface="Wingdings" panose="05000000000000000000" pitchFamily="2" charset="2"/>
              <a:buNone/>
            </a:pPr>
            <a:r>
              <a:rPr lang="en-US" altLang="en-US" sz="1100"/>
              <a:t>		exit(1);</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while (len = recv(new_s, buf, sizeof(buf), 0))</a:t>
            </a:r>
          </a:p>
          <a:p>
            <a:pPr>
              <a:buFont typeface="Wingdings" panose="05000000000000000000" pitchFamily="2" charset="2"/>
              <a:buNone/>
            </a:pPr>
            <a:r>
              <a:rPr lang="en-US" altLang="en-US" sz="1100"/>
              <a:t>		fputs(buf, stdout);</a:t>
            </a:r>
          </a:p>
          <a:p>
            <a:pPr>
              <a:buFont typeface="Wingdings" panose="05000000000000000000" pitchFamily="2" charset="2"/>
              <a:buNone/>
            </a:pPr>
            <a:r>
              <a:rPr lang="en-US" altLang="en-US" sz="1100"/>
              <a:t>		close(new_s);</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6F8451E-0F6B-122D-2084-01CE1A4EB151}"/>
              </a:ext>
            </a:extLst>
          </p:cNvPr>
          <p:cNvSpPr>
            <a:spLocks noGrp="1" noChangeArrowheads="1"/>
          </p:cNvSpPr>
          <p:nvPr>
            <p:ph type="title"/>
          </p:nvPr>
        </p:nvSpPr>
        <p:spPr>
          <a:xfrm>
            <a:off x="611188" y="109538"/>
            <a:ext cx="8281987" cy="708025"/>
          </a:xfrm>
        </p:spPr>
        <p:txBody>
          <a:bodyPr/>
          <a:lstStyle/>
          <a:p>
            <a:pPr eaLnBrk="1" hangingPunct="1"/>
            <a:r>
              <a:rPr lang="en-US" altLang="en-US"/>
              <a:t>Performance</a:t>
            </a:r>
            <a:endParaRPr lang="en-AU" altLang="en-US"/>
          </a:p>
        </p:txBody>
      </p:sp>
      <p:sp>
        <p:nvSpPr>
          <p:cNvPr id="77826" name="Rectangle 3">
            <a:extLst>
              <a:ext uri="{FF2B5EF4-FFF2-40B4-BE49-F238E27FC236}">
                <a16:creationId xmlns:a16="http://schemas.microsoft.com/office/drawing/2014/main" id="{43ED390E-5CB7-87F2-2453-77260C2C7F25}"/>
              </a:ext>
            </a:extLst>
          </p:cNvPr>
          <p:cNvSpPr>
            <a:spLocks noGrp="1" noChangeArrowheads="1"/>
          </p:cNvSpPr>
          <p:nvPr>
            <p:ph type="body" idx="1"/>
          </p:nvPr>
        </p:nvSpPr>
        <p:spPr/>
        <p:txBody>
          <a:bodyPr/>
          <a:lstStyle/>
          <a:p>
            <a:pPr eaLnBrk="1" hangingPunct="1"/>
            <a:r>
              <a:rPr lang="en-US" altLang="en-US" sz="2400"/>
              <a:t>Bandwidth </a:t>
            </a:r>
          </a:p>
          <a:p>
            <a:pPr lvl="1" eaLnBrk="1" hangingPunct="1"/>
            <a:r>
              <a:rPr lang="en-US" altLang="en-US" sz="2000"/>
              <a:t>Width of the frequency band</a:t>
            </a:r>
          </a:p>
          <a:p>
            <a:pPr lvl="1" eaLnBrk="1" hangingPunct="1"/>
            <a:r>
              <a:rPr lang="en-US" altLang="en-US" sz="2000"/>
              <a:t>Number of bits per second that can be transmitted over a communication link</a:t>
            </a:r>
          </a:p>
          <a:p>
            <a:pPr eaLnBrk="1" hangingPunct="1"/>
            <a:r>
              <a:rPr lang="en-US" altLang="en-US" sz="2400"/>
              <a:t>1 Mbps: 1 x 10</a:t>
            </a:r>
            <a:r>
              <a:rPr lang="en-US" altLang="en-US" sz="2400" baseline="30000"/>
              <a:t>6</a:t>
            </a:r>
            <a:r>
              <a:rPr lang="en-US" altLang="en-US" sz="2400"/>
              <a:t> bits/second = 1x2</a:t>
            </a:r>
            <a:r>
              <a:rPr lang="en-US" altLang="en-US" sz="2400" baseline="30000"/>
              <a:t>20</a:t>
            </a:r>
            <a:r>
              <a:rPr lang="en-US" altLang="en-US" sz="2400"/>
              <a:t> bits/sec</a:t>
            </a:r>
          </a:p>
          <a:p>
            <a:pPr eaLnBrk="1" hangingPunct="1"/>
            <a:r>
              <a:rPr lang="en-US" altLang="en-US" sz="2400"/>
              <a:t>1 x 10</a:t>
            </a:r>
            <a:r>
              <a:rPr lang="en-US" altLang="en-US" sz="2400" baseline="30000"/>
              <a:t>-6</a:t>
            </a:r>
            <a:r>
              <a:rPr lang="en-US" altLang="en-US" sz="2400"/>
              <a:t> seconds to transmit each bit or imagine that a timeline, now each bit occupies 1 micro second space.</a:t>
            </a:r>
          </a:p>
          <a:p>
            <a:pPr eaLnBrk="1" hangingPunct="1"/>
            <a:r>
              <a:rPr lang="en-US" altLang="en-US" sz="2400"/>
              <a:t>On a 2 Mbps link the width is 0.5 micro second.</a:t>
            </a:r>
          </a:p>
          <a:p>
            <a:pPr eaLnBrk="1" hangingPunct="1"/>
            <a:r>
              <a:rPr lang="en-US" altLang="en-US" sz="2400"/>
              <a:t>Smaller the width more will be transmission per unit time.</a:t>
            </a:r>
          </a:p>
          <a:p>
            <a:pPr lvl="1" eaLnBrk="1" hangingPunct="1"/>
            <a:endParaRPr lang="en-US"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6" descr="f01-16-9780123850591 copy">
            <a:extLst>
              <a:ext uri="{FF2B5EF4-FFF2-40B4-BE49-F238E27FC236}">
                <a16:creationId xmlns:a16="http://schemas.microsoft.com/office/drawing/2014/main" id="{6396F78A-A81D-033F-E149-25BB3ED78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341438"/>
            <a:ext cx="54737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2">
            <a:extLst>
              <a:ext uri="{FF2B5EF4-FFF2-40B4-BE49-F238E27FC236}">
                <a16:creationId xmlns:a16="http://schemas.microsoft.com/office/drawing/2014/main" id="{16BA2D8D-4195-C3A5-A864-0706B13DDD0E}"/>
              </a:ext>
            </a:extLst>
          </p:cNvPr>
          <p:cNvSpPr>
            <a:spLocks noGrp="1" noChangeArrowheads="1"/>
          </p:cNvSpPr>
          <p:nvPr>
            <p:ph type="title"/>
          </p:nvPr>
        </p:nvSpPr>
        <p:spPr/>
        <p:txBody>
          <a:bodyPr/>
          <a:lstStyle/>
          <a:p>
            <a:pPr eaLnBrk="1" hangingPunct="1"/>
            <a:r>
              <a:rPr lang="en-US" altLang="en-US"/>
              <a:t>Bandwidth</a:t>
            </a:r>
            <a:endParaRPr lang="en-GB" altLang="en-US"/>
          </a:p>
        </p:txBody>
      </p:sp>
      <p:sp>
        <p:nvSpPr>
          <p:cNvPr id="1032" name="Text Box 8">
            <a:extLst>
              <a:ext uri="{FF2B5EF4-FFF2-40B4-BE49-F238E27FC236}">
                <a16:creationId xmlns:a16="http://schemas.microsoft.com/office/drawing/2014/main" id="{B3504592-9505-F048-9288-F0EFC9D0F1AE}"/>
              </a:ext>
            </a:extLst>
          </p:cNvPr>
          <p:cNvSpPr txBox="1">
            <a:spLocks noChangeArrowheads="1"/>
          </p:cNvSpPr>
          <p:nvPr/>
        </p:nvSpPr>
        <p:spPr bwMode="auto">
          <a:xfrm>
            <a:off x="1187450" y="4221163"/>
            <a:ext cx="7200900" cy="1446212"/>
          </a:xfrm>
          <a:prstGeom prst="rect">
            <a:avLst/>
          </a:prstGeom>
          <a:noFill/>
          <a:ln w="9525" algn="ctr">
            <a:noFill/>
            <a:miter lim="800000"/>
            <a:headEnd/>
            <a:tailEnd/>
          </a:ln>
        </p:spPr>
        <p:txBody>
          <a:bodyPr>
            <a:spAutoFit/>
          </a:bodyPr>
          <a:lstStyle/>
          <a:p>
            <a:pPr eaLnBrk="1" hangingPunct="1">
              <a:spcBef>
                <a:spcPct val="20000"/>
              </a:spcBef>
              <a:buClr>
                <a:schemeClr val="tx1"/>
              </a:buClr>
              <a:buSzPct val="60000"/>
              <a:buFont typeface="Wingdings" pitchFamily="2" charset="2"/>
              <a:buNone/>
              <a:defRPr/>
            </a:pPr>
            <a:r>
              <a:rPr lang="en-US" sz="2000">
                <a:solidFill>
                  <a:srgbClr val="003399"/>
                </a:solidFill>
                <a:latin typeface="+mj-lt"/>
              </a:rPr>
              <a:t>Bits transmitted at a particular bandwidth can be regarded as having some width: </a:t>
            </a:r>
          </a:p>
          <a:p>
            <a:pPr eaLnBrk="1" hangingPunct="1">
              <a:spcBef>
                <a:spcPct val="20000"/>
              </a:spcBef>
              <a:buClr>
                <a:schemeClr val="tx1"/>
              </a:buClr>
              <a:buSzPct val="60000"/>
              <a:buFont typeface="Wingdings" pitchFamily="2" charset="2"/>
              <a:buNone/>
              <a:defRPr/>
            </a:pPr>
            <a:r>
              <a:rPr lang="en-US" sz="2000">
                <a:solidFill>
                  <a:srgbClr val="003399"/>
                </a:solidFill>
                <a:latin typeface="+mj-lt"/>
              </a:rPr>
              <a:t>(a) bits transmitted at 1Mbps (each bit 1 </a:t>
            </a:r>
            <a:r>
              <a:rPr lang="en-US" sz="2000" err="1">
                <a:solidFill>
                  <a:srgbClr val="003399"/>
                </a:solidFill>
                <a:latin typeface="+mj-lt"/>
              </a:rPr>
              <a:t>μs</a:t>
            </a:r>
            <a:r>
              <a:rPr lang="en-US" sz="2000">
                <a:solidFill>
                  <a:srgbClr val="003399"/>
                </a:solidFill>
                <a:latin typeface="+mj-lt"/>
              </a:rPr>
              <a:t> wide); </a:t>
            </a:r>
          </a:p>
          <a:p>
            <a:pPr eaLnBrk="1" hangingPunct="1">
              <a:spcBef>
                <a:spcPct val="20000"/>
              </a:spcBef>
              <a:buClr>
                <a:schemeClr val="tx1"/>
              </a:buClr>
              <a:buSzPct val="60000"/>
              <a:buFont typeface="Wingdings" pitchFamily="2" charset="2"/>
              <a:buNone/>
              <a:defRPr/>
            </a:pPr>
            <a:r>
              <a:rPr lang="en-US" sz="2000">
                <a:solidFill>
                  <a:srgbClr val="003399"/>
                </a:solidFill>
                <a:latin typeface="+mj-lt"/>
              </a:rPr>
              <a:t>(b) bits transmitted at 2Mbps (each bit 0.5 </a:t>
            </a:r>
            <a:r>
              <a:rPr lang="en-US" sz="2000" err="1">
                <a:solidFill>
                  <a:srgbClr val="003399"/>
                </a:solidFill>
                <a:latin typeface="+mj-lt"/>
              </a:rPr>
              <a:t>μs</a:t>
            </a:r>
            <a:r>
              <a:rPr lang="en-US" sz="2000">
                <a:solidFill>
                  <a:srgbClr val="003399"/>
                </a:solidFill>
                <a:latin typeface="+mj-lt"/>
              </a:rPr>
              <a:t> wide).</a:t>
            </a:r>
            <a:endParaRPr lang="en-GB" sz="2000">
              <a:solidFill>
                <a:srgbClr val="003399"/>
              </a:solidFill>
              <a:latin typeface="+mj-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E4EAA6DF-7CDC-3E22-445F-FE7D43BCDBCA}"/>
              </a:ext>
            </a:extLst>
          </p:cNvPr>
          <p:cNvSpPr>
            <a:spLocks noGrp="1" noChangeArrowheads="1"/>
          </p:cNvSpPr>
          <p:nvPr>
            <p:ph type="title"/>
          </p:nvPr>
        </p:nvSpPr>
        <p:spPr>
          <a:xfrm>
            <a:off x="611188" y="109538"/>
            <a:ext cx="8281987" cy="708025"/>
          </a:xfrm>
        </p:spPr>
        <p:txBody>
          <a:bodyPr/>
          <a:lstStyle/>
          <a:p>
            <a:pPr eaLnBrk="1" hangingPunct="1"/>
            <a:r>
              <a:rPr lang="en-US" altLang="en-US"/>
              <a:t>Performance</a:t>
            </a:r>
            <a:endParaRPr lang="en-AU" altLang="en-US"/>
          </a:p>
        </p:txBody>
      </p:sp>
      <p:sp>
        <p:nvSpPr>
          <p:cNvPr id="80898" name="Rectangle 3">
            <a:extLst>
              <a:ext uri="{FF2B5EF4-FFF2-40B4-BE49-F238E27FC236}">
                <a16:creationId xmlns:a16="http://schemas.microsoft.com/office/drawing/2014/main" id="{A533EF06-D26E-C441-5CD8-7CFBF84EC3F8}"/>
              </a:ext>
            </a:extLst>
          </p:cNvPr>
          <p:cNvSpPr>
            <a:spLocks noGrp="1" noChangeArrowheads="1"/>
          </p:cNvSpPr>
          <p:nvPr>
            <p:ph type="body" idx="1"/>
          </p:nvPr>
        </p:nvSpPr>
        <p:spPr/>
        <p:txBody>
          <a:bodyPr/>
          <a:lstStyle/>
          <a:p>
            <a:pPr eaLnBrk="1" hangingPunct="1"/>
            <a:r>
              <a:rPr lang="en-US" altLang="en-US" sz="2400"/>
              <a:t>Latency = Propagation + transmit + queue</a:t>
            </a:r>
          </a:p>
          <a:p>
            <a:pPr eaLnBrk="1" hangingPunct="1"/>
            <a:r>
              <a:rPr lang="en-US" altLang="en-US" sz="2400"/>
              <a:t>Propagation = distance/speed of light</a:t>
            </a:r>
          </a:p>
          <a:p>
            <a:pPr eaLnBrk="1" hangingPunct="1"/>
            <a:r>
              <a:rPr lang="en-US" altLang="en-US" sz="2400"/>
              <a:t>Transmit = size/bandwidth</a:t>
            </a:r>
          </a:p>
          <a:p>
            <a:pPr eaLnBrk="1" hangingPunct="1"/>
            <a:endParaRPr lang="en-US" altLang="en-US" sz="2400"/>
          </a:p>
          <a:p>
            <a:pPr eaLnBrk="1" hangingPunct="1"/>
            <a:r>
              <a:rPr lang="en-US" altLang="en-US" sz="2400"/>
              <a:t>One bit transmission =&gt; propagation is important</a:t>
            </a:r>
          </a:p>
          <a:p>
            <a:pPr eaLnBrk="1" hangingPunct="1"/>
            <a:r>
              <a:rPr lang="en-US" altLang="en-US" sz="2400"/>
              <a:t>Large bytes transmission =&gt; bandwidth is important</a:t>
            </a:r>
          </a:p>
          <a:p>
            <a:pPr lvl="1" eaLnBrk="1" hangingPunct="1"/>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CE701E1-5691-46AA-7676-61256F3A338A}"/>
                  </a:ext>
                </a:extLst>
              </p14:cNvPr>
              <p14:cNvContentPartPr/>
              <p14:nvPr/>
            </p14:nvContentPartPr>
            <p14:xfrm>
              <a:off x="19440" y="759240"/>
              <a:ext cx="9015120" cy="5997240"/>
            </p14:xfrm>
          </p:contentPart>
        </mc:Choice>
        <mc:Fallback>
          <p:pic>
            <p:nvPicPr>
              <p:cNvPr id="2" name="Ink 1">
                <a:extLst>
                  <a:ext uri="{FF2B5EF4-FFF2-40B4-BE49-F238E27FC236}">
                    <a16:creationId xmlns:a16="http://schemas.microsoft.com/office/drawing/2014/main" id="{DCE701E1-5691-46AA-7676-61256F3A338A}"/>
                  </a:ext>
                </a:extLst>
              </p:cNvPr>
              <p:cNvPicPr/>
              <p:nvPr/>
            </p:nvPicPr>
            <p:blipFill>
              <a:blip r:embed="rId4"/>
              <a:stretch>
                <a:fillRect/>
              </a:stretch>
            </p:blipFill>
            <p:spPr>
              <a:xfrm>
                <a:off x="10080" y="749880"/>
                <a:ext cx="9033840" cy="601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8FCFA39-4044-C67B-01C7-2E8DA579C610}"/>
                  </a:ext>
                </a:extLst>
              </p14:cNvPr>
              <p14:cNvContentPartPr/>
              <p14:nvPr/>
            </p14:nvContentPartPr>
            <p14:xfrm>
              <a:off x="1346040" y="3960"/>
              <a:ext cx="8442000" cy="6847200"/>
            </p14:xfrm>
          </p:contentPart>
        </mc:Choice>
        <mc:Fallback>
          <p:pic>
            <p:nvPicPr>
              <p:cNvPr id="3" name="Ink 2">
                <a:extLst>
                  <a:ext uri="{FF2B5EF4-FFF2-40B4-BE49-F238E27FC236}">
                    <a16:creationId xmlns:a16="http://schemas.microsoft.com/office/drawing/2014/main" id="{48FCFA39-4044-C67B-01C7-2E8DA579C610}"/>
                  </a:ext>
                </a:extLst>
              </p:cNvPr>
              <p:cNvPicPr/>
              <p:nvPr/>
            </p:nvPicPr>
            <p:blipFill>
              <a:blip r:embed="rId6"/>
              <a:stretch>
                <a:fillRect/>
              </a:stretch>
            </p:blipFill>
            <p:spPr>
              <a:xfrm>
                <a:off x="1336680" y="-5400"/>
                <a:ext cx="8460720" cy="686592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6" descr="f01-18-9780123850591 copy">
            <a:extLst>
              <a:ext uri="{FF2B5EF4-FFF2-40B4-BE49-F238E27FC236}">
                <a16:creationId xmlns:a16="http://schemas.microsoft.com/office/drawing/2014/main" id="{83C62A3E-CC0B-63B5-3883-256C06142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292600"/>
            <a:ext cx="532765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Rectangle 2">
            <a:extLst>
              <a:ext uri="{FF2B5EF4-FFF2-40B4-BE49-F238E27FC236}">
                <a16:creationId xmlns:a16="http://schemas.microsoft.com/office/drawing/2014/main" id="{A3EB0D31-E1FE-F9AA-165B-717242DFD43B}"/>
              </a:ext>
            </a:extLst>
          </p:cNvPr>
          <p:cNvSpPr>
            <a:spLocks noGrp="1" noChangeArrowheads="1"/>
          </p:cNvSpPr>
          <p:nvPr>
            <p:ph type="title"/>
          </p:nvPr>
        </p:nvSpPr>
        <p:spPr>
          <a:xfrm>
            <a:off x="611188" y="109538"/>
            <a:ext cx="8281987" cy="708025"/>
          </a:xfrm>
        </p:spPr>
        <p:txBody>
          <a:bodyPr/>
          <a:lstStyle/>
          <a:p>
            <a:pPr eaLnBrk="1" hangingPunct="1"/>
            <a:r>
              <a:rPr lang="en-US" altLang="en-US"/>
              <a:t>Delay X Bandwidth</a:t>
            </a:r>
            <a:endParaRPr lang="en-AU" altLang="en-US"/>
          </a:p>
        </p:txBody>
      </p:sp>
      <p:sp>
        <p:nvSpPr>
          <p:cNvPr id="82947" name="Rectangle 3">
            <a:extLst>
              <a:ext uri="{FF2B5EF4-FFF2-40B4-BE49-F238E27FC236}">
                <a16:creationId xmlns:a16="http://schemas.microsoft.com/office/drawing/2014/main" id="{731D0E94-8B33-5749-946A-A4118EB5C8F0}"/>
              </a:ext>
            </a:extLst>
          </p:cNvPr>
          <p:cNvSpPr>
            <a:spLocks noGrp="1" noChangeArrowheads="1"/>
          </p:cNvSpPr>
          <p:nvPr>
            <p:ph type="body" idx="1"/>
          </p:nvPr>
        </p:nvSpPr>
        <p:spPr/>
        <p:txBody>
          <a:bodyPr/>
          <a:lstStyle/>
          <a:p>
            <a:pPr eaLnBrk="1" hangingPunct="1"/>
            <a:r>
              <a:rPr lang="en-US" altLang="en-US" sz="2400"/>
              <a:t>We think the channel between a pair of processes as a hollow pipe</a:t>
            </a:r>
          </a:p>
          <a:p>
            <a:pPr eaLnBrk="1" hangingPunct="1"/>
            <a:r>
              <a:rPr lang="en-US" altLang="en-US" sz="2400"/>
              <a:t>Latency (delay) length of the pipe and bandwidth the width of the pipe</a:t>
            </a:r>
          </a:p>
          <a:p>
            <a:pPr eaLnBrk="1" hangingPunct="1"/>
            <a:r>
              <a:rPr lang="en-US" altLang="en-US" sz="2400"/>
              <a:t>Delay of 50 ms and bandwidth of 45 Mbps</a:t>
            </a:r>
          </a:p>
          <a:p>
            <a:pPr eaLnBrk="1" hangingPunct="1">
              <a:buFont typeface="Symbol" panose="05050102010706020507" pitchFamily="18" charset="2"/>
              <a:buChar char="Þ"/>
            </a:pPr>
            <a:r>
              <a:rPr lang="en-US" altLang="en-US" sz="2400"/>
              <a:t>50 x 10</a:t>
            </a:r>
            <a:r>
              <a:rPr lang="en-US" altLang="en-US" sz="2400" baseline="30000"/>
              <a:t>-3</a:t>
            </a:r>
            <a:r>
              <a:rPr lang="en-US" altLang="en-US" sz="2400"/>
              <a:t> seconds x 45 x 10</a:t>
            </a:r>
            <a:r>
              <a:rPr lang="en-US" altLang="en-US" sz="2400" baseline="30000"/>
              <a:t>6</a:t>
            </a:r>
            <a:r>
              <a:rPr lang="en-US" altLang="en-US" sz="2400"/>
              <a:t> bits/second</a:t>
            </a:r>
          </a:p>
          <a:p>
            <a:pPr eaLnBrk="1" hangingPunct="1">
              <a:buFont typeface="Symbol" panose="05050102010706020507" pitchFamily="18" charset="2"/>
              <a:buChar char="Þ"/>
            </a:pPr>
            <a:r>
              <a:rPr lang="en-US" altLang="en-US" sz="2400"/>
              <a:t>2.25 x 10</a:t>
            </a:r>
            <a:r>
              <a:rPr lang="en-US" altLang="en-US" sz="2400" baseline="30000"/>
              <a:t>6</a:t>
            </a:r>
            <a:r>
              <a:rPr lang="en-US" altLang="en-US" sz="2400"/>
              <a:t> bits = 280 KB data.</a:t>
            </a:r>
          </a:p>
          <a:p>
            <a:pPr eaLnBrk="1" hangingPunct="1"/>
            <a:endParaRPr lang="en-US" altLang="en-US" sz="2400"/>
          </a:p>
          <a:p>
            <a:pPr lvl="1" eaLnBrk="1" hangingPunct="1"/>
            <a:endParaRPr lang="en-US" altLang="en-US" sz="2000"/>
          </a:p>
        </p:txBody>
      </p:sp>
      <p:sp>
        <p:nvSpPr>
          <p:cNvPr id="8" name="Text Box 8">
            <a:extLst>
              <a:ext uri="{FF2B5EF4-FFF2-40B4-BE49-F238E27FC236}">
                <a16:creationId xmlns:a16="http://schemas.microsoft.com/office/drawing/2014/main" id="{78B1CC92-ABAA-2445-A004-6BF1E86F8732}"/>
              </a:ext>
            </a:extLst>
          </p:cNvPr>
          <p:cNvSpPr txBox="1">
            <a:spLocks noChangeArrowheads="1"/>
          </p:cNvSpPr>
          <p:nvPr/>
        </p:nvSpPr>
        <p:spPr bwMode="auto">
          <a:xfrm>
            <a:off x="3348038" y="5589588"/>
            <a:ext cx="2592387" cy="400050"/>
          </a:xfrm>
          <a:prstGeom prst="rect">
            <a:avLst/>
          </a:prstGeom>
          <a:noFill/>
          <a:ln w="9525" algn="ctr">
            <a:noFill/>
            <a:miter lim="800000"/>
            <a:headEnd/>
            <a:tailEnd/>
          </a:ln>
        </p:spPr>
        <p:txBody>
          <a:bodyPr>
            <a:spAutoFit/>
          </a:bodyPr>
          <a:lstStyle/>
          <a:p>
            <a:pPr eaLnBrk="1" hangingPunct="1">
              <a:spcBef>
                <a:spcPct val="20000"/>
              </a:spcBef>
              <a:buClr>
                <a:schemeClr val="tx1"/>
              </a:buClr>
              <a:buSzPct val="60000"/>
              <a:buFont typeface="Wingdings" pitchFamily="2" charset="2"/>
              <a:buNone/>
              <a:defRPr/>
            </a:pPr>
            <a:r>
              <a:rPr lang="en-US" sz="2000">
                <a:solidFill>
                  <a:srgbClr val="000066"/>
                </a:solidFill>
                <a:latin typeface="+mj-lt"/>
              </a:rPr>
              <a:t>Network as a pipe</a:t>
            </a:r>
            <a:endParaRPr lang="en-GB" sz="2000">
              <a:solidFill>
                <a:srgbClr val="000066"/>
              </a:solidFill>
              <a:latin typeface="+mj-lt"/>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D651275-4FC7-54C6-18E0-9C899AA2C19C}"/>
                  </a:ext>
                </a:extLst>
              </p14:cNvPr>
              <p14:cNvContentPartPr/>
              <p14:nvPr/>
            </p14:nvContentPartPr>
            <p14:xfrm>
              <a:off x="1573560" y="2329200"/>
              <a:ext cx="8240040" cy="4485960"/>
            </p14:xfrm>
          </p:contentPart>
        </mc:Choice>
        <mc:Fallback>
          <p:pic>
            <p:nvPicPr>
              <p:cNvPr id="2" name="Ink 1">
                <a:extLst>
                  <a:ext uri="{FF2B5EF4-FFF2-40B4-BE49-F238E27FC236}">
                    <a16:creationId xmlns:a16="http://schemas.microsoft.com/office/drawing/2014/main" id="{7D651275-4FC7-54C6-18E0-9C899AA2C19C}"/>
                  </a:ext>
                </a:extLst>
              </p:cNvPr>
              <p:cNvPicPr/>
              <p:nvPr/>
            </p:nvPicPr>
            <p:blipFill>
              <a:blip r:embed="rId5"/>
              <a:stretch>
                <a:fillRect/>
              </a:stretch>
            </p:blipFill>
            <p:spPr>
              <a:xfrm>
                <a:off x="1564200" y="2319840"/>
                <a:ext cx="8258760" cy="450468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25424ED3-587D-F54B-E95E-60D5F33C586F}"/>
              </a:ext>
            </a:extLst>
          </p:cNvPr>
          <p:cNvSpPr>
            <a:spLocks noGrp="1" noChangeArrowheads="1"/>
          </p:cNvSpPr>
          <p:nvPr>
            <p:ph type="title"/>
          </p:nvPr>
        </p:nvSpPr>
        <p:spPr>
          <a:xfrm>
            <a:off x="611188" y="109538"/>
            <a:ext cx="8281987" cy="708025"/>
          </a:xfrm>
        </p:spPr>
        <p:txBody>
          <a:bodyPr/>
          <a:lstStyle/>
          <a:p>
            <a:pPr eaLnBrk="1" hangingPunct="1"/>
            <a:r>
              <a:rPr lang="en-US" altLang="en-US"/>
              <a:t>Delay X Bandwidth</a:t>
            </a:r>
            <a:endParaRPr lang="en-AU" altLang="en-US"/>
          </a:p>
        </p:txBody>
      </p:sp>
      <p:sp>
        <p:nvSpPr>
          <p:cNvPr id="84994" name="Rectangle 3">
            <a:extLst>
              <a:ext uri="{FF2B5EF4-FFF2-40B4-BE49-F238E27FC236}">
                <a16:creationId xmlns:a16="http://schemas.microsoft.com/office/drawing/2014/main" id="{4EEF9535-ECC2-E394-C427-007FD399D9E5}"/>
              </a:ext>
            </a:extLst>
          </p:cNvPr>
          <p:cNvSpPr>
            <a:spLocks noGrp="1" noChangeArrowheads="1"/>
          </p:cNvSpPr>
          <p:nvPr>
            <p:ph type="body" idx="1"/>
          </p:nvPr>
        </p:nvSpPr>
        <p:spPr/>
        <p:txBody>
          <a:bodyPr/>
          <a:lstStyle/>
          <a:p>
            <a:pPr eaLnBrk="1" hangingPunct="1"/>
            <a:r>
              <a:rPr lang="en-US" altLang="en-US" sz="2800"/>
              <a:t>Relative importance of bandwidth and latency depends on application</a:t>
            </a:r>
          </a:p>
          <a:p>
            <a:pPr lvl="1" eaLnBrk="1" hangingPunct="1"/>
            <a:r>
              <a:rPr lang="en-US" altLang="en-US" sz="2400"/>
              <a:t>For large file transfer, bandwidth is critical</a:t>
            </a:r>
          </a:p>
          <a:p>
            <a:pPr lvl="1" eaLnBrk="1" hangingPunct="1"/>
            <a:r>
              <a:rPr lang="en-US" altLang="en-US" sz="2400"/>
              <a:t>For small messages (HTTP, NFS, etc.), latency is critical</a:t>
            </a:r>
          </a:p>
          <a:p>
            <a:pPr lvl="1" eaLnBrk="1" hangingPunct="1"/>
            <a:r>
              <a:rPr lang="en-US" altLang="en-US" sz="2400"/>
              <a:t>Variance in latency (jitter) can also affect some applications (</a:t>
            </a:r>
            <a:r>
              <a:rPr lang="en-US" altLang="en-US" sz="2400" i="1"/>
              <a:t>e.g.</a:t>
            </a:r>
            <a:r>
              <a:rPr lang="en-US" altLang="en-US" sz="2400"/>
              <a:t>, audio/video conferencing)</a:t>
            </a:r>
          </a:p>
          <a:p>
            <a:pPr eaLnBrk="1" hangingPunct="1"/>
            <a:endParaRPr lang="en-US" altLang="en-US" sz="2400"/>
          </a:p>
          <a:p>
            <a:pPr lvl="1" eaLnBrk="1" hangingPunct="1"/>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BBA62F9-97F0-212C-1C61-F44222661A10}"/>
                  </a:ext>
                </a:extLst>
              </p14:cNvPr>
              <p14:cNvContentPartPr/>
              <p14:nvPr/>
            </p14:nvContentPartPr>
            <p14:xfrm>
              <a:off x="5107680" y="4070880"/>
              <a:ext cx="4635000" cy="2709360"/>
            </p14:xfrm>
          </p:contentPart>
        </mc:Choice>
        <mc:Fallback>
          <p:pic>
            <p:nvPicPr>
              <p:cNvPr id="2" name="Ink 1">
                <a:extLst>
                  <a:ext uri="{FF2B5EF4-FFF2-40B4-BE49-F238E27FC236}">
                    <a16:creationId xmlns:a16="http://schemas.microsoft.com/office/drawing/2014/main" id="{5BBA62F9-97F0-212C-1C61-F44222661A10}"/>
                  </a:ext>
                </a:extLst>
              </p:cNvPr>
              <p:cNvPicPr/>
              <p:nvPr/>
            </p:nvPicPr>
            <p:blipFill>
              <a:blip r:embed="rId4"/>
              <a:stretch>
                <a:fillRect/>
              </a:stretch>
            </p:blipFill>
            <p:spPr>
              <a:xfrm>
                <a:off x="5098320" y="4061520"/>
                <a:ext cx="4653720" cy="272808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7EDA35D-C5F0-A27B-7817-719CD7E2C3A1}"/>
              </a:ext>
            </a:extLst>
          </p:cNvPr>
          <p:cNvSpPr>
            <a:spLocks noGrp="1" noChangeArrowheads="1"/>
          </p:cNvSpPr>
          <p:nvPr>
            <p:ph type="title"/>
          </p:nvPr>
        </p:nvSpPr>
        <p:spPr>
          <a:xfrm>
            <a:off x="611188" y="109538"/>
            <a:ext cx="8281987" cy="708025"/>
          </a:xfrm>
        </p:spPr>
        <p:txBody>
          <a:bodyPr/>
          <a:lstStyle/>
          <a:p>
            <a:pPr eaLnBrk="1" hangingPunct="1"/>
            <a:r>
              <a:rPr lang="en-US" altLang="en-US"/>
              <a:t>Delay X Bandwidth</a:t>
            </a:r>
            <a:endParaRPr lang="en-AU" altLang="en-US"/>
          </a:p>
        </p:txBody>
      </p:sp>
      <p:sp>
        <p:nvSpPr>
          <p:cNvPr id="87042" name="Rectangle 3">
            <a:extLst>
              <a:ext uri="{FF2B5EF4-FFF2-40B4-BE49-F238E27FC236}">
                <a16:creationId xmlns:a16="http://schemas.microsoft.com/office/drawing/2014/main" id="{5C6488F5-6B46-65C2-DCD3-69B0D44E8E7E}"/>
              </a:ext>
            </a:extLst>
          </p:cNvPr>
          <p:cNvSpPr>
            <a:spLocks noGrp="1" noChangeArrowheads="1"/>
          </p:cNvSpPr>
          <p:nvPr>
            <p:ph type="body" idx="1"/>
          </p:nvPr>
        </p:nvSpPr>
        <p:spPr/>
        <p:txBody>
          <a:bodyPr/>
          <a:lstStyle/>
          <a:p>
            <a:pPr lvl="1" eaLnBrk="1" hangingPunct="1"/>
            <a:r>
              <a:rPr lang="en-US" altLang="en-US">
                <a:solidFill>
                  <a:srgbClr val="003399"/>
                </a:solidFill>
              </a:rPr>
              <a:t>How many bits the sender must transmit before the first bit arrives at the receiver if the sender keeps the pipe full</a:t>
            </a:r>
          </a:p>
          <a:p>
            <a:pPr lvl="1" eaLnBrk="1" hangingPunct="1"/>
            <a:r>
              <a:rPr lang="en-US" altLang="en-US">
                <a:solidFill>
                  <a:srgbClr val="003399"/>
                </a:solidFill>
              </a:rPr>
              <a:t>Takes another one-way latency to receive a response from the receiver</a:t>
            </a:r>
          </a:p>
          <a:p>
            <a:pPr lvl="1" eaLnBrk="1" hangingPunct="1"/>
            <a:r>
              <a:rPr lang="en-US" altLang="en-US">
                <a:solidFill>
                  <a:srgbClr val="003399"/>
                </a:solidFill>
              </a:rPr>
              <a:t>If the sender does not fill the pipe—send a whole delay × bandwidth product’s worth of data before it stops to wait for a signal—the sender will not fully utilize the network</a:t>
            </a:r>
          </a:p>
          <a:p>
            <a:pPr eaLnBrk="1" hangingPunct="1"/>
            <a:endParaRPr lang="en-US" altLang="en-US" sz="2400"/>
          </a:p>
          <a:p>
            <a:pPr lvl="1" eaLnBrk="1" hangingPunct="1"/>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72869AC-92E0-9404-88AD-626528B52844}"/>
                  </a:ext>
                </a:extLst>
              </p14:cNvPr>
              <p14:cNvContentPartPr/>
              <p14:nvPr/>
            </p14:nvContentPartPr>
            <p14:xfrm>
              <a:off x="6411600" y="5178240"/>
              <a:ext cx="1976760" cy="1671840"/>
            </p14:xfrm>
          </p:contentPart>
        </mc:Choice>
        <mc:Fallback>
          <p:pic>
            <p:nvPicPr>
              <p:cNvPr id="2" name="Ink 1">
                <a:extLst>
                  <a:ext uri="{FF2B5EF4-FFF2-40B4-BE49-F238E27FC236}">
                    <a16:creationId xmlns:a16="http://schemas.microsoft.com/office/drawing/2014/main" id="{672869AC-92E0-9404-88AD-626528B52844}"/>
                  </a:ext>
                </a:extLst>
              </p:cNvPr>
              <p:cNvPicPr/>
              <p:nvPr/>
            </p:nvPicPr>
            <p:blipFill>
              <a:blip r:embed="rId4"/>
              <a:stretch>
                <a:fillRect/>
              </a:stretch>
            </p:blipFill>
            <p:spPr>
              <a:xfrm>
                <a:off x="6402240" y="5168880"/>
                <a:ext cx="1995480" cy="169056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26080E99-50DF-4472-D0B8-F6E2FFF74E49}"/>
              </a:ext>
            </a:extLst>
          </p:cNvPr>
          <p:cNvSpPr>
            <a:spLocks noGrp="1" noChangeArrowheads="1"/>
          </p:cNvSpPr>
          <p:nvPr>
            <p:ph type="title"/>
          </p:nvPr>
        </p:nvSpPr>
        <p:spPr>
          <a:xfrm>
            <a:off x="611188" y="109538"/>
            <a:ext cx="8281987" cy="708025"/>
          </a:xfrm>
        </p:spPr>
        <p:txBody>
          <a:bodyPr/>
          <a:lstStyle/>
          <a:p>
            <a:pPr eaLnBrk="1" hangingPunct="1"/>
            <a:r>
              <a:rPr lang="en-US" altLang="en-US"/>
              <a:t>Delay X Bandwidth</a:t>
            </a:r>
            <a:endParaRPr lang="en-AU" altLang="en-US"/>
          </a:p>
        </p:txBody>
      </p:sp>
      <p:sp>
        <p:nvSpPr>
          <p:cNvPr id="89090" name="Rectangle 3">
            <a:extLst>
              <a:ext uri="{FF2B5EF4-FFF2-40B4-BE49-F238E27FC236}">
                <a16:creationId xmlns:a16="http://schemas.microsoft.com/office/drawing/2014/main" id="{E0886DEE-DE95-1F7B-6025-DB3762214C1E}"/>
              </a:ext>
            </a:extLst>
          </p:cNvPr>
          <p:cNvSpPr>
            <a:spLocks noGrp="1" noChangeArrowheads="1"/>
          </p:cNvSpPr>
          <p:nvPr>
            <p:ph type="body" idx="1"/>
          </p:nvPr>
        </p:nvSpPr>
        <p:spPr/>
        <p:txBody>
          <a:bodyPr/>
          <a:lstStyle/>
          <a:p>
            <a:pPr eaLnBrk="1" hangingPunct="1"/>
            <a:r>
              <a:rPr lang="en-US" altLang="en-US"/>
              <a:t>Infinite bandwidth</a:t>
            </a:r>
          </a:p>
          <a:p>
            <a:pPr lvl="1" eaLnBrk="1" hangingPunct="1"/>
            <a:r>
              <a:rPr lang="en-US" altLang="en-US"/>
              <a:t>RTT dominates</a:t>
            </a:r>
          </a:p>
          <a:p>
            <a:pPr lvl="1" eaLnBrk="1" hangingPunct="1"/>
            <a:r>
              <a:rPr lang="en-US" altLang="en-US"/>
              <a:t>Throughput = TransferSize / TransferTime</a:t>
            </a:r>
          </a:p>
          <a:p>
            <a:pPr lvl="1" eaLnBrk="1" hangingPunct="1"/>
            <a:r>
              <a:rPr lang="en-US" altLang="en-US"/>
              <a:t>TransferTime = RTT + 1/Bandwidth x TransferSize</a:t>
            </a:r>
          </a:p>
          <a:p>
            <a:pPr eaLnBrk="1" hangingPunct="1"/>
            <a:r>
              <a:rPr lang="en-US" altLang="en-US"/>
              <a:t>Its all relative</a:t>
            </a:r>
          </a:p>
          <a:p>
            <a:pPr lvl="1" eaLnBrk="1" hangingPunct="1"/>
            <a:r>
              <a:rPr lang="en-US" altLang="en-US"/>
              <a:t>1-MB file to 1-Gbps link looks like a 1-KB packet to 1-Mbps link</a:t>
            </a:r>
          </a:p>
          <a:p>
            <a:pPr eaLnBrk="1" hangingPunct="1"/>
            <a:endParaRPr lang="en-US" altLang="en-US" sz="2400"/>
          </a:p>
          <a:p>
            <a:pPr lvl="1" eaLnBrk="1" hangingPunct="1"/>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02EA28D-A716-8F00-77EA-BACB16D3682F}"/>
                  </a:ext>
                </a:extLst>
              </p14:cNvPr>
              <p14:cNvContentPartPr/>
              <p14:nvPr/>
            </p14:nvContentPartPr>
            <p14:xfrm>
              <a:off x="4270320" y="896400"/>
              <a:ext cx="5500080" cy="5918760"/>
            </p14:xfrm>
          </p:contentPart>
        </mc:Choice>
        <mc:Fallback>
          <p:pic>
            <p:nvPicPr>
              <p:cNvPr id="2" name="Ink 1">
                <a:extLst>
                  <a:ext uri="{FF2B5EF4-FFF2-40B4-BE49-F238E27FC236}">
                    <a16:creationId xmlns:a16="http://schemas.microsoft.com/office/drawing/2014/main" id="{802EA28D-A716-8F00-77EA-BACB16D3682F}"/>
                  </a:ext>
                </a:extLst>
              </p:cNvPr>
              <p:cNvPicPr/>
              <p:nvPr/>
            </p:nvPicPr>
            <p:blipFill>
              <a:blip r:embed="rId4"/>
              <a:stretch>
                <a:fillRect/>
              </a:stretch>
            </p:blipFill>
            <p:spPr>
              <a:xfrm>
                <a:off x="4260960" y="887040"/>
                <a:ext cx="5518800" cy="5937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A0A9019F-C2D7-C464-40C0-09A5944CBCCD}"/>
              </a:ext>
            </a:extLst>
          </p:cNvPr>
          <p:cNvSpPr>
            <a:spLocks noGrp="1" noChangeArrowheads="1"/>
          </p:cNvSpPr>
          <p:nvPr>
            <p:ph type="title"/>
          </p:nvPr>
        </p:nvSpPr>
        <p:spPr/>
        <p:txBody>
          <a:bodyPr/>
          <a:lstStyle/>
          <a:p>
            <a:pPr eaLnBrk="1" hangingPunct="1"/>
            <a:r>
              <a:rPr lang="en-US" altLang="en-US"/>
              <a:t>Applications</a:t>
            </a:r>
            <a:endParaRPr lang="en-AU" altLang="en-US"/>
          </a:p>
        </p:txBody>
      </p:sp>
      <p:sp>
        <p:nvSpPr>
          <p:cNvPr id="13314" name="Rectangle 3">
            <a:extLst>
              <a:ext uri="{FF2B5EF4-FFF2-40B4-BE49-F238E27FC236}">
                <a16:creationId xmlns:a16="http://schemas.microsoft.com/office/drawing/2014/main" id="{E45C444A-F5DB-2BF5-51E1-0CD087D637C6}"/>
              </a:ext>
            </a:extLst>
          </p:cNvPr>
          <p:cNvSpPr>
            <a:spLocks noGrp="1" noChangeArrowheads="1"/>
          </p:cNvSpPr>
          <p:nvPr>
            <p:ph type="body" idx="1"/>
          </p:nvPr>
        </p:nvSpPr>
        <p:spPr/>
        <p:txBody>
          <a:bodyPr/>
          <a:lstStyle/>
          <a:p>
            <a:pPr eaLnBrk="1" hangingPunct="1">
              <a:lnSpc>
                <a:spcPct val="90000"/>
              </a:lnSpc>
            </a:pPr>
            <a:r>
              <a:rPr lang="en-US" altLang="en-US" sz="2800"/>
              <a:t>Most people know about the Internet (a computer network) through applications</a:t>
            </a:r>
          </a:p>
          <a:p>
            <a:pPr lvl="1" eaLnBrk="1" hangingPunct="1">
              <a:lnSpc>
                <a:spcPct val="90000"/>
              </a:lnSpc>
            </a:pPr>
            <a:r>
              <a:rPr lang="en-US" altLang="en-US" sz="2400"/>
              <a:t>World Wide Web</a:t>
            </a:r>
          </a:p>
          <a:p>
            <a:pPr lvl="1" eaLnBrk="1" hangingPunct="1">
              <a:lnSpc>
                <a:spcPct val="90000"/>
              </a:lnSpc>
            </a:pPr>
            <a:r>
              <a:rPr lang="en-US" altLang="en-US" sz="2400"/>
              <a:t>Email</a:t>
            </a:r>
          </a:p>
          <a:p>
            <a:pPr lvl="1" eaLnBrk="1" hangingPunct="1">
              <a:lnSpc>
                <a:spcPct val="90000"/>
              </a:lnSpc>
            </a:pPr>
            <a:r>
              <a:rPr lang="en-US" altLang="en-US" sz="2400"/>
              <a:t>Online Social Network</a:t>
            </a:r>
          </a:p>
          <a:p>
            <a:pPr lvl="1" eaLnBrk="1" hangingPunct="1">
              <a:lnSpc>
                <a:spcPct val="90000"/>
              </a:lnSpc>
            </a:pPr>
            <a:r>
              <a:rPr lang="en-US" altLang="en-US" sz="2400"/>
              <a:t>Streaming Audio Video</a:t>
            </a:r>
          </a:p>
          <a:p>
            <a:pPr lvl="1" eaLnBrk="1" hangingPunct="1">
              <a:lnSpc>
                <a:spcPct val="90000"/>
              </a:lnSpc>
            </a:pPr>
            <a:r>
              <a:rPr lang="en-US" altLang="en-US" sz="2400"/>
              <a:t>File Sharing</a:t>
            </a:r>
          </a:p>
          <a:p>
            <a:pPr lvl="1" eaLnBrk="1" hangingPunct="1">
              <a:lnSpc>
                <a:spcPct val="90000"/>
              </a:lnSpc>
            </a:pPr>
            <a:r>
              <a:rPr lang="en-US" altLang="en-US" sz="2400"/>
              <a:t>Instant Messaging</a:t>
            </a:r>
          </a:p>
          <a:p>
            <a:pPr lvl="1" eaLnBrk="1" hangingPunct="1">
              <a:lnSpc>
                <a:spcPct val="90000"/>
              </a:lnSpc>
            </a:pPr>
            <a:r>
              <a:rPr lang="en-US" altLang="en-US" sz="2400"/>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7993B5B-B952-06AD-A456-88E44D4C03A1}"/>
                  </a:ext>
                </a:extLst>
              </p14:cNvPr>
              <p14:cNvContentPartPr/>
              <p14:nvPr/>
            </p14:nvContentPartPr>
            <p14:xfrm>
              <a:off x="5014080" y="1510920"/>
              <a:ext cx="4760280" cy="5057640"/>
            </p14:xfrm>
          </p:contentPart>
        </mc:Choice>
        <mc:Fallback>
          <p:pic>
            <p:nvPicPr>
              <p:cNvPr id="2" name="Ink 1">
                <a:extLst>
                  <a:ext uri="{FF2B5EF4-FFF2-40B4-BE49-F238E27FC236}">
                    <a16:creationId xmlns:a16="http://schemas.microsoft.com/office/drawing/2014/main" id="{57993B5B-B952-06AD-A456-88E44D4C03A1}"/>
                  </a:ext>
                </a:extLst>
              </p:cNvPr>
              <p:cNvPicPr/>
              <p:nvPr/>
            </p:nvPicPr>
            <p:blipFill>
              <a:blip r:embed="rId4"/>
              <a:stretch>
                <a:fillRect/>
              </a:stretch>
            </p:blipFill>
            <p:spPr>
              <a:xfrm>
                <a:off x="5004720" y="1501560"/>
                <a:ext cx="4779000" cy="5076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54D5AED-8184-F2F6-21A7-BF359852C30B}"/>
                  </a:ext>
                </a:extLst>
              </p14:cNvPr>
              <p14:cNvContentPartPr/>
              <p14:nvPr/>
            </p14:nvContentPartPr>
            <p14:xfrm>
              <a:off x="4520880" y="1624320"/>
              <a:ext cx="5429880" cy="5179320"/>
            </p14:xfrm>
          </p:contentPart>
        </mc:Choice>
        <mc:Fallback>
          <p:pic>
            <p:nvPicPr>
              <p:cNvPr id="3" name="Ink 2">
                <a:extLst>
                  <a:ext uri="{FF2B5EF4-FFF2-40B4-BE49-F238E27FC236}">
                    <a16:creationId xmlns:a16="http://schemas.microsoft.com/office/drawing/2014/main" id="{254D5AED-8184-F2F6-21A7-BF359852C30B}"/>
                  </a:ext>
                </a:extLst>
              </p:cNvPr>
              <p:cNvPicPr/>
              <p:nvPr/>
            </p:nvPicPr>
            <p:blipFill>
              <a:blip r:embed="rId6"/>
              <a:stretch>
                <a:fillRect/>
              </a:stretch>
            </p:blipFill>
            <p:spPr>
              <a:xfrm>
                <a:off x="4511520" y="1614960"/>
                <a:ext cx="5448600" cy="519804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6" descr="f01-19-9780123850591 copy">
            <a:extLst>
              <a:ext uri="{FF2B5EF4-FFF2-40B4-BE49-F238E27FC236}">
                <a16:creationId xmlns:a16="http://schemas.microsoft.com/office/drawing/2014/main" id="{4A975B44-4131-864E-173F-C103ABB58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268413"/>
            <a:ext cx="57594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8" name="Rectangle 2">
            <a:extLst>
              <a:ext uri="{FF2B5EF4-FFF2-40B4-BE49-F238E27FC236}">
                <a16:creationId xmlns:a16="http://schemas.microsoft.com/office/drawing/2014/main" id="{CB2449AE-94CE-278F-C606-D8264F166B75}"/>
              </a:ext>
            </a:extLst>
          </p:cNvPr>
          <p:cNvSpPr>
            <a:spLocks noGrp="1" noChangeArrowheads="1"/>
          </p:cNvSpPr>
          <p:nvPr>
            <p:ph type="title"/>
          </p:nvPr>
        </p:nvSpPr>
        <p:spPr>
          <a:xfrm>
            <a:off x="611188" y="293688"/>
            <a:ext cx="8281987" cy="523875"/>
          </a:xfrm>
        </p:spPr>
        <p:txBody>
          <a:bodyPr/>
          <a:lstStyle/>
          <a:p>
            <a:pPr eaLnBrk="1" hangingPunct="1"/>
            <a:r>
              <a:rPr lang="en-US" altLang="en-US" sz="2800"/>
              <a:t>Relationship between bandwidth and latency</a:t>
            </a:r>
            <a:endParaRPr lang="en-GB" altLang="en-US" sz="2800"/>
          </a:p>
        </p:txBody>
      </p:sp>
      <p:sp>
        <p:nvSpPr>
          <p:cNvPr id="1032" name="Text Box 8">
            <a:extLst>
              <a:ext uri="{FF2B5EF4-FFF2-40B4-BE49-F238E27FC236}">
                <a16:creationId xmlns:a16="http://schemas.microsoft.com/office/drawing/2014/main" id="{9BB68D5A-72DA-4E41-91E9-D41ACB332862}"/>
              </a:ext>
            </a:extLst>
          </p:cNvPr>
          <p:cNvSpPr txBox="1">
            <a:spLocks noChangeArrowheads="1"/>
          </p:cNvSpPr>
          <p:nvPr/>
        </p:nvSpPr>
        <p:spPr bwMode="auto">
          <a:xfrm>
            <a:off x="1979613" y="4797425"/>
            <a:ext cx="5472112" cy="769938"/>
          </a:xfrm>
          <a:prstGeom prst="rect">
            <a:avLst/>
          </a:prstGeom>
          <a:noFill/>
          <a:ln w="9525" algn="ctr">
            <a:noFill/>
            <a:miter lim="800000"/>
            <a:headEnd/>
            <a:tailEnd/>
          </a:ln>
        </p:spPr>
        <p:txBody>
          <a:bodyPr>
            <a:spAutoFit/>
          </a:bodyPr>
          <a:lstStyle/>
          <a:p>
            <a:pPr eaLnBrk="1" hangingPunct="1">
              <a:spcBef>
                <a:spcPct val="20000"/>
              </a:spcBef>
              <a:buClr>
                <a:schemeClr val="tx1"/>
              </a:buClr>
              <a:buSzPct val="60000"/>
              <a:buFont typeface="Wingdings" pitchFamily="2" charset="2"/>
              <a:buNone/>
              <a:defRPr/>
            </a:pPr>
            <a:r>
              <a:rPr lang="en-US" sz="2000">
                <a:solidFill>
                  <a:srgbClr val="000066"/>
                </a:solidFill>
                <a:latin typeface="+mj-lt"/>
              </a:rPr>
              <a:t>A 1-MB file would fill the 1-Mbps link 80 times, </a:t>
            </a:r>
          </a:p>
          <a:p>
            <a:pPr eaLnBrk="1" hangingPunct="1">
              <a:spcBef>
                <a:spcPct val="20000"/>
              </a:spcBef>
              <a:buClr>
                <a:schemeClr val="tx1"/>
              </a:buClr>
              <a:buSzPct val="60000"/>
              <a:buFont typeface="Wingdings" pitchFamily="2" charset="2"/>
              <a:buNone/>
              <a:defRPr/>
            </a:pPr>
            <a:r>
              <a:rPr lang="en-US" sz="2000">
                <a:solidFill>
                  <a:srgbClr val="000066"/>
                </a:solidFill>
                <a:latin typeface="+mj-lt"/>
              </a:rPr>
              <a:t>but only fill the 1-Gbps link 1/12 of one time</a:t>
            </a:r>
            <a:endParaRPr lang="en-GB" sz="2000">
              <a:solidFill>
                <a:srgbClr val="000066"/>
              </a:solidFill>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4B2E633-3426-CB49-E7EC-A0037D42CFB7}"/>
                  </a:ext>
                </a:extLst>
              </p14:cNvPr>
              <p14:cNvContentPartPr/>
              <p14:nvPr/>
            </p14:nvContentPartPr>
            <p14:xfrm>
              <a:off x="34560" y="1914120"/>
              <a:ext cx="7042680" cy="4889520"/>
            </p14:xfrm>
          </p:contentPart>
        </mc:Choice>
        <mc:Fallback>
          <p:pic>
            <p:nvPicPr>
              <p:cNvPr id="2" name="Ink 1">
                <a:extLst>
                  <a:ext uri="{FF2B5EF4-FFF2-40B4-BE49-F238E27FC236}">
                    <a16:creationId xmlns:a16="http://schemas.microsoft.com/office/drawing/2014/main" id="{A4B2E633-3426-CB49-E7EC-A0037D42CFB7}"/>
                  </a:ext>
                </a:extLst>
              </p:cNvPr>
              <p:cNvPicPr/>
              <p:nvPr/>
            </p:nvPicPr>
            <p:blipFill>
              <a:blip r:embed="rId4"/>
              <a:stretch>
                <a:fillRect/>
              </a:stretch>
            </p:blipFill>
            <p:spPr>
              <a:xfrm>
                <a:off x="25200" y="1904760"/>
                <a:ext cx="7061400" cy="490824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26DE1F50-4464-3E13-C4AB-4CE95E7B3C17}"/>
              </a:ext>
            </a:extLst>
          </p:cNvPr>
          <p:cNvSpPr>
            <a:spLocks noGrp="1" noChangeArrowheads="1"/>
          </p:cNvSpPr>
          <p:nvPr>
            <p:ph type="title"/>
          </p:nvPr>
        </p:nvSpPr>
        <p:spPr>
          <a:xfrm>
            <a:off x="611188" y="109538"/>
            <a:ext cx="8281987" cy="708025"/>
          </a:xfrm>
        </p:spPr>
        <p:txBody>
          <a:bodyPr/>
          <a:lstStyle/>
          <a:p>
            <a:pPr eaLnBrk="1" hangingPunct="1"/>
            <a:r>
              <a:rPr lang="en-US" altLang="en-US"/>
              <a:t>Perspective </a:t>
            </a:r>
            <a:endParaRPr lang="en-AU" altLang="en-US"/>
          </a:p>
        </p:txBody>
      </p:sp>
      <p:sp>
        <p:nvSpPr>
          <p:cNvPr id="54275" name="Rectangle 3">
            <a:extLst>
              <a:ext uri="{FF2B5EF4-FFF2-40B4-BE49-F238E27FC236}">
                <a16:creationId xmlns:a16="http://schemas.microsoft.com/office/drawing/2014/main" id="{BD333983-1CCA-B74E-A4AC-09696734C857}"/>
              </a:ext>
            </a:extLst>
          </p:cNvPr>
          <p:cNvSpPr>
            <a:spLocks noGrp="1" noChangeArrowheads="1"/>
          </p:cNvSpPr>
          <p:nvPr>
            <p:ph type="body" idx="1"/>
          </p:nvPr>
        </p:nvSpPr>
        <p:spPr/>
        <p:txBody>
          <a:bodyPr/>
          <a:lstStyle/>
          <a:p>
            <a:pPr eaLnBrk="1" hangingPunct="1">
              <a:defRPr/>
            </a:pPr>
            <a:r>
              <a:rPr lang="en-US" altLang="en-US" sz="2400"/>
              <a:t>There are many stakeholders involved in building and operating networks – cloud operators, network operators, equipment vendors, open source software communities</a:t>
            </a:r>
          </a:p>
          <a:p>
            <a:pPr eaLnBrk="1" hangingPunct="1">
              <a:defRPr/>
            </a:pPr>
            <a:r>
              <a:rPr lang="en-US" altLang="en-US" sz="2400"/>
              <a:t>Networking is undergoing a transformation driven by the increasing importance of clouds</a:t>
            </a:r>
          </a:p>
          <a:p>
            <a:pPr eaLnBrk="1" hangingPunct="1">
              <a:defRPr/>
            </a:pPr>
            <a:r>
              <a:rPr lang="en-US" altLang="en-US" sz="2400"/>
              <a:t>Technical and non-technical factors are driving the evolution of networks</a:t>
            </a:r>
          </a:p>
          <a:p>
            <a:pPr eaLnBrk="1" hangingPunct="1">
              <a:defRPr/>
            </a:pPr>
            <a:r>
              <a:rPr lang="en-US" altLang="en-US" sz="2400"/>
              <a:t>Software, disaggregated from hardware, is increasingly used to power network innovation</a:t>
            </a:r>
          </a:p>
          <a:p>
            <a:pPr marL="0" indent="0" eaLnBrk="1" hangingPunct="1">
              <a:buFont typeface="Wingdings" panose="05000000000000000000" pitchFamily="2" charset="2"/>
              <a:buNone/>
              <a:defRPr/>
            </a:pPr>
            <a:endParaRPr lang="en-US" altLang="en-US" sz="2400"/>
          </a:p>
          <a:p>
            <a:pPr marL="457200" lvl="1" indent="0" eaLnBrk="1" hangingPunct="1">
              <a:buFont typeface="Wingdings" panose="05000000000000000000" pitchFamily="2" charset="2"/>
              <a:buNone/>
              <a:defRPr/>
            </a:pPr>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BE22400E-520F-2A0D-640F-9872A207882C}"/>
              </a:ext>
            </a:extLst>
          </p:cNvPr>
          <p:cNvSpPr>
            <a:spLocks noGrp="1" noChangeArrowheads="1"/>
          </p:cNvSpPr>
          <p:nvPr>
            <p:ph type="title"/>
          </p:nvPr>
        </p:nvSpPr>
        <p:spPr>
          <a:xfrm>
            <a:off x="611188" y="109538"/>
            <a:ext cx="8281987" cy="708025"/>
          </a:xfrm>
        </p:spPr>
        <p:txBody>
          <a:bodyPr/>
          <a:lstStyle/>
          <a:p>
            <a:pPr eaLnBrk="1" hangingPunct="1"/>
            <a:r>
              <a:rPr lang="en-US" altLang="en-US"/>
              <a:t>Summary</a:t>
            </a:r>
            <a:endParaRPr lang="en-AU" altLang="en-US"/>
          </a:p>
        </p:txBody>
      </p:sp>
      <p:sp>
        <p:nvSpPr>
          <p:cNvPr id="94210" name="Rectangle 3">
            <a:extLst>
              <a:ext uri="{FF2B5EF4-FFF2-40B4-BE49-F238E27FC236}">
                <a16:creationId xmlns:a16="http://schemas.microsoft.com/office/drawing/2014/main" id="{3BABA80B-39BE-0364-CAC2-8058A914FF34}"/>
              </a:ext>
            </a:extLst>
          </p:cNvPr>
          <p:cNvSpPr>
            <a:spLocks noGrp="1" noChangeArrowheads="1"/>
          </p:cNvSpPr>
          <p:nvPr>
            <p:ph type="body" idx="1"/>
          </p:nvPr>
        </p:nvSpPr>
        <p:spPr/>
        <p:txBody>
          <a:bodyPr/>
          <a:lstStyle/>
          <a:p>
            <a:pPr eaLnBrk="1" hangingPunct="1"/>
            <a:r>
              <a:rPr lang="en-US" altLang="en-US" sz="2400"/>
              <a:t>We have identified what we expect from a computer network</a:t>
            </a:r>
          </a:p>
          <a:p>
            <a:pPr eaLnBrk="1" hangingPunct="1"/>
            <a:r>
              <a:rPr lang="en-US" altLang="en-US" sz="2400"/>
              <a:t>We have defined a layered architecture for computer network that will serve as a blueprint for our design</a:t>
            </a:r>
          </a:p>
          <a:p>
            <a:pPr eaLnBrk="1" hangingPunct="1"/>
            <a:r>
              <a:rPr lang="en-US" altLang="en-US" sz="2400"/>
              <a:t>We have discussed the socket interface which will be used by applications for invoking the services of the network subsystem</a:t>
            </a:r>
          </a:p>
          <a:p>
            <a:pPr eaLnBrk="1" hangingPunct="1"/>
            <a:r>
              <a:rPr lang="en-US" altLang="en-US" sz="2400"/>
              <a:t>We have discussed two performance metrics using which we can analyze the performance of computer networks</a:t>
            </a:r>
          </a:p>
          <a:p>
            <a:pPr lvl="1" eaLnBrk="1" hangingPunct="1"/>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53EAFE6-070E-5972-E202-7947DFC9A1F2}"/>
                  </a:ext>
                </a:extLst>
              </p14:cNvPr>
              <p14:cNvContentPartPr/>
              <p14:nvPr/>
            </p14:nvContentPartPr>
            <p14:xfrm>
              <a:off x="8169120" y="1968840"/>
              <a:ext cx="1531080" cy="4220280"/>
            </p14:xfrm>
          </p:contentPart>
        </mc:Choice>
        <mc:Fallback>
          <p:pic>
            <p:nvPicPr>
              <p:cNvPr id="2" name="Ink 1">
                <a:extLst>
                  <a:ext uri="{FF2B5EF4-FFF2-40B4-BE49-F238E27FC236}">
                    <a16:creationId xmlns:a16="http://schemas.microsoft.com/office/drawing/2014/main" id="{553EAFE6-070E-5972-E202-7947DFC9A1F2}"/>
                  </a:ext>
                </a:extLst>
              </p:cNvPr>
              <p:cNvPicPr/>
              <p:nvPr/>
            </p:nvPicPr>
            <p:blipFill>
              <a:blip r:embed="rId4"/>
              <a:stretch>
                <a:fillRect/>
              </a:stretch>
            </p:blipFill>
            <p:spPr>
              <a:xfrm>
                <a:off x="8159760" y="1959480"/>
                <a:ext cx="1549800" cy="42390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44F94BB-620B-B53B-8460-A992752F3F2A}"/>
              </a:ext>
            </a:extLst>
          </p:cNvPr>
          <p:cNvSpPr>
            <a:spLocks noGrp="1" noChangeArrowheads="1"/>
          </p:cNvSpPr>
          <p:nvPr>
            <p:ph type="title"/>
          </p:nvPr>
        </p:nvSpPr>
        <p:spPr/>
        <p:txBody>
          <a:bodyPr/>
          <a:lstStyle/>
          <a:p>
            <a:pPr eaLnBrk="1" hangingPunct="1"/>
            <a:r>
              <a:rPr lang="en-US" altLang="en-US"/>
              <a:t>Example of an application</a:t>
            </a:r>
            <a:endParaRPr lang="en-GB" altLang="en-US"/>
          </a:p>
        </p:txBody>
      </p:sp>
      <p:sp>
        <p:nvSpPr>
          <p:cNvPr id="15362" name="Text Box 8">
            <a:extLst>
              <a:ext uri="{FF2B5EF4-FFF2-40B4-BE49-F238E27FC236}">
                <a16:creationId xmlns:a16="http://schemas.microsoft.com/office/drawing/2014/main" id="{A8203205-B716-5A64-CA06-05A5B054D816}"/>
              </a:ext>
            </a:extLst>
          </p:cNvPr>
          <p:cNvSpPr txBox="1">
            <a:spLocks noChangeArrowheads="1"/>
          </p:cNvSpPr>
          <p:nvPr/>
        </p:nvSpPr>
        <p:spPr bwMode="auto">
          <a:xfrm>
            <a:off x="1476375" y="5661025"/>
            <a:ext cx="627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US" altLang="en-US" sz="2000">
                <a:solidFill>
                  <a:srgbClr val="000066"/>
                </a:solidFill>
              </a:rPr>
              <a:t>A multimedia application including video-conferencing</a:t>
            </a:r>
            <a:endParaRPr lang="en-GB" altLang="en-US" sz="2000">
              <a:solidFill>
                <a:srgbClr val="000066"/>
              </a:solidFill>
            </a:endParaRPr>
          </a:p>
        </p:txBody>
      </p:sp>
      <p:pic>
        <p:nvPicPr>
          <p:cNvPr id="15363" name="Picture 22">
            <a:extLst>
              <a:ext uri="{FF2B5EF4-FFF2-40B4-BE49-F238E27FC236}">
                <a16:creationId xmlns:a16="http://schemas.microsoft.com/office/drawing/2014/main" id="{EB5F49D5-8A3F-7D4C-83D4-9D72DAA013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0225" y="1246188"/>
            <a:ext cx="5470525" cy="4076700"/>
          </a:xfr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03E14B7-D38A-FD20-0BA0-5E6B2ECE855E}"/>
                  </a:ext>
                </a:extLst>
              </p14:cNvPr>
              <p14:cNvContentPartPr/>
              <p14:nvPr/>
            </p14:nvContentPartPr>
            <p14:xfrm>
              <a:off x="1992240" y="1135080"/>
              <a:ext cx="5296320" cy="4185000"/>
            </p14:xfrm>
          </p:contentPart>
        </mc:Choice>
        <mc:Fallback>
          <p:pic>
            <p:nvPicPr>
              <p:cNvPr id="2" name="Ink 1">
                <a:extLst>
                  <a:ext uri="{FF2B5EF4-FFF2-40B4-BE49-F238E27FC236}">
                    <a16:creationId xmlns:a16="http://schemas.microsoft.com/office/drawing/2014/main" id="{703E14B7-D38A-FD20-0BA0-5E6B2ECE855E}"/>
                  </a:ext>
                </a:extLst>
              </p:cNvPr>
              <p:cNvPicPr/>
              <p:nvPr/>
            </p:nvPicPr>
            <p:blipFill>
              <a:blip r:embed="rId4"/>
              <a:stretch>
                <a:fillRect/>
              </a:stretch>
            </p:blipFill>
            <p:spPr>
              <a:xfrm>
                <a:off x="1982880" y="1125720"/>
                <a:ext cx="5315040" cy="42037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5FA71AB-7668-67E4-A2CE-E835485AA697}"/>
              </a:ext>
            </a:extLst>
          </p:cNvPr>
          <p:cNvSpPr>
            <a:spLocks noGrp="1" noChangeArrowheads="1"/>
          </p:cNvSpPr>
          <p:nvPr>
            <p:ph type="title"/>
          </p:nvPr>
        </p:nvSpPr>
        <p:spPr/>
        <p:txBody>
          <a:bodyPr/>
          <a:lstStyle/>
          <a:p>
            <a:pPr eaLnBrk="1" hangingPunct="1"/>
            <a:r>
              <a:rPr lang="en-US" altLang="en-US"/>
              <a:t>Application Protocol</a:t>
            </a:r>
            <a:endParaRPr lang="en-AU" altLang="en-US"/>
          </a:p>
        </p:txBody>
      </p:sp>
      <p:sp>
        <p:nvSpPr>
          <p:cNvPr id="242691" name="Rectangle 3">
            <a:extLst>
              <a:ext uri="{FF2B5EF4-FFF2-40B4-BE49-F238E27FC236}">
                <a16:creationId xmlns:a16="http://schemas.microsoft.com/office/drawing/2014/main" id="{92D2B74D-957D-EC41-9324-AA44036ADFE3}"/>
              </a:ext>
            </a:extLst>
          </p:cNvPr>
          <p:cNvSpPr>
            <a:spLocks noGrp="1" noChangeArrowheads="1"/>
          </p:cNvSpPr>
          <p:nvPr>
            <p:ph type="body" idx="1"/>
          </p:nvPr>
        </p:nvSpPr>
        <p:spPr/>
        <p:txBody>
          <a:bodyPr/>
          <a:lstStyle/>
          <a:p>
            <a:pPr eaLnBrk="1" hangingPunct="1">
              <a:lnSpc>
                <a:spcPct val="80000"/>
              </a:lnSpc>
              <a:defRPr/>
            </a:pPr>
            <a:r>
              <a:rPr lang="en-US" sz="2400"/>
              <a:t>URL</a:t>
            </a:r>
          </a:p>
          <a:p>
            <a:pPr lvl="1" eaLnBrk="1" hangingPunct="1">
              <a:lnSpc>
                <a:spcPct val="80000"/>
              </a:lnSpc>
              <a:defRPr/>
            </a:pPr>
            <a:r>
              <a:rPr lang="en-US" sz="2000"/>
              <a:t>Uniform resource locater </a:t>
            </a:r>
          </a:p>
          <a:p>
            <a:pPr lvl="1" eaLnBrk="1" hangingPunct="1">
              <a:lnSpc>
                <a:spcPct val="80000"/>
              </a:lnSpc>
              <a:defRPr/>
            </a:pPr>
            <a:r>
              <a:rPr lang="en-US" sz="2000" u="sng">
                <a:solidFill>
                  <a:schemeClr val="accent1">
                    <a:lumMod val="50000"/>
                  </a:schemeClr>
                </a:solidFill>
              </a:rPr>
              <a:t>http://www.cs.princeton.edu/~llp/index.html</a:t>
            </a:r>
          </a:p>
          <a:p>
            <a:pPr eaLnBrk="1" hangingPunct="1">
              <a:lnSpc>
                <a:spcPct val="80000"/>
              </a:lnSpc>
              <a:defRPr/>
            </a:pPr>
            <a:r>
              <a:rPr lang="en-US" sz="2400"/>
              <a:t>HTTP</a:t>
            </a:r>
          </a:p>
          <a:p>
            <a:pPr lvl="1" eaLnBrk="1" hangingPunct="1">
              <a:lnSpc>
                <a:spcPct val="80000"/>
              </a:lnSpc>
              <a:defRPr/>
            </a:pPr>
            <a:r>
              <a:rPr lang="en-US" sz="2000"/>
              <a:t>Hyper Text Transfer Protocol</a:t>
            </a:r>
          </a:p>
          <a:p>
            <a:pPr eaLnBrk="1" hangingPunct="1">
              <a:lnSpc>
                <a:spcPct val="80000"/>
              </a:lnSpc>
              <a:defRPr/>
            </a:pPr>
            <a:r>
              <a:rPr lang="en-US" sz="2400"/>
              <a:t>TCP</a:t>
            </a:r>
          </a:p>
          <a:p>
            <a:pPr lvl="1" eaLnBrk="1" hangingPunct="1">
              <a:lnSpc>
                <a:spcPct val="80000"/>
              </a:lnSpc>
              <a:defRPr/>
            </a:pPr>
            <a:r>
              <a:rPr lang="en-US" sz="2000"/>
              <a:t>Transmission Control Protocol</a:t>
            </a:r>
          </a:p>
          <a:p>
            <a:pPr eaLnBrk="1" hangingPunct="1">
              <a:lnSpc>
                <a:spcPct val="80000"/>
              </a:lnSpc>
              <a:defRPr/>
            </a:pPr>
            <a:r>
              <a:rPr lang="en-US" sz="2400"/>
              <a:t>17 messages for one URL request</a:t>
            </a:r>
          </a:p>
          <a:p>
            <a:pPr lvl="1" eaLnBrk="1" hangingPunct="1">
              <a:lnSpc>
                <a:spcPct val="80000"/>
              </a:lnSpc>
              <a:defRPr/>
            </a:pPr>
            <a:r>
              <a:rPr lang="en-US" sz="2000"/>
              <a:t>6 to find the IP (Internet Protocol) address</a:t>
            </a:r>
          </a:p>
          <a:p>
            <a:pPr lvl="1" eaLnBrk="1" hangingPunct="1">
              <a:lnSpc>
                <a:spcPct val="80000"/>
              </a:lnSpc>
              <a:defRPr/>
            </a:pPr>
            <a:r>
              <a:rPr lang="en-US" sz="2000"/>
              <a:t>3 for connection establishment of TCP</a:t>
            </a:r>
          </a:p>
          <a:p>
            <a:pPr lvl="1" eaLnBrk="1" hangingPunct="1">
              <a:lnSpc>
                <a:spcPct val="80000"/>
              </a:lnSpc>
              <a:defRPr/>
            </a:pPr>
            <a:r>
              <a:rPr lang="en-US" sz="2000"/>
              <a:t>4 for HTTP request and acknowledgement</a:t>
            </a:r>
          </a:p>
          <a:p>
            <a:pPr lvl="2" eaLnBrk="1" hangingPunct="1">
              <a:lnSpc>
                <a:spcPct val="80000"/>
              </a:lnSpc>
              <a:defRPr/>
            </a:pPr>
            <a:r>
              <a:rPr lang="en-US" sz="1800"/>
              <a:t>Request: I got your request and I will send the data</a:t>
            </a:r>
          </a:p>
          <a:p>
            <a:pPr lvl="2" eaLnBrk="1" hangingPunct="1">
              <a:lnSpc>
                <a:spcPct val="80000"/>
              </a:lnSpc>
              <a:defRPr/>
            </a:pPr>
            <a:r>
              <a:rPr lang="en-US" sz="1800"/>
              <a:t>Reply: Here is the data you requested; I got the data</a:t>
            </a:r>
          </a:p>
          <a:p>
            <a:pPr lvl="1" eaLnBrk="1" hangingPunct="1">
              <a:lnSpc>
                <a:spcPct val="80000"/>
              </a:lnSpc>
              <a:defRPr/>
            </a:pPr>
            <a:r>
              <a:rPr lang="en-US" sz="2000"/>
              <a:t>4 messages for tearing down TCP connection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6AAFE5-BD5E-DC42-B793-2C7F5B596B10}"/>
                  </a:ext>
                </a:extLst>
              </p14:cNvPr>
              <p14:cNvContentPartPr/>
              <p14:nvPr/>
            </p14:nvContentPartPr>
            <p14:xfrm>
              <a:off x="1565280" y="755640"/>
              <a:ext cx="8236080" cy="5993280"/>
            </p14:xfrm>
          </p:contentPart>
        </mc:Choice>
        <mc:Fallback>
          <p:pic>
            <p:nvPicPr>
              <p:cNvPr id="2" name="Ink 1">
                <a:extLst>
                  <a:ext uri="{FF2B5EF4-FFF2-40B4-BE49-F238E27FC236}">
                    <a16:creationId xmlns:a16="http://schemas.microsoft.com/office/drawing/2014/main" id="{D16AAFE5-BD5E-DC42-B793-2C7F5B596B10}"/>
                  </a:ext>
                </a:extLst>
              </p:cNvPr>
              <p:cNvPicPr/>
              <p:nvPr/>
            </p:nvPicPr>
            <p:blipFill>
              <a:blip r:embed="rId4"/>
              <a:stretch>
                <a:fillRect/>
              </a:stretch>
            </p:blipFill>
            <p:spPr>
              <a:xfrm>
                <a:off x="1555920" y="746280"/>
                <a:ext cx="8254800" cy="601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B3699BA-9515-EFB9-F4A5-ECF4A8B740FC}"/>
                  </a:ext>
                </a:extLst>
              </p14:cNvPr>
              <p14:cNvContentPartPr/>
              <p14:nvPr/>
            </p14:nvContentPartPr>
            <p14:xfrm>
              <a:off x="959040" y="814320"/>
              <a:ext cx="8611560" cy="5456880"/>
            </p14:xfrm>
          </p:contentPart>
        </mc:Choice>
        <mc:Fallback>
          <p:pic>
            <p:nvPicPr>
              <p:cNvPr id="3" name="Ink 2">
                <a:extLst>
                  <a:ext uri="{FF2B5EF4-FFF2-40B4-BE49-F238E27FC236}">
                    <a16:creationId xmlns:a16="http://schemas.microsoft.com/office/drawing/2014/main" id="{2B3699BA-9515-EFB9-F4A5-ECF4A8B740FC}"/>
                  </a:ext>
                </a:extLst>
              </p:cNvPr>
              <p:cNvPicPr/>
              <p:nvPr/>
            </p:nvPicPr>
            <p:blipFill>
              <a:blip r:embed="rId6"/>
              <a:stretch>
                <a:fillRect/>
              </a:stretch>
            </p:blipFill>
            <p:spPr>
              <a:xfrm>
                <a:off x="949680" y="804960"/>
                <a:ext cx="8630280" cy="54756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29AEDF9F-3F1E-4D32-4C24-CAA3E15134E4}"/>
              </a:ext>
            </a:extLst>
          </p:cNvPr>
          <p:cNvSpPr>
            <a:spLocks noGrp="1" noChangeArrowheads="1"/>
          </p:cNvSpPr>
          <p:nvPr>
            <p:ph type="title"/>
          </p:nvPr>
        </p:nvSpPr>
        <p:spPr/>
        <p:txBody>
          <a:bodyPr/>
          <a:lstStyle/>
          <a:p>
            <a:pPr eaLnBrk="1" hangingPunct="1"/>
            <a:r>
              <a:rPr lang="en-US" altLang="en-US"/>
              <a:t>Requirements</a:t>
            </a:r>
            <a:endParaRPr lang="en-AU" altLang="en-US"/>
          </a:p>
        </p:txBody>
      </p:sp>
      <p:sp>
        <p:nvSpPr>
          <p:cNvPr id="18434" name="Rectangle 3">
            <a:extLst>
              <a:ext uri="{FF2B5EF4-FFF2-40B4-BE49-F238E27FC236}">
                <a16:creationId xmlns:a16="http://schemas.microsoft.com/office/drawing/2014/main" id="{68ACD8E5-8721-86E7-2212-D0EAE2D93BFE}"/>
              </a:ext>
            </a:extLst>
          </p:cNvPr>
          <p:cNvSpPr>
            <a:spLocks noGrp="1" noChangeArrowheads="1"/>
          </p:cNvSpPr>
          <p:nvPr>
            <p:ph type="body" idx="1"/>
          </p:nvPr>
        </p:nvSpPr>
        <p:spPr/>
        <p:txBody>
          <a:bodyPr/>
          <a:lstStyle/>
          <a:p>
            <a:pPr eaLnBrk="1" hangingPunct="1"/>
            <a:r>
              <a:rPr lang="en-US" altLang="en-US" sz="2800"/>
              <a:t>Application Programmer</a:t>
            </a:r>
          </a:p>
          <a:p>
            <a:pPr lvl="1" eaLnBrk="1" hangingPunct="1"/>
            <a:r>
              <a:rPr lang="en-US" altLang="en-US" sz="2400"/>
              <a:t>List the services that his application needs: delay bounded delivery of data</a:t>
            </a:r>
          </a:p>
          <a:p>
            <a:pPr eaLnBrk="1" hangingPunct="1"/>
            <a:r>
              <a:rPr lang="en-US" altLang="en-US" sz="2800"/>
              <a:t>Network Designer</a:t>
            </a:r>
          </a:p>
          <a:p>
            <a:pPr lvl="1" eaLnBrk="1" hangingPunct="1"/>
            <a:r>
              <a:rPr lang="en-US" altLang="en-US" sz="2400"/>
              <a:t>Design a cost-effective network with sharable resources</a:t>
            </a:r>
          </a:p>
          <a:p>
            <a:pPr eaLnBrk="1" hangingPunct="1"/>
            <a:r>
              <a:rPr lang="en-US" altLang="en-US" sz="2800"/>
              <a:t>Network Provider</a:t>
            </a:r>
          </a:p>
          <a:p>
            <a:pPr lvl="1" eaLnBrk="1" hangingPunct="1"/>
            <a:r>
              <a:rPr lang="en-US" altLang="en-US" sz="2400"/>
              <a:t>List the characteristics of a system that is easy to manage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43B34DE-8B74-B090-23F8-DC5E3C1B8B5D}"/>
              </a:ext>
            </a:extLst>
          </p:cNvPr>
          <p:cNvSpPr>
            <a:spLocks noGrp="1" noChangeArrowheads="1"/>
          </p:cNvSpPr>
          <p:nvPr>
            <p:ph type="title"/>
          </p:nvPr>
        </p:nvSpPr>
        <p:spPr/>
        <p:txBody>
          <a:bodyPr/>
          <a:lstStyle/>
          <a:p>
            <a:pPr eaLnBrk="1" hangingPunct="1"/>
            <a:r>
              <a:rPr lang="en-US" altLang="en-US"/>
              <a:t>Connectivity</a:t>
            </a:r>
            <a:endParaRPr lang="en-GB" altLang="en-US"/>
          </a:p>
        </p:txBody>
      </p:sp>
      <p:sp>
        <p:nvSpPr>
          <p:cNvPr id="20482" name="Rectangle 4">
            <a:extLst>
              <a:ext uri="{FF2B5EF4-FFF2-40B4-BE49-F238E27FC236}">
                <a16:creationId xmlns:a16="http://schemas.microsoft.com/office/drawing/2014/main" id="{6912CA68-F7A2-3D70-22AA-5E896520F01F}"/>
              </a:ext>
            </a:extLst>
          </p:cNvPr>
          <p:cNvSpPr>
            <a:spLocks noGrp="1" noChangeArrowheads="1"/>
          </p:cNvSpPr>
          <p:nvPr>
            <p:ph type="body" sz="half" idx="1"/>
          </p:nvPr>
        </p:nvSpPr>
        <p:spPr>
          <a:xfrm>
            <a:off x="4716463" y="908050"/>
            <a:ext cx="4059237" cy="5111750"/>
          </a:xfrm>
        </p:spPr>
        <p:txBody>
          <a:bodyPr/>
          <a:lstStyle/>
          <a:p>
            <a:pPr eaLnBrk="1" hangingPunct="1">
              <a:lnSpc>
                <a:spcPct val="80000"/>
              </a:lnSpc>
            </a:pPr>
            <a:r>
              <a:rPr lang="en-US" altLang="en-US" sz="2400"/>
              <a:t>Need to understand the following terminologies</a:t>
            </a:r>
          </a:p>
          <a:p>
            <a:pPr lvl="1" eaLnBrk="1" hangingPunct="1">
              <a:lnSpc>
                <a:spcPct val="80000"/>
              </a:lnSpc>
            </a:pPr>
            <a:r>
              <a:rPr lang="en-US" altLang="en-US" sz="2000"/>
              <a:t>Scale</a:t>
            </a:r>
          </a:p>
          <a:p>
            <a:pPr lvl="1" eaLnBrk="1" hangingPunct="1">
              <a:lnSpc>
                <a:spcPct val="80000"/>
              </a:lnSpc>
            </a:pPr>
            <a:r>
              <a:rPr lang="en-US" altLang="en-US" sz="2000"/>
              <a:t>Link</a:t>
            </a:r>
          </a:p>
          <a:p>
            <a:pPr lvl="1" eaLnBrk="1" hangingPunct="1">
              <a:lnSpc>
                <a:spcPct val="80000"/>
              </a:lnSpc>
            </a:pPr>
            <a:r>
              <a:rPr lang="en-US" altLang="en-US" sz="2000"/>
              <a:t>Nodes</a:t>
            </a:r>
          </a:p>
          <a:p>
            <a:pPr lvl="1" eaLnBrk="1" hangingPunct="1">
              <a:lnSpc>
                <a:spcPct val="80000"/>
              </a:lnSpc>
            </a:pPr>
            <a:r>
              <a:rPr lang="en-US" altLang="en-US" sz="2000"/>
              <a:t>Point-to-point</a:t>
            </a:r>
          </a:p>
          <a:p>
            <a:pPr lvl="1" eaLnBrk="1" hangingPunct="1">
              <a:lnSpc>
                <a:spcPct val="80000"/>
              </a:lnSpc>
            </a:pPr>
            <a:r>
              <a:rPr lang="en-US" altLang="en-US" sz="2000"/>
              <a:t>Multiple access</a:t>
            </a:r>
          </a:p>
          <a:p>
            <a:pPr lvl="1" eaLnBrk="1" hangingPunct="1">
              <a:lnSpc>
                <a:spcPct val="80000"/>
              </a:lnSpc>
            </a:pPr>
            <a:r>
              <a:rPr lang="en-US" altLang="en-US" sz="2000"/>
              <a:t>Switched Network</a:t>
            </a:r>
          </a:p>
          <a:p>
            <a:pPr lvl="2" eaLnBrk="1" hangingPunct="1">
              <a:lnSpc>
                <a:spcPct val="80000"/>
              </a:lnSpc>
            </a:pPr>
            <a:r>
              <a:rPr lang="en-US" altLang="en-US" sz="1600"/>
              <a:t>Circuit Switched</a:t>
            </a:r>
          </a:p>
          <a:p>
            <a:pPr lvl="2" eaLnBrk="1" hangingPunct="1">
              <a:lnSpc>
                <a:spcPct val="80000"/>
              </a:lnSpc>
            </a:pPr>
            <a:r>
              <a:rPr lang="en-US" altLang="en-US" sz="1600"/>
              <a:t>Packet Switched</a:t>
            </a:r>
          </a:p>
          <a:p>
            <a:pPr lvl="1" eaLnBrk="1" hangingPunct="1">
              <a:lnSpc>
                <a:spcPct val="80000"/>
              </a:lnSpc>
            </a:pPr>
            <a:r>
              <a:rPr lang="en-US" altLang="en-US" sz="2000"/>
              <a:t>Packet, message</a:t>
            </a:r>
          </a:p>
          <a:p>
            <a:pPr lvl="1" eaLnBrk="1" hangingPunct="1">
              <a:lnSpc>
                <a:spcPct val="80000"/>
              </a:lnSpc>
            </a:pPr>
            <a:r>
              <a:rPr lang="en-US" altLang="en-US" sz="2000"/>
              <a:t>Store-and-forward</a:t>
            </a:r>
          </a:p>
          <a:p>
            <a:pPr lvl="1" eaLnBrk="1" hangingPunct="1">
              <a:lnSpc>
                <a:spcPct val="80000"/>
              </a:lnSpc>
            </a:pPr>
            <a:endParaRPr lang="en-US" altLang="en-US" sz="2000"/>
          </a:p>
        </p:txBody>
      </p:sp>
      <p:sp>
        <p:nvSpPr>
          <p:cNvPr id="20483" name="Text Box 9">
            <a:extLst>
              <a:ext uri="{FF2B5EF4-FFF2-40B4-BE49-F238E27FC236}">
                <a16:creationId xmlns:a16="http://schemas.microsoft.com/office/drawing/2014/main" id="{E8D0199B-BDE9-B9CF-3825-AB1A3556FB16}"/>
              </a:ext>
            </a:extLst>
          </p:cNvPr>
          <p:cNvSpPr txBox="1">
            <a:spLocks noChangeArrowheads="1"/>
          </p:cNvSpPr>
          <p:nvPr/>
        </p:nvSpPr>
        <p:spPr bwMode="auto">
          <a:xfrm>
            <a:off x="1619250" y="5300663"/>
            <a:ext cx="24003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AutoNum type="alphaLcParenBoth"/>
            </a:pPr>
            <a:r>
              <a:rPr lang="en-US" altLang="en-US" sz="2000">
                <a:solidFill>
                  <a:srgbClr val="000066"/>
                </a:solidFill>
              </a:rPr>
              <a:t>Point-to-point</a:t>
            </a:r>
          </a:p>
          <a:p>
            <a:pPr eaLnBrk="1" hangingPunct="1">
              <a:buClr>
                <a:schemeClr val="tx1"/>
              </a:buClr>
              <a:buFont typeface="Wingdings" panose="05000000000000000000" pitchFamily="2" charset="2"/>
              <a:buAutoNum type="alphaLcParenBoth"/>
            </a:pPr>
            <a:r>
              <a:rPr lang="en-US" altLang="en-US" sz="2000">
                <a:solidFill>
                  <a:srgbClr val="000066"/>
                </a:solidFill>
              </a:rPr>
              <a:t>Multiple access</a:t>
            </a:r>
            <a:endParaRPr lang="en-GB" altLang="en-US" sz="2000">
              <a:solidFill>
                <a:srgbClr val="000066"/>
              </a:solidFill>
            </a:endParaRPr>
          </a:p>
        </p:txBody>
      </p:sp>
      <p:pic>
        <p:nvPicPr>
          <p:cNvPr id="20484" name="Picture 6" descr="f01-02-9780123850591 copy">
            <a:extLst>
              <a:ext uri="{FF2B5EF4-FFF2-40B4-BE49-F238E27FC236}">
                <a16:creationId xmlns:a16="http://schemas.microsoft.com/office/drawing/2014/main" id="{78EF58D3-F1E6-7FF1-3E86-10C4C21CB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060575"/>
            <a:ext cx="44354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857B6A0-AFF3-8997-E039-BE21CDAC5D3E}"/>
                  </a:ext>
                </a:extLst>
              </p14:cNvPr>
              <p14:cNvContentPartPr/>
              <p14:nvPr/>
            </p14:nvContentPartPr>
            <p14:xfrm>
              <a:off x="4129560" y="340560"/>
              <a:ext cx="5300280" cy="6138000"/>
            </p14:xfrm>
          </p:contentPart>
        </mc:Choice>
        <mc:Fallback>
          <p:pic>
            <p:nvPicPr>
              <p:cNvPr id="2" name="Ink 1">
                <a:extLst>
                  <a:ext uri="{FF2B5EF4-FFF2-40B4-BE49-F238E27FC236}">
                    <a16:creationId xmlns:a16="http://schemas.microsoft.com/office/drawing/2014/main" id="{4857B6A0-AFF3-8997-E039-BE21CDAC5D3E}"/>
                  </a:ext>
                </a:extLst>
              </p:cNvPr>
              <p:cNvPicPr/>
              <p:nvPr/>
            </p:nvPicPr>
            <p:blipFill>
              <a:blip r:embed="rId4"/>
              <a:stretch>
                <a:fillRect/>
              </a:stretch>
            </p:blipFill>
            <p:spPr>
              <a:xfrm>
                <a:off x="4120200" y="331200"/>
                <a:ext cx="5319000" cy="6156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7D8FEF4-1FD1-926E-85A9-FE79B7B023A6}"/>
                  </a:ext>
                </a:extLst>
              </p14:cNvPr>
              <p14:cNvContentPartPr/>
              <p14:nvPr/>
            </p14:nvContentPartPr>
            <p14:xfrm>
              <a:off x="536040" y="2137320"/>
              <a:ext cx="4627080" cy="2063160"/>
            </p14:xfrm>
          </p:contentPart>
        </mc:Choice>
        <mc:Fallback>
          <p:pic>
            <p:nvPicPr>
              <p:cNvPr id="3" name="Ink 2">
                <a:extLst>
                  <a:ext uri="{FF2B5EF4-FFF2-40B4-BE49-F238E27FC236}">
                    <a16:creationId xmlns:a16="http://schemas.microsoft.com/office/drawing/2014/main" id="{17D8FEF4-1FD1-926E-85A9-FE79B7B023A6}"/>
                  </a:ext>
                </a:extLst>
              </p:cNvPr>
              <p:cNvPicPr/>
              <p:nvPr/>
            </p:nvPicPr>
            <p:blipFill>
              <a:blip r:embed="rId6"/>
              <a:stretch>
                <a:fillRect/>
              </a:stretch>
            </p:blipFill>
            <p:spPr>
              <a:xfrm>
                <a:off x="526680" y="2127960"/>
                <a:ext cx="4645800" cy="2081880"/>
              </a:xfrm>
              <a:prstGeom prst="rect">
                <a:avLst/>
              </a:prstGeom>
            </p:spPr>
          </p:pic>
        </mc:Fallback>
      </mc:AlternateContent>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Application>Microsoft Office PowerPoint</Application>
  <PresentationFormat>On-screen Show (4:3)</PresentationFormat>
  <Slides>52</Slides>
  <Notes>37</Notes>
  <HiddenSlides>16</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1_cod4e</vt:lpstr>
      <vt:lpstr>PowerPoint Presentation</vt:lpstr>
      <vt:lpstr>Problems</vt:lpstr>
      <vt:lpstr>Chapter Outline</vt:lpstr>
      <vt:lpstr>Chapter Goal</vt:lpstr>
      <vt:lpstr>Applications</vt:lpstr>
      <vt:lpstr>Example of an application</vt:lpstr>
      <vt:lpstr>Application Protocol</vt:lpstr>
      <vt:lpstr>Requirements</vt:lpstr>
      <vt:lpstr>Connectivity</vt:lpstr>
      <vt:lpstr>Connectivity</vt:lpstr>
      <vt:lpstr>Cost-Effective Resource Sharing</vt:lpstr>
      <vt:lpstr>Cost-Effective Resource Sharing</vt:lpstr>
      <vt:lpstr>Support for Common Services</vt:lpstr>
      <vt:lpstr>Common Communication Patterns</vt:lpstr>
      <vt:lpstr>Reliability</vt:lpstr>
      <vt:lpstr>Network Architecture</vt:lpstr>
      <vt:lpstr>Network Architecture</vt:lpstr>
      <vt:lpstr>Protocols</vt:lpstr>
      <vt:lpstr>Interfaces</vt:lpstr>
      <vt:lpstr>Protocols</vt:lpstr>
      <vt:lpstr>Protocol Graph</vt:lpstr>
      <vt:lpstr>Encapsulation</vt:lpstr>
      <vt:lpstr>OSI Architecture</vt:lpstr>
      <vt:lpstr>Description of Layers</vt:lpstr>
      <vt:lpstr>Description of Layers</vt:lpstr>
      <vt:lpstr>Internet Architecture</vt:lpstr>
      <vt:lpstr>Internet Architecture</vt:lpstr>
      <vt:lpstr>Application Programming Interface</vt:lpstr>
      <vt:lpstr>Application Programming Interface (Sockets)</vt:lpstr>
      <vt:lpstr>Socket</vt:lpstr>
      <vt:lpstr>Socket</vt:lpstr>
      <vt:lpstr>Creating a Socket</vt:lpstr>
      <vt:lpstr>Client-Serve Model with TCP</vt:lpstr>
      <vt:lpstr>Client-Serve Model with TCP</vt:lpstr>
      <vt:lpstr>Client-Serve Model with TCP</vt:lpstr>
      <vt:lpstr>Client-Serve Model with TCP</vt:lpstr>
      <vt:lpstr>Client-Serve Model with TCP</vt:lpstr>
      <vt:lpstr>Client-Serve Model with TCP</vt:lpstr>
      <vt:lpstr>Example Application: Client</vt:lpstr>
      <vt:lpstr>Example Application: Client</vt:lpstr>
      <vt:lpstr>Example Application: Server</vt:lpstr>
      <vt:lpstr>Example Application: Server</vt:lpstr>
      <vt:lpstr>Performance</vt:lpstr>
      <vt:lpstr>Bandwidth</vt:lpstr>
      <vt:lpstr>Performance</vt:lpstr>
      <vt:lpstr>Delay X Bandwidth</vt:lpstr>
      <vt:lpstr>Delay X Bandwidth</vt:lpstr>
      <vt:lpstr>Delay X Bandwidth</vt:lpstr>
      <vt:lpstr>Delay X Bandwidth</vt:lpstr>
      <vt:lpstr>Relationship between bandwidth and latency</vt:lpstr>
      <vt:lpstr>Perspective </vt:lpstr>
      <vt:lpstr>Summary</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Foundation</dc:title>
  <dc:subject>Computer Networks</dc:subject>
  <dc:creator>Larry L. Peterson and Bruce S. Davie</dc:creator>
  <cp:revision>1</cp:revision>
  <dcterms:created xsi:type="dcterms:W3CDTF">2008-07-27T22:34:41Z</dcterms:created>
  <dcterms:modified xsi:type="dcterms:W3CDTF">2023-02-09T05:09:10Z</dcterms:modified>
</cp:coreProperties>
</file>