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</p:sldMasterIdLst>
  <p:sldIdLst>
    <p:sldId id="277" r:id="rId2"/>
    <p:sldId id="261" r:id="rId3"/>
    <p:sldId id="259" r:id="rId4"/>
    <p:sldId id="284" r:id="rId5"/>
    <p:sldId id="269" r:id="rId6"/>
    <p:sldId id="288" r:id="rId7"/>
    <p:sldId id="290" r:id="rId8"/>
    <p:sldId id="291" r:id="rId9"/>
    <p:sldId id="292" r:id="rId10"/>
    <p:sldId id="293" r:id="rId11"/>
  </p:sldIdLst>
  <p:sldSz cx="12192000" cy="6858000"/>
  <p:notesSz cx="6858000" cy="9144000"/>
  <p:defaultTextStyle>
    <a:defPPr>
      <a:defRPr lang="mk-M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A244903-8F7E-21B8-B5B0-C28B29FC6E2A}" name="Латиновска Ирена" initials="ЛИ" userId="S::irena.latinovska@students.finki.ukim.mk::fe233758-d2af-4441-b63c-318aa8c72eac" providerId="AD"/>
  <p188:author id="{02166512-7ED9-AADC-59E4-6C3599D152C4}" name="Hristijan Petkovski" initials="HP" userId="51094ba61542589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72E"/>
    <a:srgbClr val="947EB6"/>
    <a:srgbClr val="8758D2"/>
    <a:srgbClr val="9A90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6D2B4A-F088-4972-8896-2A6229B2681A}" v="2092" dt="2025-09-15T21:22:39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Relationship Id="rId4" Type="http://schemas.openxmlformats.org/officeDocument/2006/relationships/image" Target="../media/image6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10" Type="http://schemas.openxmlformats.org/officeDocument/2006/relationships/image" Target="../media/image51.svg"/><Relationship Id="rId4" Type="http://schemas.openxmlformats.org/officeDocument/2006/relationships/image" Target="../media/image45.svg"/><Relationship Id="rId9" Type="http://schemas.openxmlformats.org/officeDocument/2006/relationships/image" Target="../media/image5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image" Target="../media/image58.png"/><Relationship Id="rId4" Type="http://schemas.openxmlformats.org/officeDocument/2006/relationships/image" Target="../media/image6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750DDD-E24C-4837-8DE0-458EEBB6AB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07DB30-6000-4799-98A5-B3D863C6B99F}">
      <dgm:prSet/>
      <dgm:spPr/>
      <dgm:t>
        <a:bodyPr/>
        <a:lstStyle/>
        <a:p>
          <a:pPr>
            <a:lnSpc>
              <a:spcPct val="100000"/>
            </a:lnSpc>
          </a:pPr>
          <a:r>
            <a:rPr lang="mk-MK" dirty="0">
              <a:solidFill>
                <a:schemeClr val="tx1"/>
              </a:solidFill>
            </a:rPr>
            <a:t>Автентификација и авторизација на корисници, како и избор на улоги на корисниците </a:t>
          </a:r>
          <a:endParaRPr lang="en-US" dirty="0">
            <a:solidFill>
              <a:schemeClr val="tx1"/>
            </a:solidFill>
            <a:latin typeface="Posterama"/>
            <a:ea typeface="Calibri"/>
            <a:cs typeface="Calibri"/>
          </a:endParaRPr>
        </a:p>
      </dgm:t>
    </dgm:pt>
    <dgm:pt modelId="{5E6234DC-C496-4045-9D2F-7E2BC5BF750A}" type="parTrans" cxnId="{081BE72C-04B8-4BC3-9EDD-9586E9975214}">
      <dgm:prSet/>
      <dgm:spPr/>
      <dgm:t>
        <a:bodyPr/>
        <a:lstStyle/>
        <a:p>
          <a:endParaRPr lang="en-US"/>
        </a:p>
      </dgm:t>
    </dgm:pt>
    <dgm:pt modelId="{B00F4A11-1F8F-45CB-8098-AD3457BA52E5}" type="sibTrans" cxnId="{081BE72C-04B8-4BC3-9EDD-9586E9975214}">
      <dgm:prSet/>
      <dgm:spPr/>
      <dgm:t>
        <a:bodyPr/>
        <a:lstStyle/>
        <a:p>
          <a:endParaRPr lang="en-US"/>
        </a:p>
      </dgm:t>
    </dgm:pt>
    <dgm:pt modelId="{70B2E250-6245-4EB9-BCAB-10B563D0DA44}">
      <dgm:prSet/>
      <dgm:spPr/>
      <dgm:t>
        <a:bodyPr/>
        <a:lstStyle/>
        <a:p>
          <a:pPr>
            <a:lnSpc>
              <a:spcPct val="100000"/>
            </a:lnSpc>
          </a:pPr>
          <a:r>
            <a:rPr lang="mk-MK" dirty="0">
              <a:solidFill>
                <a:schemeClr val="tx1"/>
              </a:solidFill>
            </a:rPr>
            <a:t>Планирање на задачи</a:t>
          </a:r>
          <a:endParaRPr lang="en-US" dirty="0">
            <a:solidFill>
              <a:schemeClr val="tx1"/>
            </a:solidFill>
            <a:latin typeface="Posterama"/>
            <a:ea typeface="Calibri"/>
            <a:cs typeface="Calibri"/>
          </a:endParaRPr>
        </a:p>
      </dgm:t>
    </dgm:pt>
    <dgm:pt modelId="{362DCD9B-177A-4D79-B893-84EA4B793417}" type="parTrans" cxnId="{B3DF78C4-4E47-4E8D-B181-45B2DC808CE7}">
      <dgm:prSet/>
      <dgm:spPr/>
      <dgm:t>
        <a:bodyPr/>
        <a:lstStyle/>
        <a:p>
          <a:endParaRPr lang="en-US"/>
        </a:p>
      </dgm:t>
    </dgm:pt>
    <dgm:pt modelId="{D33CCD9E-CD46-4629-BF04-2FA5534EE629}" type="sibTrans" cxnId="{B3DF78C4-4E47-4E8D-B181-45B2DC808CE7}">
      <dgm:prSet/>
      <dgm:spPr/>
      <dgm:t>
        <a:bodyPr/>
        <a:lstStyle/>
        <a:p>
          <a:endParaRPr lang="en-US"/>
        </a:p>
      </dgm:t>
    </dgm:pt>
    <dgm:pt modelId="{15D35A05-5EDC-47C5-B001-5EC707C45B0B}">
      <dgm:prSet/>
      <dgm:spPr/>
      <dgm:t>
        <a:bodyPr/>
        <a:lstStyle/>
        <a:p>
          <a:pPr>
            <a:lnSpc>
              <a:spcPct val="100000"/>
            </a:lnSpc>
          </a:pPr>
          <a:r>
            <a:rPr lang="mk-MK" dirty="0">
              <a:solidFill>
                <a:schemeClr val="tx1"/>
              </a:solidFill>
            </a:rPr>
            <a:t>Детали за свадбата и тек на настанот</a:t>
          </a:r>
          <a:endParaRPr lang="en-US" dirty="0">
            <a:solidFill>
              <a:schemeClr val="tx1"/>
            </a:solidFill>
            <a:latin typeface="Posterama"/>
          </a:endParaRPr>
        </a:p>
      </dgm:t>
    </dgm:pt>
    <dgm:pt modelId="{BBB708F0-58D8-4BBA-A17A-696E4E14F322}" type="parTrans" cxnId="{F20D71C8-7D16-4A01-9B8A-D38ED04BC759}">
      <dgm:prSet/>
      <dgm:spPr/>
      <dgm:t>
        <a:bodyPr/>
        <a:lstStyle/>
        <a:p>
          <a:endParaRPr lang="en-US"/>
        </a:p>
      </dgm:t>
    </dgm:pt>
    <dgm:pt modelId="{341CA3F2-27BF-4BE3-A16D-77CF03747012}" type="sibTrans" cxnId="{F20D71C8-7D16-4A01-9B8A-D38ED04BC759}">
      <dgm:prSet/>
      <dgm:spPr/>
      <dgm:t>
        <a:bodyPr/>
        <a:lstStyle/>
        <a:p>
          <a:endParaRPr lang="en-US"/>
        </a:p>
      </dgm:t>
    </dgm:pt>
    <dgm:pt modelId="{8DE70223-0247-4FD6-B986-5A181DDCCDC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mk-MK" dirty="0">
              <a:solidFill>
                <a:schemeClr val="tx1"/>
              </a:solidFill>
            </a:rPr>
            <a:t>Управување со добавувачи </a:t>
          </a:r>
          <a:endParaRPr lang="en-US" dirty="0">
            <a:solidFill>
              <a:schemeClr val="tx1"/>
            </a:solidFill>
            <a:latin typeface="Posterama"/>
            <a:ea typeface="Calibri"/>
            <a:cs typeface="Calibri"/>
          </a:endParaRPr>
        </a:p>
      </dgm:t>
    </dgm:pt>
    <dgm:pt modelId="{7F982313-E06A-4E36-87BA-3F5EE0FEC75F}" type="parTrans" cxnId="{46734B6B-377A-4FA7-B6EC-8E909A13DE53}">
      <dgm:prSet/>
      <dgm:spPr/>
      <dgm:t>
        <a:bodyPr/>
        <a:lstStyle/>
        <a:p>
          <a:endParaRPr lang="en-US"/>
        </a:p>
      </dgm:t>
    </dgm:pt>
    <dgm:pt modelId="{C3034877-D33D-47CC-A128-01525D75CE1F}" type="sibTrans" cxnId="{46734B6B-377A-4FA7-B6EC-8E909A13DE53}">
      <dgm:prSet/>
      <dgm:spPr/>
      <dgm:t>
        <a:bodyPr/>
        <a:lstStyle/>
        <a:p>
          <a:endParaRPr lang="en-US"/>
        </a:p>
      </dgm:t>
    </dgm:pt>
    <dgm:pt modelId="{B8138DB5-98F0-40D6-BE6D-E45A224B303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mk-MK" dirty="0">
              <a:solidFill>
                <a:schemeClr val="tx1"/>
              </a:solidFill>
            </a:rPr>
            <a:t>Управување со гости</a:t>
          </a:r>
          <a:endParaRPr lang="en-US" dirty="0">
            <a:latin typeface="Calibri"/>
            <a:ea typeface="Calibri"/>
            <a:cs typeface="Calibri"/>
          </a:endParaRPr>
        </a:p>
      </dgm:t>
    </dgm:pt>
    <dgm:pt modelId="{7EF93172-BFA2-46BA-8385-0F82BED154B7}" type="parTrans" cxnId="{AFAAE9B0-6B05-476D-A7EA-29EDEA13A9BD}">
      <dgm:prSet/>
      <dgm:spPr/>
      <dgm:t>
        <a:bodyPr/>
        <a:lstStyle/>
        <a:p>
          <a:endParaRPr lang="en-US"/>
        </a:p>
      </dgm:t>
    </dgm:pt>
    <dgm:pt modelId="{5D1E4869-E93B-494E-B9C0-CD20A5DE5187}" type="sibTrans" cxnId="{AFAAE9B0-6B05-476D-A7EA-29EDEA13A9BD}">
      <dgm:prSet/>
      <dgm:spPr/>
      <dgm:t>
        <a:bodyPr/>
        <a:lstStyle/>
        <a:p>
          <a:endParaRPr lang="en-US"/>
        </a:p>
      </dgm:t>
    </dgm:pt>
    <dgm:pt modelId="{CEE20EC3-5F4A-46CF-B5D1-92B896EB5C6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mk-MK" dirty="0">
              <a:solidFill>
                <a:schemeClr val="tx1"/>
              </a:solidFill>
            </a:rPr>
            <a:t>Поставување и следење на буџет </a:t>
          </a:r>
          <a:endParaRPr lang="en-US" dirty="0">
            <a:latin typeface="Calibri"/>
            <a:ea typeface="Calibri"/>
            <a:cs typeface="Calibri"/>
          </a:endParaRPr>
        </a:p>
      </dgm:t>
    </dgm:pt>
    <dgm:pt modelId="{22A7423D-50E0-4F81-A1DE-A5E3E34C4815}" type="parTrans" cxnId="{BA35D52F-49FC-4877-9EFD-239EBDE5C46E}">
      <dgm:prSet/>
      <dgm:spPr/>
      <dgm:t>
        <a:bodyPr/>
        <a:lstStyle/>
        <a:p>
          <a:endParaRPr lang="mk-MK"/>
        </a:p>
      </dgm:t>
    </dgm:pt>
    <dgm:pt modelId="{3201CB85-6AA4-4389-89F4-CB89E7D55303}" type="sibTrans" cxnId="{BA35D52F-49FC-4877-9EFD-239EBDE5C46E}">
      <dgm:prSet/>
      <dgm:spPr/>
      <dgm:t>
        <a:bodyPr/>
        <a:lstStyle/>
        <a:p>
          <a:endParaRPr lang="mk-MK"/>
        </a:p>
      </dgm:t>
    </dgm:pt>
    <dgm:pt modelId="{071F60B0-9293-419E-A95B-7DC3A01B7562}" type="pres">
      <dgm:prSet presAssocID="{91750DDD-E24C-4837-8DE0-458EEBB6AB9B}" presName="root" presStyleCnt="0">
        <dgm:presLayoutVars>
          <dgm:dir/>
          <dgm:resizeHandles val="exact"/>
        </dgm:presLayoutVars>
      </dgm:prSet>
      <dgm:spPr/>
    </dgm:pt>
    <dgm:pt modelId="{E978421A-EE74-4BC3-A13D-2DF7A9AE2A4E}" type="pres">
      <dgm:prSet presAssocID="{A507DB30-6000-4799-98A5-B3D863C6B99F}" presName="compNode" presStyleCnt="0"/>
      <dgm:spPr/>
    </dgm:pt>
    <dgm:pt modelId="{B4E693DD-06A8-4E6E-BDA3-12A4C78D0337}" type="pres">
      <dgm:prSet presAssocID="{A507DB30-6000-4799-98A5-B3D863C6B99F}" presName="bgRect" presStyleLbl="bgShp" presStyleIdx="0" presStyleCnt="6"/>
      <dgm:spPr/>
    </dgm:pt>
    <dgm:pt modelId="{50ECD1B6-46C1-4BD2-9ADF-8BD744C71C18}" type="pres">
      <dgm:prSet presAssocID="{A507DB30-6000-4799-98A5-B3D863C6B99F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27D1EFC-F221-4D4F-AA4F-B6BD522C49ED}" type="pres">
      <dgm:prSet presAssocID="{A507DB30-6000-4799-98A5-B3D863C6B99F}" presName="spaceRect" presStyleCnt="0"/>
      <dgm:spPr/>
    </dgm:pt>
    <dgm:pt modelId="{5FABF542-F034-43BB-BF03-38D41BEAA514}" type="pres">
      <dgm:prSet presAssocID="{A507DB30-6000-4799-98A5-B3D863C6B99F}" presName="parTx" presStyleLbl="revTx" presStyleIdx="0" presStyleCnt="6">
        <dgm:presLayoutVars>
          <dgm:chMax val="0"/>
          <dgm:chPref val="0"/>
        </dgm:presLayoutVars>
      </dgm:prSet>
      <dgm:spPr/>
    </dgm:pt>
    <dgm:pt modelId="{E0CA0D43-97C4-4B1D-9D45-37503D67D615}" type="pres">
      <dgm:prSet presAssocID="{B00F4A11-1F8F-45CB-8098-AD3457BA52E5}" presName="sibTrans" presStyleCnt="0"/>
      <dgm:spPr/>
    </dgm:pt>
    <dgm:pt modelId="{B5BE40AD-AC86-4107-932B-075B28AD3B27}" type="pres">
      <dgm:prSet presAssocID="{70B2E250-6245-4EB9-BCAB-10B563D0DA44}" presName="compNode" presStyleCnt="0"/>
      <dgm:spPr/>
    </dgm:pt>
    <dgm:pt modelId="{5165D247-C702-4A3A-A08B-CCDC63318BFF}" type="pres">
      <dgm:prSet presAssocID="{70B2E250-6245-4EB9-BCAB-10B563D0DA44}" presName="bgRect" presStyleLbl="bgShp" presStyleIdx="1" presStyleCnt="6"/>
      <dgm:spPr/>
    </dgm:pt>
    <dgm:pt modelId="{CC98106A-E8BA-4BEE-AFB4-A66C24618BAA}" type="pres">
      <dgm:prSet presAssocID="{70B2E250-6245-4EB9-BCAB-10B563D0DA4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05FE36F-A6BA-4ECD-A769-DD6144D1BD49}" type="pres">
      <dgm:prSet presAssocID="{70B2E250-6245-4EB9-BCAB-10B563D0DA44}" presName="spaceRect" presStyleCnt="0"/>
      <dgm:spPr/>
    </dgm:pt>
    <dgm:pt modelId="{36662F5A-1D1B-4CD7-9515-D57540AFDBD2}" type="pres">
      <dgm:prSet presAssocID="{70B2E250-6245-4EB9-BCAB-10B563D0DA44}" presName="parTx" presStyleLbl="revTx" presStyleIdx="1" presStyleCnt="6">
        <dgm:presLayoutVars>
          <dgm:chMax val="0"/>
          <dgm:chPref val="0"/>
        </dgm:presLayoutVars>
      </dgm:prSet>
      <dgm:spPr/>
    </dgm:pt>
    <dgm:pt modelId="{3D9E0432-7E20-4853-A277-D7B4204848EB}" type="pres">
      <dgm:prSet presAssocID="{D33CCD9E-CD46-4629-BF04-2FA5534EE629}" presName="sibTrans" presStyleCnt="0"/>
      <dgm:spPr/>
    </dgm:pt>
    <dgm:pt modelId="{FA26BAFC-09F9-453B-AA6F-815A33678400}" type="pres">
      <dgm:prSet presAssocID="{8DE70223-0247-4FD6-B986-5A181DDCCDCB}" presName="compNode" presStyleCnt="0"/>
      <dgm:spPr/>
    </dgm:pt>
    <dgm:pt modelId="{7833F185-0D2D-4C3C-9136-E8FAD2678158}" type="pres">
      <dgm:prSet presAssocID="{8DE70223-0247-4FD6-B986-5A181DDCCDCB}" presName="bgRect" presStyleLbl="bgShp" presStyleIdx="2" presStyleCnt="6"/>
      <dgm:spPr/>
    </dgm:pt>
    <dgm:pt modelId="{B5C79F63-E356-41F9-BA24-9C914E2C9739}" type="pres">
      <dgm:prSet presAssocID="{8DE70223-0247-4FD6-B986-5A181DDCCDC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33EADC63-83B8-4743-B6B0-B09379470598}" type="pres">
      <dgm:prSet presAssocID="{8DE70223-0247-4FD6-B986-5A181DDCCDCB}" presName="spaceRect" presStyleCnt="0"/>
      <dgm:spPr/>
    </dgm:pt>
    <dgm:pt modelId="{FE272132-05B0-4074-B176-BD92BF60D2ED}" type="pres">
      <dgm:prSet presAssocID="{8DE70223-0247-4FD6-B986-5A181DDCCDCB}" presName="parTx" presStyleLbl="revTx" presStyleIdx="2" presStyleCnt="6">
        <dgm:presLayoutVars>
          <dgm:chMax val="0"/>
          <dgm:chPref val="0"/>
        </dgm:presLayoutVars>
      </dgm:prSet>
      <dgm:spPr/>
    </dgm:pt>
    <dgm:pt modelId="{FA6D478A-0E3F-40BC-8012-FDBEE9D22C6A}" type="pres">
      <dgm:prSet presAssocID="{C3034877-D33D-47CC-A128-01525D75CE1F}" presName="sibTrans" presStyleCnt="0"/>
      <dgm:spPr/>
    </dgm:pt>
    <dgm:pt modelId="{9551D21C-9ACC-4857-871F-C9C7D85819F6}" type="pres">
      <dgm:prSet presAssocID="{15D35A05-5EDC-47C5-B001-5EC707C45B0B}" presName="compNode" presStyleCnt="0"/>
      <dgm:spPr/>
    </dgm:pt>
    <dgm:pt modelId="{237345C2-2F8B-4572-9BB5-19B6F68251B6}" type="pres">
      <dgm:prSet presAssocID="{15D35A05-5EDC-47C5-B001-5EC707C45B0B}" presName="bgRect" presStyleLbl="bgShp" presStyleIdx="3" presStyleCnt="6"/>
      <dgm:spPr/>
    </dgm:pt>
    <dgm:pt modelId="{04C33EDE-89F2-4171-BF92-519BBB1C8517}" type="pres">
      <dgm:prSet presAssocID="{15D35A05-5EDC-47C5-B001-5EC707C45B0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3DEACD8E-6044-4069-A78C-B55C3C45F2C4}" type="pres">
      <dgm:prSet presAssocID="{15D35A05-5EDC-47C5-B001-5EC707C45B0B}" presName="spaceRect" presStyleCnt="0"/>
      <dgm:spPr/>
    </dgm:pt>
    <dgm:pt modelId="{8A990649-8D59-42DE-BE90-BB57BE0C4169}" type="pres">
      <dgm:prSet presAssocID="{15D35A05-5EDC-47C5-B001-5EC707C45B0B}" presName="parTx" presStyleLbl="revTx" presStyleIdx="3" presStyleCnt="6">
        <dgm:presLayoutVars>
          <dgm:chMax val="0"/>
          <dgm:chPref val="0"/>
        </dgm:presLayoutVars>
      </dgm:prSet>
      <dgm:spPr/>
    </dgm:pt>
    <dgm:pt modelId="{A8E18A8E-9ED0-4DBB-B741-C853F1F46510}" type="pres">
      <dgm:prSet presAssocID="{341CA3F2-27BF-4BE3-A16D-77CF03747012}" presName="sibTrans" presStyleCnt="0"/>
      <dgm:spPr/>
    </dgm:pt>
    <dgm:pt modelId="{1DC755B1-A781-42BD-8813-4B4BB5FE9824}" type="pres">
      <dgm:prSet presAssocID="{B8138DB5-98F0-40D6-BE6D-E45A224B303D}" presName="compNode" presStyleCnt="0"/>
      <dgm:spPr/>
    </dgm:pt>
    <dgm:pt modelId="{B1A7C818-7CAD-40B6-91ED-5BD9D9D78D3C}" type="pres">
      <dgm:prSet presAssocID="{B8138DB5-98F0-40D6-BE6D-E45A224B303D}" presName="bgRect" presStyleLbl="bgShp" presStyleIdx="4" presStyleCnt="6"/>
      <dgm:spPr/>
    </dgm:pt>
    <dgm:pt modelId="{C3E5D40D-AB92-4954-B9F5-36A76473BDCF}" type="pres">
      <dgm:prSet presAssocID="{B8138DB5-98F0-40D6-BE6D-E45A224B303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F99E2A6-92AC-475D-B17A-C276915F6B56}" type="pres">
      <dgm:prSet presAssocID="{B8138DB5-98F0-40D6-BE6D-E45A224B303D}" presName="spaceRect" presStyleCnt="0"/>
      <dgm:spPr/>
    </dgm:pt>
    <dgm:pt modelId="{106B507A-1D8F-44DD-9C41-9FE80FB86C89}" type="pres">
      <dgm:prSet presAssocID="{B8138DB5-98F0-40D6-BE6D-E45A224B303D}" presName="parTx" presStyleLbl="revTx" presStyleIdx="4" presStyleCnt="6">
        <dgm:presLayoutVars>
          <dgm:chMax val="0"/>
          <dgm:chPref val="0"/>
        </dgm:presLayoutVars>
      </dgm:prSet>
      <dgm:spPr/>
    </dgm:pt>
    <dgm:pt modelId="{FC2567F8-D3A8-48C2-BC78-29AC2875615B}" type="pres">
      <dgm:prSet presAssocID="{5D1E4869-E93B-494E-B9C0-CD20A5DE5187}" presName="sibTrans" presStyleCnt="0"/>
      <dgm:spPr/>
    </dgm:pt>
    <dgm:pt modelId="{542B590F-E480-4CB4-B95F-4DC2D0C739E0}" type="pres">
      <dgm:prSet presAssocID="{CEE20EC3-5F4A-46CF-B5D1-92B896EB5C66}" presName="compNode" presStyleCnt="0"/>
      <dgm:spPr/>
    </dgm:pt>
    <dgm:pt modelId="{E87EF48B-F196-4E3F-8D03-B6636A78C6FB}" type="pres">
      <dgm:prSet presAssocID="{CEE20EC3-5F4A-46CF-B5D1-92B896EB5C66}" presName="bgRect" presStyleLbl="bgShp" presStyleIdx="5" presStyleCnt="6"/>
      <dgm:spPr/>
    </dgm:pt>
    <dgm:pt modelId="{DE8CC1D6-1296-4A8D-A40A-837183B5DE80}" type="pres">
      <dgm:prSet presAssocID="{CEE20EC3-5F4A-46CF-B5D1-92B896EB5C66}" presName="iconRect" presStyleLbl="node1" presStyleIdx="5" presStyleCnt="6"/>
      <dgm:spPr>
        <a:blipFill>
          <a:blip xmlns:r="http://schemas.openxmlformats.org/officeDocument/2006/relationships" r:embed="rId11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ggy Bank with solid fill"/>
        </a:ext>
      </dgm:extLst>
    </dgm:pt>
    <dgm:pt modelId="{77605653-4BEF-48D9-AA47-63CFBB294376}" type="pres">
      <dgm:prSet presAssocID="{CEE20EC3-5F4A-46CF-B5D1-92B896EB5C66}" presName="spaceRect" presStyleCnt="0"/>
      <dgm:spPr/>
    </dgm:pt>
    <dgm:pt modelId="{FFA284D0-AA66-4E18-A7D5-B2AF5882E95A}" type="pres">
      <dgm:prSet presAssocID="{CEE20EC3-5F4A-46CF-B5D1-92B896EB5C66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EFF921F-C8A1-45F6-92E3-CB085232BED7}" type="presOf" srcId="{CEE20EC3-5F4A-46CF-B5D1-92B896EB5C66}" destId="{FFA284D0-AA66-4E18-A7D5-B2AF5882E95A}" srcOrd="0" destOrd="0" presId="urn:microsoft.com/office/officeart/2018/2/layout/IconVerticalSolidList"/>
    <dgm:cxn modelId="{2DA87B28-0B03-4CE5-9442-CA346B620C05}" type="presOf" srcId="{91750DDD-E24C-4837-8DE0-458EEBB6AB9B}" destId="{071F60B0-9293-419E-A95B-7DC3A01B7562}" srcOrd="0" destOrd="0" presId="urn:microsoft.com/office/officeart/2018/2/layout/IconVerticalSolidList"/>
    <dgm:cxn modelId="{081BE72C-04B8-4BC3-9EDD-9586E9975214}" srcId="{91750DDD-E24C-4837-8DE0-458EEBB6AB9B}" destId="{A507DB30-6000-4799-98A5-B3D863C6B99F}" srcOrd="0" destOrd="0" parTransId="{5E6234DC-C496-4045-9D2F-7E2BC5BF750A}" sibTransId="{B00F4A11-1F8F-45CB-8098-AD3457BA52E5}"/>
    <dgm:cxn modelId="{BA35D52F-49FC-4877-9EFD-239EBDE5C46E}" srcId="{91750DDD-E24C-4837-8DE0-458EEBB6AB9B}" destId="{CEE20EC3-5F4A-46CF-B5D1-92B896EB5C66}" srcOrd="5" destOrd="0" parTransId="{22A7423D-50E0-4F81-A1DE-A5E3E34C4815}" sibTransId="{3201CB85-6AA4-4389-89F4-CB89E7D55303}"/>
    <dgm:cxn modelId="{46734B6B-377A-4FA7-B6EC-8E909A13DE53}" srcId="{91750DDD-E24C-4837-8DE0-458EEBB6AB9B}" destId="{8DE70223-0247-4FD6-B986-5A181DDCCDCB}" srcOrd="2" destOrd="0" parTransId="{7F982313-E06A-4E36-87BA-3F5EE0FEC75F}" sibTransId="{C3034877-D33D-47CC-A128-01525D75CE1F}"/>
    <dgm:cxn modelId="{50FA7994-0DC1-4DEC-9A49-ABC007522250}" type="presOf" srcId="{8DE70223-0247-4FD6-B986-5A181DDCCDCB}" destId="{FE272132-05B0-4074-B176-BD92BF60D2ED}" srcOrd="0" destOrd="0" presId="urn:microsoft.com/office/officeart/2018/2/layout/IconVerticalSolidList"/>
    <dgm:cxn modelId="{222411A0-C587-4811-9368-CB11909315CF}" type="presOf" srcId="{70B2E250-6245-4EB9-BCAB-10B563D0DA44}" destId="{36662F5A-1D1B-4CD7-9515-D57540AFDBD2}" srcOrd="0" destOrd="0" presId="urn:microsoft.com/office/officeart/2018/2/layout/IconVerticalSolidList"/>
    <dgm:cxn modelId="{AFAAE9B0-6B05-476D-A7EA-29EDEA13A9BD}" srcId="{91750DDD-E24C-4837-8DE0-458EEBB6AB9B}" destId="{B8138DB5-98F0-40D6-BE6D-E45A224B303D}" srcOrd="4" destOrd="0" parTransId="{7EF93172-BFA2-46BA-8385-0F82BED154B7}" sibTransId="{5D1E4869-E93B-494E-B9C0-CD20A5DE5187}"/>
    <dgm:cxn modelId="{141DDCC3-0136-4FA9-9FBF-230F5F2A6AA2}" type="presOf" srcId="{A507DB30-6000-4799-98A5-B3D863C6B99F}" destId="{5FABF542-F034-43BB-BF03-38D41BEAA514}" srcOrd="0" destOrd="0" presId="urn:microsoft.com/office/officeart/2018/2/layout/IconVerticalSolidList"/>
    <dgm:cxn modelId="{B3DF78C4-4E47-4E8D-B181-45B2DC808CE7}" srcId="{91750DDD-E24C-4837-8DE0-458EEBB6AB9B}" destId="{70B2E250-6245-4EB9-BCAB-10B563D0DA44}" srcOrd="1" destOrd="0" parTransId="{362DCD9B-177A-4D79-B893-84EA4B793417}" sibTransId="{D33CCD9E-CD46-4629-BF04-2FA5534EE629}"/>
    <dgm:cxn modelId="{F20D71C8-7D16-4A01-9B8A-D38ED04BC759}" srcId="{91750DDD-E24C-4837-8DE0-458EEBB6AB9B}" destId="{15D35A05-5EDC-47C5-B001-5EC707C45B0B}" srcOrd="3" destOrd="0" parTransId="{BBB708F0-58D8-4BBA-A17A-696E4E14F322}" sibTransId="{341CA3F2-27BF-4BE3-A16D-77CF03747012}"/>
    <dgm:cxn modelId="{2AB6CBDA-8183-4E62-A922-30339BD6DA9E}" type="presOf" srcId="{B8138DB5-98F0-40D6-BE6D-E45A224B303D}" destId="{106B507A-1D8F-44DD-9C41-9FE80FB86C89}" srcOrd="0" destOrd="0" presId="urn:microsoft.com/office/officeart/2018/2/layout/IconVerticalSolidList"/>
    <dgm:cxn modelId="{97BA28E1-F3E8-4123-B9EB-52FEC3E994EF}" type="presOf" srcId="{15D35A05-5EDC-47C5-B001-5EC707C45B0B}" destId="{8A990649-8D59-42DE-BE90-BB57BE0C4169}" srcOrd="0" destOrd="0" presId="urn:microsoft.com/office/officeart/2018/2/layout/IconVerticalSolidList"/>
    <dgm:cxn modelId="{9A2355B5-FA0C-4266-878F-F51528CDF78B}" type="presParOf" srcId="{071F60B0-9293-419E-A95B-7DC3A01B7562}" destId="{E978421A-EE74-4BC3-A13D-2DF7A9AE2A4E}" srcOrd="0" destOrd="0" presId="urn:microsoft.com/office/officeart/2018/2/layout/IconVerticalSolidList"/>
    <dgm:cxn modelId="{CE79F681-9681-494E-AF6E-0E292EFE22EB}" type="presParOf" srcId="{E978421A-EE74-4BC3-A13D-2DF7A9AE2A4E}" destId="{B4E693DD-06A8-4E6E-BDA3-12A4C78D0337}" srcOrd="0" destOrd="0" presId="urn:microsoft.com/office/officeart/2018/2/layout/IconVerticalSolidList"/>
    <dgm:cxn modelId="{710ACAB7-F714-451D-ADB1-153FE8E51AB7}" type="presParOf" srcId="{E978421A-EE74-4BC3-A13D-2DF7A9AE2A4E}" destId="{50ECD1B6-46C1-4BD2-9ADF-8BD744C71C18}" srcOrd="1" destOrd="0" presId="urn:microsoft.com/office/officeart/2018/2/layout/IconVerticalSolidList"/>
    <dgm:cxn modelId="{7D2214D2-EEC1-40F2-BC5F-695B6B9444F8}" type="presParOf" srcId="{E978421A-EE74-4BC3-A13D-2DF7A9AE2A4E}" destId="{A27D1EFC-F221-4D4F-AA4F-B6BD522C49ED}" srcOrd="2" destOrd="0" presId="urn:microsoft.com/office/officeart/2018/2/layout/IconVerticalSolidList"/>
    <dgm:cxn modelId="{7B140C9C-2A35-4725-9C82-60C9977FCDC7}" type="presParOf" srcId="{E978421A-EE74-4BC3-A13D-2DF7A9AE2A4E}" destId="{5FABF542-F034-43BB-BF03-38D41BEAA514}" srcOrd="3" destOrd="0" presId="urn:microsoft.com/office/officeart/2018/2/layout/IconVerticalSolidList"/>
    <dgm:cxn modelId="{6788721B-590E-4A87-B36B-DC6FE506807A}" type="presParOf" srcId="{071F60B0-9293-419E-A95B-7DC3A01B7562}" destId="{E0CA0D43-97C4-4B1D-9D45-37503D67D615}" srcOrd="1" destOrd="0" presId="urn:microsoft.com/office/officeart/2018/2/layout/IconVerticalSolidList"/>
    <dgm:cxn modelId="{D121D176-1B9A-4647-9B0C-ED411154A0FA}" type="presParOf" srcId="{071F60B0-9293-419E-A95B-7DC3A01B7562}" destId="{B5BE40AD-AC86-4107-932B-075B28AD3B27}" srcOrd="2" destOrd="0" presId="urn:microsoft.com/office/officeart/2018/2/layout/IconVerticalSolidList"/>
    <dgm:cxn modelId="{614300C7-B48C-41EE-BA68-D9EED7FE818D}" type="presParOf" srcId="{B5BE40AD-AC86-4107-932B-075B28AD3B27}" destId="{5165D247-C702-4A3A-A08B-CCDC63318BFF}" srcOrd="0" destOrd="0" presId="urn:microsoft.com/office/officeart/2018/2/layout/IconVerticalSolidList"/>
    <dgm:cxn modelId="{C35DD546-7D2C-4E5B-8E3B-433A1CE21F41}" type="presParOf" srcId="{B5BE40AD-AC86-4107-932B-075B28AD3B27}" destId="{CC98106A-E8BA-4BEE-AFB4-A66C24618BAA}" srcOrd="1" destOrd="0" presId="urn:microsoft.com/office/officeart/2018/2/layout/IconVerticalSolidList"/>
    <dgm:cxn modelId="{ED5D0B39-9109-4576-B7E2-B91558B950A4}" type="presParOf" srcId="{B5BE40AD-AC86-4107-932B-075B28AD3B27}" destId="{E05FE36F-A6BA-4ECD-A769-DD6144D1BD49}" srcOrd="2" destOrd="0" presId="urn:microsoft.com/office/officeart/2018/2/layout/IconVerticalSolidList"/>
    <dgm:cxn modelId="{AECE4910-A1D9-442E-BE2D-2C2C77CD35A2}" type="presParOf" srcId="{B5BE40AD-AC86-4107-932B-075B28AD3B27}" destId="{36662F5A-1D1B-4CD7-9515-D57540AFDBD2}" srcOrd="3" destOrd="0" presId="urn:microsoft.com/office/officeart/2018/2/layout/IconVerticalSolidList"/>
    <dgm:cxn modelId="{8CF464FF-8322-4E7F-834A-6E446828E1FD}" type="presParOf" srcId="{071F60B0-9293-419E-A95B-7DC3A01B7562}" destId="{3D9E0432-7E20-4853-A277-D7B4204848EB}" srcOrd="3" destOrd="0" presId="urn:microsoft.com/office/officeart/2018/2/layout/IconVerticalSolidList"/>
    <dgm:cxn modelId="{FD0774F4-ABF3-433C-9BE7-AD0C249958D7}" type="presParOf" srcId="{071F60B0-9293-419E-A95B-7DC3A01B7562}" destId="{FA26BAFC-09F9-453B-AA6F-815A33678400}" srcOrd="4" destOrd="0" presId="urn:microsoft.com/office/officeart/2018/2/layout/IconVerticalSolidList"/>
    <dgm:cxn modelId="{26BE5B2E-EBEC-42E9-BDBB-4F0902EC738D}" type="presParOf" srcId="{FA26BAFC-09F9-453B-AA6F-815A33678400}" destId="{7833F185-0D2D-4C3C-9136-E8FAD2678158}" srcOrd="0" destOrd="0" presId="urn:microsoft.com/office/officeart/2018/2/layout/IconVerticalSolidList"/>
    <dgm:cxn modelId="{7745CED2-C96D-46D1-A1D3-F828577D1E1D}" type="presParOf" srcId="{FA26BAFC-09F9-453B-AA6F-815A33678400}" destId="{B5C79F63-E356-41F9-BA24-9C914E2C9739}" srcOrd="1" destOrd="0" presId="urn:microsoft.com/office/officeart/2018/2/layout/IconVerticalSolidList"/>
    <dgm:cxn modelId="{9B74A1F9-25E6-47F2-8BC7-F19A7D882E15}" type="presParOf" srcId="{FA26BAFC-09F9-453B-AA6F-815A33678400}" destId="{33EADC63-83B8-4743-B6B0-B09379470598}" srcOrd="2" destOrd="0" presId="urn:microsoft.com/office/officeart/2018/2/layout/IconVerticalSolidList"/>
    <dgm:cxn modelId="{0EE01272-EE0A-4618-8314-A963F7C7F6E2}" type="presParOf" srcId="{FA26BAFC-09F9-453B-AA6F-815A33678400}" destId="{FE272132-05B0-4074-B176-BD92BF60D2ED}" srcOrd="3" destOrd="0" presId="urn:microsoft.com/office/officeart/2018/2/layout/IconVerticalSolidList"/>
    <dgm:cxn modelId="{FCA2DE43-E85A-4F33-97ED-F06AB4B6DB76}" type="presParOf" srcId="{071F60B0-9293-419E-A95B-7DC3A01B7562}" destId="{FA6D478A-0E3F-40BC-8012-FDBEE9D22C6A}" srcOrd="5" destOrd="0" presId="urn:microsoft.com/office/officeart/2018/2/layout/IconVerticalSolidList"/>
    <dgm:cxn modelId="{5DA08F52-1EAE-4832-AADC-6CE14CA88B81}" type="presParOf" srcId="{071F60B0-9293-419E-A95B-7DC3A01B7562}" destId="{9551D21C-9ACC-4857-871F-C9C7D85819F6}" srcOrd="6" destOrd="0" presId="urn:microsoft.com/office/officeart/2018/2/layout/IconVerticalSolidList"/>
    <dgm:cxn modelId="{7F330C5F-7E22-414D-8DA4-8CD209FC1D46}" type="presParOf" srcId="{9551D21C-9ACC-4857-871F-C9C7D85819F6}" destId="{237345C2-2F8B-4572-9BB5-19B6F68251B6}" srcOrd="0" destOrd="0" presId="urn:microsoft.com/office/officeart/2018/2/layout/IconVerticalSolidList"/>
    <dgm:cxn modelId="{3D4AF358-C29C-41A2-B468-27F71121B747}" type="presParOf" srcId="{9551D21C-9ACC-4857-871F-C9C7D85819F6}" destId="{04C33EDE-89F2-4171-BF92-519BBB1C8517}" srcOrd="1" destOrd="0" presId="urn:microsoft.com/office/officeart/2018/2/layout/IconVerticalSolidList"/>
    <dgm:cxn modelId="{BEFF37E0-3CE9-4E39-9E9B-5C7846AADEA6}" type="presParOf" srcId="{9551D21C-9ACC-4857-871F-C9C7D85819F6}" destId="{3DEACD8E-6044-4069-A78C-B55C3C45F2C4}" srcOrd="2" destOrd="0" presId="urn:microsoft.com/office/officeart/2018/2/layout/IconVerticalSolidList"/>
    <dgm:cxn modelId="{AED7C753-C5BC-456E-BB19-24BD99DFD511}" type="presParOf" srcId="{9551D21C-9ACC-4857-871F-C9C7D85819F6}" destId="{8A990649-8D59-42DE-BE90-BB57BE0C4169}" srcOrd="3" destOrd="0" presId="urn:microsoft.com/office/officeart/2018/2/layout/IconVerticalSolidList"/>
    <dgm:cxn modelId="{20D9F222-19B7-4C0B-97CD-4FF0C9826A20}" type="presParOf" srcId="{071F60B0-9293-419E-A95B-7DC3A01B7562}" destId="{A8E18A8E-9ED0-4DBB-B741-C853F1F46510}" srcOrd="7" destOrd="0" presId="urn:microsoft.com/office/officeart/2018/2/layout/IconVerticalSolidList"/>
    <dgm:cxn modelId="{30018BA2-B69D-4F23-B2C4-881927961B5B}" type="presParOf" srcId="{071F60B0-9293-419E-A95B-7DC3A01B7562}" destId="{1DC755B1-A781-42BD-8813-4B4BB5FE9824}" srcOrd="8" destOrd="0" presId="urn:microsoft.com/office/officeart/2018/2/layout/IconVerticalSolidList"/>
    <dgm:cxn modelId="{5E9EA607-66F2-4B1A-ABC4-9255EA33F6D5}" type="presParOf" srcId="{1DC755B1-A781-42BD-8813-4B4BB5FE9824}" destId="{B1A7C818-7CAD-40B6-91ED-5BD9D9D78D3C}" srcOrd="0" destOrd="0" presId="urn:microsoft.com/office/officeart/2018/2/layout/IconVerticalSolidList"/>
    <dgm:cxn modelId="{642EDB4B-8394-4F30-9ECB-AE3370267B56}" type="presParOf" srcId="{1DC755B1-A781-42BD-8813-4B4BB5FE9824}" destId="{C3E5D40D-AB92-4954-B9F5-36A76473BDCF}" srcOrd="1" destOrd="0" presId="urn:microsoft.com/office/officeart/2018/2/layout/IconVerticalSolidList"/>
    <dgm:cxn modelId="{E3E6C29C-ABD0-4761-AA0B-98CF3A3E7420}" type="presParOf" srcId="{1DC755B1-A781-42BD-8813-4B4BB5FE9824}" destId="{FF99E2A6-92AC-475D-B17A-C276915F6B56}" srcOrd="2" destOrd="0" presId="urn:microsoft.com/office/officeart/2018/2/layout/IconVerticalSolidList"/>
    <dgm:cxn modelId="{15043CBE-A416-403A-8F3E-40E4C69121E3}" type="presParOf" srcId="{1DC755B1-A781-42BD-8813-4B4BB5FE9824}" destId="{106B507A-1D8F-44DD-9C41-9FE80FB86C89}" srcOrd="3" destOrd="0" presId="urn:microsoft.com/office/officeart/2018/2/layout/IconVerticalSolidList"/>
    <dgm:cxn modelId="{3C8659D7-ADBB-4AD2-95BB-E27F41822916}" type="presParOf" srcId="{071F60B0-9293-419E-A95B-7DC3A01B7562}" destId="{FC2567F8-D3A8-48C2-BC78-29AC2875615B}" srcOrd="9" destOrd="0" presId="urn:microsoft.com/office/officeart/2018/2/layout/IconVerticalSolidList"/>
    <dgm:cxn modelId="{245CCA3C-9168-4D7A-8F95-75828056C1CE}" type="presParOf" srcId="{071F60B0-9293-419E-A95B-7DC3A01B7562}" destId="{542B590F-E480-4CB4-B95F-4DC2D0C739E0}" srcOrd="10" destOrd="0" presId="urn:microsoft.com/office/officeart/2018/2/layout/IconVerticalSolidList"/>
    <dgm:cxn modelId="{77EE1168-ED19-4532-B7F2-5A8CAB88989B}" type="presParOf" srcId="{542B590F-E480-4CB4-B95F-4DC2D0C739E0}" destId="{E87EF48B-F196-4E3F-8D03-B6636A78C6FB}" srcOrd="0" destOrd="0" presId="urn:microsoft.com/office/officeart/2018/2/layout/IconVerticalSolidList"/>
    <dgm:cxn modelId="{ABC20C36-83DF-49F8-8F0D-1F978EA22D07}" type="presParOf" srcId="{542B590F-E480-4CB4-B95F-4DC2D0C739E0}" destId="{DE8CC1D6-1296-4A8D-A40A-837183B5DE80}" srcOrd="1" destOrd="0" presId="urn:microsoft.com/office/officeart/2018/2/layout/IconVerticalSolidList"/>
    <dgm:cxn modelId="{A3D95F9D-D510-4C05-AB74-0D4BD3FEA4E2}" type="presParOf" srcId="{542B590F-E480-4CB4-B95F-4DC2D0C739E0}" destId="{77605653-4BEF-48D9-AA47-63CFBB294376}" srcOrd="2" destOrd="0" presId="urn:microsoft.com/office/officeart/2018/2/layout/IconVerticalSolidList"/>
    <dgm:cxn modelId="{9A0A05A6-B81B-4DDA-B937-B8379C892CB7}" type="presParOf" srcId="{542B590F-E480-4CB4-B95F-4DC2D0C739E0}" destId="{FFA284D0-AA66-4E18-A7D5-B2AF5882E95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7CE2F0-6DDB-4723-98CC-6C69CBF0849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2F54E3D-C342-4267-BEE9-7A85151271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Frontend</a:t>
          </a:r>
          <a:r>
            <a:rPr lang="mk-MK" dirty="0"/>
            <a:t> </a:t>
          </a:r>
          <a:r>
            <a:rPr lang="en-US" dirty="0"/>
            <a:t>- Angular</a:t>
          </a:r>
        </a:p>
      </dgm:t>
    </dgm:pt>
    <dgm:pt modelId="{B55B2AA1-6276-4A13-AFCC-305C0E3B4E91}" type="parTrans" cxnId="{F3CFC4DE-3CA5-4152-A551-EFED3E568F5A}">
      <dgm:prSet/>
      <dgm:spPr/>
      <dgm:t>
        <a:bodyPr/>
        <a:lstStyle/>
        <a:p>
          <a:endParaRPr lang="en-US"/>
        </a:p>
      </dgm:t>
    </dgm:pt>
    <dgm:pt modelId="{4413F6BD-2D39-4F24-9B14-F4755B16148F}" type="sibTrans" cxnId="{F3CFC4DE-3CA5-4152-A551-EFED3E568F5A}">
      <dgm:prSet/>
      <dgm:spPr/>
      <dgm:t>
        <a:bodyPr/>
        <a:lstStyle/>
        <a:p>
          <a:endParaRPr lang="en-US"/>
        </a:p>
      </dgm:t>
    </dgm:pt>
    <dgm:pt modelId="{E487C1B5-1267-4ABA-87D0-809FBE13D8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Backend – Java Spring Boot</a:t>
          </a:r>
        </a:p>
      </dgm:t>
    </dgm:pt>
    <dgm:pt modelId="{8DD5C221-4F44-4871-A7CC-813108BD83D8}" type="parTrans" cxnId="{447172F3-D2DB-4F91-B1C0-3DE6B5CEF501}">
      <dgm:prSet/>
      <dgm:spPr/>
      <dgm:t>
        <a:bodyPr/>
        <a:lstStyle/>
        <a:p>
          <a:endParaRPr lang="en-US"/>
        </a:p>
      </dgm:t>
    </dgm:pt>
    <dgm:pt modelId="{8DED33F1-DF27-4659-9108-C7286E50C538}" type="sibTrans" cxnId="{447172F3-D2DB-4F91-B1C0-3DE6B5CEF501}">
      <dgm:prSet/>
      <dgm:spPr/>
      <dgm:t>
        <a:bodyPr/>
        <a:lstStyle/>
        <a:p>
          <a:endParaRPr lang="en-US"/>
        </a:p>
      </dgm:t>
    </dgm:pt>
    <dgm:pt modelId="{7F694AA0-D4F7-40C2-AFFC-AA169DBC04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Testing - Postman</a:t>
          </a:r>
        </a:p>
      </dgm:t>
    </dgm:pt>
    <dgm:pt modelId="{D2EF2D9C-A9F4-4F67-A445-53C1AA4D8E26}" type="parTrans" cxnId="{6FF35075-CC7A-4C9A-9572-C7542A2EFA4E}">
      <dgm:prSet/>
      <dgm:spPr/>
      <dgm:t>
        <a:bodyPr/>
        <a:lstStyle/>
        <a:p>
          <a:endParaRPr lang="en-US"/>
        </a:p>
      </dgm:t>
    </dgm:pt>
    <dgm:pt modelId="{06F1B133-63A1-4587-A2C5-4CAB86F86D8E}" type="sibTrans" cxnId="{6FF35075-CC7A-4C9A-9572-C7542A2EFA4E}">
      <dgm:prSet/>
      <dgm:spPr/>
      <dgm:t>
        <a:bodyPr/>
        <a:lstStyle/>
        <a:p>
          <a:endParaRPr lang="en-US"/>
        </a:p>
      </dgm:t>
    </dgm:pt>
    <dgm:pt modelId="{6743FE5D-FF07-409F-BA73-6465C67620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Integration – Dev </a:t>
          </a:r>
          <a:r>
            <a:rPr lang="mk-MK" dirty="0"/>
            <a:t>интеграција со </a:t>
          </a:r>
          <a:r>
            <a:rPr lang="en-US" dirty="0"/>
            <a:t>CORS</a:t>
          </a:r>
          <a:r>
            <a:rPr lang="mk-MK" dirty="0"/>
            <a:t> дозвола</a:t>
          </a:r>
          <a:endParaRPr lang="en-US" dirty="0"/>
        </a:p>
      </dgm:t>
    </dgm:pt>
    <dgm:pt modelId="{191FE8BF-B4B6-4688-8065-AA7777960739}" type="parTrans" cxnId="{319B40E0-A7A5-4BBC-B8B9-E4E902F4BE37}">
      <dgm:prSet/>
      <dgm:spPr/>
      <dgm:t>
        <a:bodyPr/>
        <a:lstStyle/>
        <a:p>
          <a:endParaRPr lang="en-US"/>
        </a:p>
      </dgm:t>
    </dgm:pt>
    <dgm:pt modelId="{7351A25E-503E-47D9-B4FC-7472C6534136}" type="sibTrans" cxnId="{319B40E0-A7A5-4BBC-B8B9-E4E902F4BE37}">
      <dgm:prSet/>
      <dgm:spPr/>
      <dgm:t>
        <a:bodyPr/>
        <a:lstStyle/>
        <a:p>
          <a:endParaRPr lang="en-US"/>
        </a:p>
      </dgm:t>
    </dgm:pt>
    <dgm:pt modelId="{31DF7873-6D22-4163-8B9C-151CDE104AD4}">
      <dgm:prSet/>
      <dgm:spPr/>
      <dgm:t>
        <a:bodyPr/>
        <a:lstStyle/>
        <a:p>
          <a:pPr>
            <a:lnSpc>
              <a:spcPct val="100000"/>
            </a:lnSpc>
          </a:pPr>
          <a:r>
            <a:rPr lang="mk-MK" dirty="0"/>
            <a:t>Комуникација и верзиска контрола </a:t>
          </a:r>
          <a:r>
            <a:rPr lang="en-US" dirty="0"/>
            <a:t>– GitHub &amp; Discord</a:t>
          </a:r>
        </a:p>
      </dgm:t>
    </dgm:pt>
    <dgm:pt modelId="{F8B85F20-C237-4DE1-BC86-75BA47375164}" type="parTrans" cxnId="{454DD9A6-AD9F-4D0F-B4B2-F2601144EA1F}">
      <dgm:prSet/>
      <dgm:spPr/>
      <dgm:t>
        <a:bodyPr/>
        <a:lstStyle/>
        <a:p>
          <a:endParaRPr lang="mk-MK"/>
        </a:p>
      </dgm:t>
    </dgm:pt>
    <dgm:pt modelId="{B5FBEABB-4004-4BE0-AB8A-199D1CF5D102}" type="sibTrans" cxnId="{454DD9A6-AD9F-4D0F-B4B2-F2601144EA1F}">
      <dgm:prSet/>
      <dgm:spPr/>
      <dgm:t>
        <a:bodyPr/>
        <a:lstStyle/>
        <a:p>
          <a:endParaRPr lang="mk-MK"/>
        </a:p>
      </dgm:t>
    </dgm:pt>
    <dgm:pt modelId="{D2ED4727-977F-4719-A739-8D8060381CF3}" type="pres">
      <dgm:prSet presAssocID="{A27CE2F0-6DDB-4723-98CC-6C69CBF08493}" presName="root" presStyleCnt="0">
        <dgm:presLayoutVars>
          <dgm:dir/>
          <dgm:resizeHandles val="exact"/>
        </dgm:presLayoutVars>
      </dgm:prSet>
      <dgm:spPr/>
    </dgm:pt>
    <dgm:pt modelId="{8100330F-6F21-452F-8F38-D3157996EBB9}" type="pres">
      <dgm:prSet presAssocID="{22F54E3D-C342-4267-BEE9-7A8515127154}" presName="compNode" presStyleCnt="0"/>
      <dgm:spPr/>
    </dgm:pt>
    <dgm:pt modelId="{5F77960F-26BB-48A8-9C01-9C5D9181CE5C}" type="pres">
      <dgm:prSet presAssocID="{22F54E3D-C342-4267-BEE9-7A851512715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EDADA6F-B72C-4326-B6DD-9CE139AC9568}" type="pres">
      <dgm:prSet presAssocID="{22F54E3D-C342-4267-BEE9-7A8515127154}" presName="spaceRect" presStyleCnt="0"/>
      <dgm:spPr/>
    </dgm:pt>
    <dgm:pt modelId="{83F6FDBB-6233-46AF-9F8D-C26D515A4466}" type="pres">
      <dgm:prSet presAssocID="{22F54E3D-C342-4267-BEE9-7A8515127154}" presName="textRect" presStyleLbl="revTx" presStyleIdx="0" presStyleCnt="5">
        <dgm:presLayoutVars>
          <dgm:chMax val="1"/>
          <dgm:chPref val="1"/>
        </dgm:presLayoutVars>
      </dgm:prSet>
      <dgm:spPr/>
    </dgm:pt>
    <dgm:pt modelId="{9E0B2570-F294-4558-B184-FC4BA7617493}" type="pres">
      <dgm:prSet presAssocID="{4413F6BD-2D39-4F24-9B14-F4755B16148F}" presName="sibTrans" presStyleCnt="0"/>
      <dgm:spPr/>
    </dgm:pt>
    <dgm:pt modelId="{00A69D77-BC8B-41BD-87C4-E065C18675DA}" type="pres">
      <dgm:prSet presAssocID="{E487C1B5-1267-4ABA-87D0-809FBE13D838}" presName="compNode" presStyleCnt="0"/>
      <dgm:spPr/>
    </dgm:pt>
    <dgm:pt modelId="{3340DB8B-BBAF-4D5E-A323-F28D46A20315}" type="pres">
      <dgm:prSet presAssocID="{E487C1B5-1267-4ABA-87D0-809FBE13D83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9B8E4A4-8ACD-411C-B925-96ACC6A87AAA}" type="pres">
      <dgm:prSet presAssocID="{E487C1B5-1267-4ABA-87D0-809FBE13D838}" presName="spaceRect" presStyleCnt="0"/>
      <dgm:spPr/>
    </dgm:pt>
    <dgm:pt modelId="{302E7389-557B-4C2B-8EE1-D18BC43DF3E8}" type="pres">
      <dgm:prSet presAssocID="{E487C1B5-1267-4ABA-87D0-809FBE13D838}" presName="textRect" presStyleLbl="revTx" presStyleIdx="1" presStyleCnt="5">
        <dgm:presLayoutVars>
          <dgm:chMax val="1"/>
          <dgm:chPref val="1"/>
        </dgm:presLayoutVars>
      </dgm:prSet>
      <dgm:spPr/>
    </dgm:pt>
    <dgm:pt modelId="{56A3CA0F-4935-4E75-A39D-62628CDAAC22}" type="pres">
      <dgm:prSet presAssocID="{8DED33F1-DF27-4659-9108-C7286E50C538}" presName="sibTrans" presStyleCnt="0"/>
      <dgm:spPr/>
    </dgm:pt>
    <dgm:pt modelId="{F563076C-67B7-4943-9EA0-7086B1E6C61A}" type="pres">
      <dgm:prSet presAssocID="{31DF7873-6D22-4163-8B9C-151CDE104AD4}" presName="compNode" presStyleCnt="0"/>
      <dgm:spPr/>
    </dgm:pt>
    <dgm:pt modelId="{145CCB38-1D36-41B1-9CAD-FD6B6BC76C8D}" type="pres">
      <dgm:prSet presAssocID="{31DF7873-6D22-4163-8B9C-151CDE104AD4}" presName="iconRect" presStyleLbl="node1" presStyleIdx="2" presStyleCnt="5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268DD308-9CFB-4AB2-BD70-56B508692AD5}" type="pres">
      <dgm:prSet presAssocID="{31DF7873-6D22-4163-8B9C-151CDE104AD4}" presName="spaceRect" presStyleCnt="0"/>
      <dgm:spPr/>
    </dgm:pt>
    <dgm:pt modelId="{D000E3C1-9512-4442-B00C-7D415B469FE0}" type="pres">
      <dgm:prSet presAssocID="{31DF7873-6D22-4163-8B9C-151CDE104AD4}" presName="textRect" presStyleLbl="revTx" presStyleIdx="2" presStyleCnt="5" custScaleX="130500">
        <dgm:presLayoutVars>
          <dgm:chMax val="1"/>
          <dgm:chPref val="1"/>
        </dgm:presLayoutVars>
      </dgm:prSet>
      <dgm:spPr/>
    </dgm:pt>
    <dgm:pt modelId="{95336EB5-4A2F-40D7-B903-A22258A0CD4D}" type="pres">
      <dgm:prSet presAssocID="{B5FBEABB-4004-4BE0-AB8A-199D1CF5D102}" presName="sibTrans" presStyleCnt="0"/>
      <dgm:spPr/>
    </dgm:pt>
    <dgm:pt modelId="{1BCDDF04-F0D4-4D33-AB19-6D346354F24B}" type="pres">
      <dgm:prSet presAssocID="{7F694AA0-D4F7-40C2-AFFC-AA169DBC045F}" presName="compNode" presStyleCnt="0"/>
      <dgm:spPr/>
    </dgm:pt>
    <dgm:pt modelId="{78DDEF3A-1792-4D31-B077-66E556DFA7F1}" type="pres">
      <dgm:prSet presAssocID="{7F694AA0-D4F7-40C2-AFFC-AA169DBC045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595C0B3-7086-43D0-8A27-024A46C92FCD}" type="pres">
      <dgm:prSet presAssocID="{7F694AA0-D4F7-40C2-AFFC-AA169DBC045F}" presName="spaceRect" presStyleCnt="0"/>
      <dgm:spPr/>
    </dgm:pt>
    <dgm:pt modelId="{3935AE0A-6E43-42AE-9BC3-C84C48826A51}" type="pres">
      <dgm:prSet presAssocID="{7F694AA0-D4F7-40C2-AFFC-AA169DBC045F}" presName="textRect" presStyleLbl="revTx" presStyleIdx="3" presStyleCnt="5">
        <dgm:presLayoutVars>
          <dgm:chMax val="1"/>
          <dgm:chPref val="1"/>
        </dgm:presLayoutVars>
      </dgm:prSet>
      <dgm:spPr/>
    </dgm:pt>
    <dgm:pt modelId="{C62B3516-B2A1-4F6C-98FF-478E44135496}" type="pres">
      <dgm:prSet presAssocID="{06F1B133-63A1-4587-A2C5-4CAB86F86D8E}" presName="sibTrans" presStyleCnt="0"/>
      <dgm:spPr/>
    </dgm:pt>
    <dgm:pt modelId="{B5AA058B-712B-46C7-8835-0C605DAB8A20}" type="pres">
      <dgm:prSet presAssocID="{6743FE5D-FF07-409F-BA73-6465C6762034}" presName="compNode" presStyleCnt="0"/>
      <dgm:spPr/>
    </dgm:pt>
    <dgm:pt modelId="{FA8FFF88-2EC6-472C-921C-BDAD625D18FF}" type="pres">
      <dgm:prSet presAssocID="{6743FE5D-FF07-409F-BA73-6465C676203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3F9636B-3B88-4F7A-90A7-866E430468DC}" type="pres">
      <dgm:prSet presAssocID="{6743FE5D-FF07-409F-BA73-6465C6762034}" presName="spaceRect" presStyleCnt="0"/>
      <dgm:spPr/>
    </dgm:pt>
    <dgm:pt modelId="{6EC68CDA-E61E-47CD-8876-B601AE2A9BAA}" type="pres">
      <dgm:prSet presAssocID="{6743FE5D-FF07-409F-BA73-6465C6762034}" presName="textRect" presStyleLbl="revTx" presStyleIdx="4" presStyleCnt="5" custScaleX="144481">
        <dgm:presLayoutVars>
          <dgm:chMax val="1"/>
          <dgm:chPref val="1"/>
        </dgm:presLayoutVars>
      </dgm:prSet>
      <dgm:spPr/>
    </dgm:pt>
  </dgm:ptLst>
  <dgm:cxnLst>
    <dgm:cxn modelId="{5561211D-3298-4A87-AE4F-E0872BFCD22B}" type="presOf" srcId="{22F54E3D-C342-4267-BEE9-7A8515127154}" destId="{83F6FDBB-6233-46AF-9F8D-C26D515A4466}" srcOrd="0" destOrd="0" presId="urn:microsoft.com/office/officeart/2018/2/layout/IconLabelList"/>
    <dgm:cxn modelId="{4E88DD3B-C627-4CDB-9BD1-7B2D438DC64D}" type="presOf" srcId="{7F694AA0-D4F7-40C2-AFFC-AA169DBC045F}" destId="{3935AE0A-6E43-42AE-9BC3-C84C48826A51}" srcOrd="0" destOrd="0" presId="urn:microsoft.com/office/officeart/2018/2/layout/IconLabelList"/>
    <dgm:cxn modelId="{6FF35075-CC7A-4C9A-9572-C7542A2EFA4E}" srcId="{A27CE2F0-6DDB-4723-98CC-6C69CBF08493}" destId="{7F694AA0-D4F7-40C2-AFFC-AA169DBC045F}" srcOrd="3" destOrd="0" parTransId="{D2EF2D9C-A9F4-4F67-A445-53C1AA4D8E26}" sibTransId="{06F1B133-63A1-4587-A2C5-4CAB86F86D8E}"/>
    <dgm:cxn modelId="{12E35489-B0E3-4333-9899-48AB4C5F48D6}" type="presOf" srcId="{31DF7873-6D22-4163-8B9C-151CDE104AD4}" destId="{D000E3C1-9512-4442-B00C-7D415B469FE0}" srcOrd="0" destOrd="0" presId="urn:microsoft.com/office/officeart/2018/2/layout/IconLabelList"/>
    <dgm:cxn modelId="{97144D91-5C0D-4709-B72E-CAA3DF925048}" type="presOf" srcId="{A27CE2F0-6DDB-4723-98CC-6C69CBF08493}" destId="{D2ED4727-977F-4719-A739-8D8060381CF3}" srcOrd="0" destOrd="0" presId="urn:microsoft.com/office/officeart/2018/2/layout/IconLabelList"/>
    <dgm:cxn modelId="{92D7F2A2-03C9-432A-B493-E17B8F58BF67}" type="presOf" srcId="{6743FE5D-FF07-409F-BA73-6465C6762034}" destId="{6EC68CDA-E61E-47CD-8876-B601AE2A9BAA}" srcOrd="0" destOrd="0" presId="urn:microsoft.com/office/officeart/2018/2/layout/IconLabelList"/>
    <dgm:cxn modelId="{925420A6-6722-415C-AFA2-A0BFD4283648}" type="presOf" srcId="{E487C1B5-1267-4ABA-87D0-809FBE13D838}" destId="{302E7389-557B-4C2B-8EE1-D18BC43DF3E8}" srcOrd="0" destOrd="0" presId="urn:microsoft.com/office/officeart/2018/2/layout/IconLabelList"/>
    <dgm:cxn modelId="{454DD9A6-AD9F-4D0F-B4B2-F2601144EA1F}" srcId="{A27CE2F0-6DDB-4723-98CC-6C69CBF08493}" destId="{31DF7873-6D22-4163-8B9C-151CDE104AD4}" srcOrd="2" destOrd="0" parTransId="{F8B85F20-C237-4DE1-BC86-75BA47375164}" sibTransId="{B5FBEABB-4004-4BE0-AB8A-199D1CF5D102}"/>
    <dgm:cxn modelId="{F3CFC4DE-3CA5-4152-A551-EFED3E568F5A}" srcId="{A27CE2F0-6DDB-4723-98CC-6C69CBF08493}" destId="{22F54E3D-C342-4267-BEE9-7A8515127154}" srcOrd="0" destOrd="0" parTransId="{B55B2AA1-6276-4A13-AFCC-305C0E3B4E91}" sibTransId="{4413F6BD-2D39-4F24-9B14-F4755B16148F}"/>
    <dgm:cxn modelId="{319B40E0-A7A5-4BBC-B8B9-E4E902F4BE37}" srcId="{A27CE2F0-6DDB-4723-98CC-6C69CBF08493}" destId="{6743FE5D-FF07-409F-BA73-6465C6762034}" srcOrd="4" destOrd="0" parTransId="{191FE8BF-B4B6-4688-8065-AA7777960739}" sibTransId="{7351A25E-503E-47D9-B4FC-7472C6534136}"/>
    <dgm:cxn modelId="{447172F3-D2DB-4F91-B1C0-3DE6B5CEF501}" srcId="{A27CE2F0-6DDB-4723-98CC-6C69CBF08493}" destId="{E487C1B5-1267-4ABA-87D0-809FBE13D838}" srcOrd="1" destOrd="0" parTransId="{8DD5C221-4F44-4871-A7CC-813108BD83D8}" sibTransId="{8DED33F1-DF27-4659-9108-C7286E50C538}"/>
    <dgm:cxn modelId="{997C3E6F-0E83-4011-968B-338F226D07CB}" type="presParOf" srcId="{D2ED4727-977F-4719-A739-8D8060381CF3}" destId="{8100330F-6F21-452F-8F38-D3157996EBB9}" srcOrd="0" destOrd="0" presId="urn:microsoft.com/office/officeart/2018/2/layout/IconLabelList"/>
    <dgm:cxn modelId="{CA3A75A8-9221-4CAC-AF5C-9AA991A5A617}" type="presParOf" srcId="{8100330F-6F21-452F-8F38-D3157996EBB9}" destId="{5F77960F-26BB-48A8-9C01-9C5D9181CE5C}" srcOrd="0" destOrd="0" presId="urn:microsoft.com/office/officeart/2018/2/layout/IconLabelList"/>
    <dgm:cxn modelId="{6DD64E2A-3315-4F37-806B-80E06776E19A}" type="presParOf" srcId="{8100330F-6F21-452F-8F38-D3157996EBB9}" destId="{EEDADA6F-B72C-4326-B6DD-9CE139AC9568}" srcOrd="1" destOrd="0" presId="urn:microsoft.com/office/officeart/2018/2/layout/IconLabelList"/>
    <dgm:cxn modelId="{3A10F8A2-AD4E-484A-BABE-C24956B10EDB}" type="presParOf" srcId="{8100330F-6F21-452F-8F38-D3157996EBB9}" destId="{83F6FDBB-6233-46AF-9F8D-C26D515A4466}" srcOrd="2" destOrd="0" presId="urn:microsoft.com/office/officeart/2018/2/layout/IconLabelList"/>
    <dgm:cxn modelId="{B5B1D1BC-2ACC-4FEA-9B44-79B254D0A2E9}" type="presParOf" srcId="{D2ED4727-977F-4719-A739-8D8060381CF3}" destId="{9E0B2570-F294-4558-B184-FC4BA7617493}" srcOrd="1" destOrd="0" presId="urn:microsoft.com/office/officeart/2018/2/layout/IconLabelList"/>
    <dgm:cxn modelId="{4220C2F5-DD6D-4B0F-9B37-578D1FFC57B4}" type="presParOf" srcId="{D2ED4727-977F-4719-A739-8D8060381CF3}" destId="{00A69D77-BC8B-41BD-87C4-E065C18675DA}" srcOrd="2" destOrd="0" presId="urn:microsoft.com/office/officeart/2018/2/layout/IconLabelList"/>
    <dgm:cxn modelId="{525B7579-CC58-47E9-B121-2CC4C4A1C842}" type="presParOf" srcId="{00A69D77-BC8B-41BD-87C4-E065C18675DA}" destId="{3340DB8B-BBAF-4D5E-A323-F28D46A20315}" srcOrd="0" destOrd="0" presId="urn:microsoft.com/office/officeart/2018/2/layout/IconLabelList"/>
    <dgm:cxn modelId="{C69889C0-A4C2-4F68-A780-D9AEA131C795}" type="presParOf" srcId="{00A69D77-BC8B-41BD-87C4-E065C18675DA}" destId="{F9B8E4A4-8ACD-411C-B925-96ACC6A87AAA}" srcOrd="1" destOrd="0" presId="urn:microsoft.com/office/officeart/2018/2/layout/IconLabelList"/>
    <dgm:cxn modelId="{041BCC27-C8BC-4C70-A70A-89E968DE1EBE}" type="presParOf" srcId="{00A69D77-BC8B-41BD-87C4-E065C18675DA}" destId="{302E7389-557B-4C2B-8EE1-D18BC43DF3E8}" srcOrd="2" destOrd="0" presId="urn:microsoft.com/office/officeart/2018/2/layout/IconLabelList"/>
    <dgm:cxn modelId="{AC498334-0E2E-40F1-BD5A-A807840FB243}" type="presParOf" srcId="{D2ED4727-977F-4719-A739-8D8060381CF3}" destId="{56A3CA0F-4935-4E75-A39D-62628CDAAC22}" srcOrd="3" destOrd="0" presId="urn:microsoft.com/office/officeart/2018/2/layout/IconLabelList"/>
    <dgm:cxn modelId="{E128FF56-96AC-4020-B408-BDC95ABD8AD7}" type="presParOf" srcId="{D2ED4727-977F-4719-A739-8D8060381CF3}" destId="{F563076C-67B7-4943-9EA0-7086B1E6C61A}" srcOrd="4" destOrd="0" presId="urn:microsoft.com/office/officeart/2018/2/layout/IconLabelList"/>
    <dgm:cxn modelId="{23D9ABAD-C664-48F6-8BA4-F4B30D208A58}" type="presParOf" srcId="{F563076C-67B7-4943-9EA0-7086B1E6C61A}" destId="{145CCB38-1D36-41B1-9CAD-FD6B6BC76C8D}" srcOrd="0" destOrd="0" presId="urn:microsoft.com/office/officeart/2018/2/layout/IconLabelList"/>
    <dgm:cxn modelId="{598428B0-BE5B-4741-A873-04ECC42C35D6}" type="presParOf" srcId="{F563076C-67B7-4943-9EA0-7086B1E6C61A}" destId="{268DD308-9CFB-4AB2-BD70-56B508692AD5}" srcOrd="1" destOrd="0" presId="urn:microsoft.com/office/officeart/2018/2/layout/IconLabelList"/>
    <dgm:cxn modelId="{221CDC2A-E381-48CC-AE3D-027880A80A83}" type="presParOf" srcId="{F563076C-67B7-4943-9EA0-7086B1E6C61A}" destId="{D000E3C1-9512-4442-B00C-7D415B469FE0}" srcOrd="2" destOrd="0" presId="urn:microsoft.com/office/officeart/2018/2/layout/IconLabelList"/>
    <dgm:cxn modelId="{70734DC1-8058-4504-AFA2-BD4C785582B8}" type="presParOf" srcId="{D2ED4727-977F-4719-A739-8D8060381CF3}" destId="{95336EB5-4A2F-40D7-B903-A22258A0CD4D}" srcOrd="5" destOrd="0" presId="urn:microsoft.com/office/officeart/2018/2/layout/IconLabelList"/>
    <dgm:cxn modelId="{510538E8-2924-4A03-984F-53D091B8A52F}" type="presParOf" srcId="{D2ED4727-977F-4719-A739-8D8060381CF3}" destId="{1BCDDF04-F0D4-4D33-AB19-6D346354F24B}" srcOrd="6" destOrd="0" presId="urn:microsoft.com/office/officeart/2018/2/layout/IconLabelList"/>
    <dgm:cxn modelId="{3EF9205F-AA52-42A1-9974-A8BAE87D9B40}" type="presParOf" srcId="{1BCDDF04-F0D4-4D33-AB19-6D346354F24B}" destId="{78DDEF3A-1792-4D31-B077-66E556DFA7F1}" srcOrd="0" destOrd="0" presId="urn:microsoft.com/office/officeart/2018/2/layout/IconLabelList"/>
    <dgm:cxn modelId="{0C1E95D5-E472-48C6-A54A-D86F75EC50F5}" type="presParOf" srcId="{1BCDDF04-F0D4-4D33-AB19-6D346354F24B}" destId="{7595C0B3-7086-43D0-8A27-024A46C92FCD}" srcOrd="1" destOrd="0" presId="urn:microsoft.com/office/officeart/2018/2/layout/IconLabelList"/>
    <dgm:cxn modelId="{8B100086-A22E-4E2D-8F76-34219BEF95A8}" type="presParOf" srcId="{1BCDDF04-F0D4-4D33-AB19-6D346354F24B}" destId="{3935AE0A-6E43-42AE-9BC3-C84C48826A51}" srcOrd="2" destOrd="0" presId="urn:microsoft.com/office/officeart/2018/2/layout/IconLabelList"/>
    <dgm:cxn modelId="{CA0358C1-B3D8-4D64-BAAD-E0777858C402}" type="presParOf" srcId="{D2ED4727-977F-4719-A739-8D8060381CF3}" destId="{C62B3516-B2A1-4F6C-98FF-478E44135496}" srcOrd="7" destOrd="0" presId="urn:microsoft.com/office/officeart/2018/2/layout/IconLabelList"/>
    <dgm:cxn modelId="{1CC90235-ABEB-4409-8EE4-CF97503B8E79}" type="presParOf" srcId="{D2ED4727-977F-4719-A739-8D8060381CF3}" destId="{B5AA058B-712B-46C7-8835-0C605DAB8A20}" srcOrd="8" destOrd="0" presId="urn:microsoft.com/office/officeart/2018/2/layout/IconLabelList"/>
    <dgm:cxn modelId="{4D433C2F-BC2C-4C85-A44E-0C0E0DBAA704}" type="presParOf" srcId="{B5AA058B-712B-46C7-8835-0C605DAB8A20}" destId="{FA8FFF88-2EC6-472C-921C-BDAD625D18FF}" srcOrd="0" destOrd="0" presId="urn:microsoft.com/office/officeart/2018/2/layout/IconLabelList"/>
    <dgm:cxn modelId="{C0116B47-F0FB-43DC-BE26-AD6DB5116F87}" type="presParOf" srcId="{B5AA058B-712B-46C7-8835-0C605DAB8A20}" destId="{E3F9636B-3B88-4F7A-90A7-866E430468DC}" srcOrd="1" destOrd="0" presId="urn:microsoft.com/office/officeart/2018/2/layout/IconLabelList"/>
    <dgm:cxn modelId="{BFBA40C7-44C7-4A22-9F38-01E6306BFE0D}" type="presParOf" srcId="{B5AA058B-712B-46C7-8835-0C605DAB8A20}" destId="{6EC68CDA-E61E-47CD-8876-B601AE2A9BA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0F0FAA-EC93-4C34-AB9D-4EE9472EB3E2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mk-MK"/>
        </a:p>
      </dgm:t>
    </dgm:pt>
    <dgm:pt modelId="{E0A61B4A-D679-4D0F-B999-83D655E4CE60}">
      <dgm:prSet phldrT="[Text]" custT="1"/>
      <dgm:spPr/>
      <dgm:t>
        <a:bodyPr/>
        <a:lstStyle/>
        <a:p>
          <a:r>
            <a:rPr lang="en-US" sz="1100" dirty="0"/>
            <a:t>CORS</a:t>
          </a:r>
          <a:r>
            <a:rPr lang="mk-MK" sz="1100" dirty="0"/>
            <a:t> и интеграција – предизвици при комуникација </a:t>
          </a:r>
          <a:r>
            <a:rPr lang="en-US" sz="1100" dirty="0"/>
            <a:t>frontend-backend</a:t>
          </a:r>
          <a:endParaRPr lang="mk-MK" sz="1100" dirty="0"/>
        </a:p>
      </dgm:t>
    </dgm:pt>
    <dgm:pt modelId="{723BD508-4B33-4A8B-AAA8-56E8B6BA4D7B}" type="parTrans" cxnId="{D9764352-7976-496E-820C-0D9F571CAEE2}">
      <dgm:prSet/>
      <dgm:spPr/>
      <dgm:t>
        <a:bodyPr/>
        <a:lstStyle/>
        <a:p>
          <a:endParaRPr lang="mk-MK"/>
        </a:p>
      </dgm:t>
    </dgm:pt>
    <dgm:pt modelId="{A2386C13-7C55-4DD2-977B-EFD4FCDD6F76}" type="sibTrans" cxnId="{D9764352-7976-496E-820C-0D9F571CAEE2}">
      <dgm:prSet/>
      <dgm:spPr/>
      <dgm:t>
        <a:bodyPr/>
        <a:lstStyle/>
        <a:p>
          <a:endParaRPr lang="mk-MK"/>
        </a:p>
      </dgm:t>
    </dgm:pt>
    <dgm:pt modelId="{A8740E7B-A49A-401F-B168-875E855340B7}">
      <dgm:prSet phldrT="[Text]" custT="1"/>
      <dgm:spPr/>
      <dgm:t>
        <a:bodyPr/>
        <a:lstStyle/>
        <a:p>
          <a:r>
            <a:rPr lang="mk-MK" sz="1100" dirty="0"/>
            <a:t>Нови технологии – учење и примена на </a:t>
          </a:r>
          <a:r>
            <a:rPr lang="en-US" sz="1100" dirty="0"/>
            <a:t>Angular &amp; Spring Boot</a:t>
          </a:r>
          <a:endParaRPr lang="mk-MK" sz="1100" dirty="0"/>
        </a:p>
      </dgm:t>
    </dgm:pt>
    <dgm:pt modelId="{2463FBDA-6D90-4593-B905-7BB407D1EEBD}" type="parTrans" cxnId="{DEC9D561-0495-4B08-8BCD-16ECDE4A798B}">
      <dgm:prSet/>
      <dgm:spPr/>
      <dgm:t>
        <a:bodyPr/>
        <a:lstStyle/>
        <a:p>
          <a:endParaRPr lang="mk-MK"/>
        </a:p>
      </dgm:t>
    </dgm:pt>
    <dgm:pt modelId="{CE2E24FF-7E8B-45D5-BA12-F305A2B3A2B7}" type="sibTrans" cxnId="{DEC9D561-0495-4B08-8BCD-16ECDE4A798B}">
      <dgm:prSet/>
      <dgm:spPr/>
      <dgm:t>
        <a:bodyPr/>
        <a:lstStyle/>
        <a:p>
          <a:endParaRPr lang="mk-MK"/>
        </a:p>
      </dgm:t>
    </dgm:pt>
    <dgm:pt modelId="{AFF12CB8-5655-428C-8DA6-2C13699F0D48}">
      <dgm:prSet phldrT="[Text]" custT="1"/>
      <dgm:spPr/>
      <dgm:t>
        <a:bodyPr/>
        <a:lstStyle/>
        <a:p>
          <a:r>
            <a:rPr lang="mk-MK" sz="1100" dirty="0"/>
            <a:t>Тимска комуникација и организација со време</a:t>
          </a:r>
        </a:p>
      </dgm:t>
    </dgm:pt>
    <dgm:pt modelId="{817A884B-649E-4273-8A6D-5D370DFF5B90}" type="parTrans" cxnId="{205018D3-2758-494E-8C88-662FF83AEBD9}">
      <dgm:prSet/>
      <dgm:spPr/>
      <dgm:t>
        <a:bodyPr/>
        <a:lstStyle/>
        <a:p>
          <a:endParaRPr lang="mk-MK"/>
        </a:p>
      </dgm:t>
    </dgm:pt>
    <dgm:pt modelId="{C14D6506-D204-4A72-AA82-4A70D0D8D7F0}" type="sibTrans" cxnId="{205018D3-2758-494E-8C88-662FF83AEBD9}">
      <dgm:prSet/>
      <dgm:spPr/>
      <dgm:t>
        <a:bodyPr/>
        <a:lstStyle/>
        <a:p>
          <a:endParaRPr lang="mk-MK"/>
        </a:p>
      </dgm:t>
    </dgm:pt>
    <dgm:pt modelId="{038EACFE-29FB-420C-921A-BF416147B35E}">
      <dgm:prSet phldrT="[Text]" custT="1"/>
      <dgm:spPr/>
      <dgm:t>
        <a:bodyPr/>
        <a:lstStyle/>
        <a:p>
          <a:r>
            <a:rPr lang="mk-MK" sz="1100" dirty="0"/>
            <a:t>Синхронизација на податоците и функциите во </a:t>
          </a:r>
          <a:r>
            <a:rPr lang="en-US" sz="1100" dirty="0"/>
            <a:t>frontend </a:t>
          </a:r>
          <a:r>
            <a:rPr lang="mk-MK" sz="1100" dirty="0"/>
            <a:t>и </a:t>
          </a:r>
          <a:r>
            <a:rPr lang="en-US" sz="1100" dirty="0"/>
            <a:t>backend</a:t>
          </a:r>
        </a:p>
      </dgm:t>
    </dgm:pt>
    <dgm:pt modelId="{562346B5-E328-4907-B298-D453C77F868E}" type="parTrans" cxnId="{0CA76B2E-A096-40AB-8C24-DE8CE437D32E}">
      <dgm:prSet/>
      <dgm:spPr/>
      <dgm:t>
        <a:bodyPr/>
        <a:lstStyle/>
        <a:p>
          <a:endParaRPr lang="mk-MK"/>
        </a:p>
      </dgm:t>
    </dgm:pt>
    <dgm:pt modelId="{639C71F2-0B00-4AC1-AAAC-0756B2C4D2C4}" type="sibTrans" cxnId="{0CA76B2E-A096-40AB-8C24-DE8CE437D32E}">
      <dgm:prSet/>
      <dgm:spPr/>
      <dgm:t>
        <a:bodyPr/>
        <a:lstStyle/>
        <a:p>
          <a:endParaRPr lang="mk-MK"/>
        </a:p>
      </dgm:t>
    </dgm:pt>
    <dgm:pt modelId="{29ECE775-B445-4BF0-A9DB-8742C5DE9BDF}" type="pres">
      <dgm:prSet presAssocID="{130F0FAA-EC93-4C34-AB9D-4EE9472EB3E2}" presName="linear" presStyleCnt="0">
        <dgm:presLayoutVars>
          <dgm:dir/>
          <dgm:animLvl val="lvl"/>
          <dgm:resizeHandles val="exact"/>
        </dgm:presLayoutVars>
      </dgm:prSet>
      <dgm:spPr/>
    </dgm:pt>
    <dgm:pt modelId="{45940373-9976-49EE-ABDD-EE4E5B7FDE11}" type="pres">
      <dgm:prSet presAssocID="{E0A61B4A-D679-4D0F-B999-83D655E4CE60}" presName="parentLin" presStyleCnt="0"/>
      <dgm:spPr/>
    </dgm:pt>
    <dgm:pt modelId="{AB6CF3C9-F4BA-4DBA-8318-1E2C92A09908}" type="pres">
      <dgm:prSet presAssocID="{E0A61B4A-D679-4D0F-B999-83D655E4CE60}" presName="parentLeftMargin" presStyleLbl="node1" presStyleIdx="0" presStyleCnt="4"/>
      <dgm:spPr/>
    </dgm:pt>
    <dgm:pt modelId="{3BBB557E-7D19-4D32-8E8F-CD923E37C42F}" type="pres">
      <dgm:prSet presAssocID="{E0A61B4A-D679-4D0F-B999-83D655E4CE60}" presName="parentText" presStyleLbl="node1" presStyleIdx="0" presStyleCnt="4" custScaleY="150679">
        <dgm:presLayoutVars>
          <dgm:chMax val="0"/>
          <dgm:bulletEnabled val="1"/>
        </dgm:presLayoutVars>
      </dgm:prSet>
      <dgm:spPr/>
    </dgm:pt>
    <dgm:pt modelId="{6EBD8DFD-D7BB-4376-9F1A-3F246790269C}" type="pres">
      <dgm:prSet presAssocID="{E0A61B4A-D679-4D0F-B999-83D655E4CE60}" presName="negativeSpace" presStyleCnt="0"/>
      <dgm:spPr/>
    </dgm:pt>
    <dgm:pt modelId="{A3FF101C-8041-4B59-B47C-B4C229248644}" type="pres">
      <dgm:prSet presAssocID="{E0A61B4A-D679-4D0F-B999-83D655E4CE60}" presName="childText" presStyleLbl="conFgAcc1" presStyleIdx="0" presStyleCnt="4">
        <dgm:presLayoutVars>
          <dgm:bulletEnabled val="1"/>
        </dgm:presLayoutVars>
      </dgm:prSet>
      <dgm:spPr/>
    </dgm:pt>
    <dgm:pt modelId="{19C96248-1E5A-474B-8763-67A57FDC2399}" type="pres">
      <dgm:prSet presAssocID="{A2386C13-7C55-4DD2-977B-EFD4FCDD6F76}" presName="spaceBetweenRectangles" presStyleCnt="0"/>
      <dgm:spPr/>
    </dgm:pt>
    <dgm:pt modelId="{ED523478-0442-4A83-88E1-8B10DB65CCDA}" type="pres">
      <dgm:prSet presAssocID="{A8740E7B-A49A-401F-B168-875E855340B7}" presName="parentLin" presStyleCnt="0"/>
      <dgm:spPr/>
    </dgm:pt>
    <dgm:pt modelId="{2BD3DB50-AA54-4A4F-8345-C2C0CBA535AE}" type="pres">
      <dgm:prSet presAssocID="{A8740E7B-A49A-401F-B168-875E855340B7}" presName="parentLeftMargin" presStyleLbl="node1" presStyleIdx="0" presStyleCnt="4"/>
      <dgm:spPr/>
    </dgm:pt>
    <dgm:pt modelId="{E9926547-FC54-42C7-823A-C323448B72FA}" type="pres">
      <dgm:prSet presAssocID="{A8740E7B-A49A-401F-B168-875E855340B7}" presName="parentText" presStyleLbl="node1" presStyleIdx="1" presStyleCnt="4" custScaleY="121274">
        <dgm:presLayoutVars>
          <dgm:chMax val="0"/>
          <dgm:bulletEnabled val="1"/>
        </dgm:presLayoutVars>
      </dgm:prSet>
      <dgm:spPr/>
    </dgm:pt>
    <dgm:pt modelId="{D6B267C4-74E9-4150-83DE-56C06294F63A}" type="pres">
      <dgm:prSet presAssocID="{A8740E7B-A49A-401F-B168-875E855340B7}" presName="negativeSpace" presStyleCnt="0"/>
      <dgm:spPr/>
    </dgm:pt>
    <dgm:pt modelId="{26EED868-D501-4AD4-9360-163033768F30}" type="pres">
      <dgm:prSet presAssocID="{A8740E7B-A49A-401F-B168-875E855340B7}" presName="childText" presStyleLbl="conFgAcc1" presStyleIdx="1" presStyleCnt="4">
        <dgm:presLayoutVars>
          <dgm:bulletEnabled val="1"/>
        </dgm:presLayoutVars>
      </dgm:prSet>
      <dgm:spPr/>
    </dgm:pt>
    <dgm:pt modelId="{FD2BA84D-BB26-46CB-8B74-68EC2586009D}" type="pres">
      <dgm:prSet presAssocID="{CE2E24FF-7E8B-45D5-BA12-F305A2B3A2B7}" presName="spaceBetweenRectangles" presStyleCnt="0"/>
      <dgm:spPr/>
    </dgm:pt>
    <dgm:pt modelId="{0A14E937-4A88-4659-AF4F-FBCDEAB0D202}" type="pres">
      <dgm:prSet presAssocID="{AFF12CB8-5655-428C-8DA6-2C13699F0D48}" presName="parentLin" presStyleCnt="0"/>
      <dgm:spPr/>
    </dgm:pt>
    <dgm:pt modelId="{252D4B0E-E1C7-4DD2-B6E3-DE62840AA28A}" type="pres">
      <dgm:prSet presAssocID="{AFF12CB8-5655-428C-8DA6-2C13699F0D48}" presName="parentLeftMargin" presStyleLbl="node1" presStyleIdx="1" presStyleCnt="4"/>
      <dgm:spPr/>
    </dgm:pt>
    <dgm:pt modelId="{68E2390E-BD52-436A-BFF4-47DF5E8AF0C9}" type="pres">
      <dgm:prSet presAssocID="{AFF12CB8-5655-428C-8DA6-2C13699F0D48}" presName="parentText" presStyleLbl="node1" presStyleIdx="2" presStyleCnt="4" custScaleY="127203">
        <dgm:presLayoutVars>
          <dgm:chMax val="0"/>
          <dgm:bulletEnabled val="1"/>
        </dgm:presLayoutVars>
      </dgm:prSet>
      <dgm:spPr/>
    </dgm:pt>
    <dgm:pt modelId="{1E6ED5E6-3B0A-40D3-A37E-F77C8E6B5544}" type="pres">
      <dgm:prSet presAssocID="{AFF12CB8-5655-428C-8DA6-2C13699F0D48}" presName="negativeSpace" presStyleCnt="0"/>
      <dgm:spPr/>
    </dgm:pt>
    <dgm:pt modelId="{4D406CB6-FEF4-4679-9617-7685833118AD}" type="pres">
      <dgm:prSet presAssocID="{AFF12CB8-5655-428C-8DA6-2C13699F0D48}" presName="childText" presStyleLbl="conFgAcc1" presStyleIdx="2" presStyleCnt="4">
        <dgm:presLayoutVars>
          <dgm:bulletEnabled val="1"/>
        </dgm:presLayoutVars>
      </dgm:prSet>
      <dgm:spPr/>
    </dgm:pt>
    <dgm:pt modelId="{19A6B7F5-CD53-48A4-8D11-578A8ED5DC55}" type="pres">
      <dgm:prSet presAssocID="{C14D6506-D204-4A72-AA82-4A70D0D8D7F0}" presName="spaceBetweenRectangles" presStyleCnt="0"/>
      <dgm:spPr/>
    </dgm:pt>
    <dgm:pt modelId="{D45D9BE8-137E-4687-91CE-D7465CA6F3E0}" type="pres">
      <dgm:prSet presAssocID="{038EACFE-29FB-420C-921A-BF416147B35E}" presName="parentLin" presStyleCnt="0"/>
      <dgm:spPr/>
    </dgm:pt>
    <dgm:pt modelId="{8A9F5671-D419-47BB-B232-D724E65313BA}" type="pres">
      <dgm:prSet presAssocID="{038EACFE-29FB-420C-921A-BF416147B35E}" presName="parentLeftMargin" presStyleLbl="node1" presStyleIdx="2" presStyleCnt="4"/>
      <dgm:spPr/>
    </dgm:pt>
    <dgm:pt modelId="{D09D79A4-D3B0-42B7-B067-148100CD00D8}" type="pres">
      <dgm:prSet presAssocID="{038EACFE-29FB-420C-921A-BF416147B35E}" presName="parentText" presStyleLbl="node1" presStyleIdx="3" presStyleCnt="4" custScaleY="108156">
        <dgm:presLayoutVars>
          <dgm:chMax val="0"/>
          <dgm:bulletEnabled val="1"/>
        </dgm:presLayoutVars>
      </dgm:prSet>
      <dgm:spPr/>
    </dgm:pt>
    <dgm:pt modelId="{A2837F79-0361-4F58-8E57-CF5ED4CA5534}" type="pres">
      <dgm:prSet presAssocID="{038EACFE-29FB-420C-921A-BF416147B35E}" presName="negativeSpace" presStyleCnt="0"/>
      <dgm:spPr/>
    </dgm:pt>
    <dgm:pt modelId="{D896E4A3-DA3B-4941-8956-C2B03F799F02}" type="pres">
      <dgm:prSet presAssocID="{038EACFE-29FB-420C-921A-BF416147B35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3C5D300D-C19F-490D-B905-473A7EEFC290}" type="presOf" srcId="{E0A61B4A-D679-4D0F-B999-83D655E4CE60}" destId="{3BBB557E-7D19-4D32-8E8F-CD923E37C42F}" srcOrd="1" destOrd="0" presId="urn:microsoft.com/office/officeart/2005/8/layout/list1"/>
    <dgm:cxn modelId="{0CA76B2E-A096-40AB-8C24-DE8CE437D32E}" srcId="{130F0FAA-EC93-4C34-AB9D-4EE9472EB3E2}" destId="{038EACFE-29FB-420C-921A-BF416147B35E}" srcOrd="3" destOrd="0" parTransId="{562346B5-E328-4907-B298-D453C77F868E}" sibTransId="{639C71F2-0B00-4AC1-AAAC-0756B2C4D2C4}"/>
    <dgm:cxn modelId="{C1C88D5E-C2BC-4095-869F-657E7EC83A39}" type="presOf" srcId="{130F0FAA-EC93-4C34-AB9D-4EE9472EB3E2}" destId="{29ECE775-B445-4BF0-A9DB-8742C5DE9BDF}" srcOrd="0" destOrd="0" presId="urn:microsoft.com/office/officeart/2005/8/layout/list1"/>
    <dgm:cxn modelId="{DEC9D561-0495-4B08-8BCD-16ECDE4A798B}" srcId="{130F0FAA-EC93-4C34-AB9D-4EE9472EB3E2}" destId="{A8740E7B-A49A-401F-B168-875E855340B7}" srcOrd="1" destOrd="0" parTransId="{2463FBDA-6D90-4593-B905-7BB407D1EEBD}" sibTransId="{CE2E24FF-7E8B-45D5-BA12-F305A2B3A2B7}"/>
    <dgm:cxn modelId="{C487D96C-CD33-4433-A63C-1E3A76BC6E23}" type="presOf" srcId="{E0A61B4A-D679-4D0F-B999-83D655E4CE60}" destId="{AB6CF3C9-F4BA-4DBA-8318-1E2C92A09908}" srcOrd="0" destOrd="0" presId="urn:microsoft.com/office/officeart/2005/8/layout/list1"/>
    <dgm:cxn modelId="{D9764352-7976-496E-820C-0D9F571CAEE2}" srcId="{130F0FAA-EC93-4C34-AB9D-4EE9472EB3E2}" destId="{E0A61B4A-D679-4D0F-B999-83D655E4CE60}" srcOrd="0" destOrd="0" parTransId="{723BD508-4B33-4A8B-AAA8-56E8B6BA4D7B}" sibTransId="{A2386C13-7C55-4DD2-977B-EFD4FCDD6F76}"/>
    <dgm:cxn modelId="{988CC073-4A0E-46A5-90EE-5D08EF861E26}" type="presOf" srcId="{AFF12CB8-5655-428C-8DA6-2C13699F0D48}" destId="{68E2390E-BD52-436A-BFF4-47DF5E8AF0C9}" srcOrd="1" destOrd="0" presId="urn:microsoft.com/office/officeart/2005/8/layout/list1"/>
    <dgm:cxn modelId="{8A957E7C-678F-42D2-974E-0C69643B9D21}" type="presOf" srcId="{038EACFE-29FB-420C-921A-BF416147B35E}" destId="{D09D79A4-D3B0-42B7-B067-148100CD00D8}" srcOrd="1" destOrd="0" presId="urn:microsoft.com/office/officeart/2005/8/layout/list1"/>
    <dgm:cxn modelId="{38818E7C-EDF8-445D-901B-381570C925C6}" type="presOf" srcId="{A8740E7B-A49A-401F-B168-875E855340B7}" destId="{2BD3DB50-AA54-4A4F-8345-C2C0CBA535AE}" srcOrd="0" destOrd="0" presId="urn:microsoft.com/office/officeart/2005/8/layout/list1"/>
    <dgm:cxn modelId="{680B6E93-917E-46D3-9CC8-0EE6A78A4366}" type="presOf" srcId="{AFF12CB8-5655-428C-8DA6-2C13699F0D48}" destId="{252D4B0E-E1C7-4DD2-B6E3-DE62840AA28A}" srcOrd="0" destOrd="0" presId="urn:microsoft.com/office/officeart/2005/8/layout/list1"/>
    <dgm:cxn modelId="{205018D3-2758-494E-8C88-662FF83AEBD9}" srcId="{130F0FAA-EC93-4C34-AB9D-4EE9472EB3E2}" destId="{AFF12CB8-5655-428C-8DA6-2C13699F0D48}" srcOrd="2" destOrd="0" parTransId="{817A884B-649E-4273-8A6D-5D370DFF5B90}" sibTransId="{C14D6506-D204-4A72-AA82-4A70D0D8D7F0}"/>
    <dgm:cxn modelId="{87E22AD9-F890-4987-B2D4-5F32EEDB6E43}" type="presOf" srcId="{A8740E7B-A49A-401F-B168-875E855340B7}" destId="{E9926547-FC54-42C7-823A-C323448B72FA}" srcOrd="1" destOrd="0" presId="urn:microsoft.com/office/officeart/2005/8/layout/list1"/>
    <dgm:cxn modelId="{9F9F89E3-6BEA-4D2E-A476-0F71AF0861AF}" type="presOf" srcId="{038EACFE-29FB-420C-921A-BF416147B35E}" destId="{8A9F5671-D419-47BB-B232-D724E65313BA}" srcOrd="0" destOrd="0" presId="urn:microsoft.com/office/officeart/2005/8/layout/list1"/>
    <dgm:cxn modelId="{6402C53E-BDA8-414E-BA4A-8BD0A6882AD2}" type="presParOf" srcId="{29ECE775-B445-4BF0-A9DB-8742C5DE9BDF}" destId="{45940373-9976-49EE-ABDD-EE4E5B7FDE11}" srcOrd="0" destOrd="0" presId="urn:microsoft.com/office/officeart/2005/8/layout/list1"/>
    <dgm:cxn modelId="{0D91E423-D05F-4D7B-BD86-404E056BF06D}" type="presParOf" srcId="{45940373-9976-49EE-ABDD-EE4E5B7FDE11}" destId="{AB6CF3C9-F4BA-4DBA-8318-1E2C92A09908}" srcOrd="0" destOrd="0" presId="urn:microsoft.com/office/officeart/2005/8/layout/list1"/>
    <dgm:cxn modelId="{3A669332-2A84-4A5B-8002-92FFC20C171F}" type="presParOf" srcId="{45940373-9976-49EE-ABDD-EE4E5B7FDE11}" destId="{3BBB557E-7D19-4D32-8E8F-CD923E37C42F}" srcOrd="1" destOrd="0" presId="urn:microsoft.com/office/officeart/2005/8/layout/list1"/>
    <dgm:cxn modelId="{85285879-B1DC-41D5-AA18-BF389E7D805F}" type="presParOf" srcId="{29ECE775-B445-4BF0-A9DB-8742C5DE9BDF}" destId="{6EBD8DFD-D7BB-4376-9F1A-3F246790269C}" srcOrd="1" destOrd="0" presId="urn:microsoft.com/office/officeart/2005/8/layout/list1"/>
    <dgm:cxn modelId="{51774757-D00D-499A-A233-347A781524F3}" type="presParOf" srcId="{29ECE775-B445-4BF0-A9DB-8742C5DE9BDF}" destId="{A3FF101C-8041-4B59-B47C-B4C229248644}" srcOrd="2" destOrd="0" presId="urn:microsoft.com/office/officeart/2005/8/layout/list1"/>
    <dgm:cxn modelId="{A91B149C-E292-441E-B08C-F58CBBD310C1}" type="presParOf" srcId="{29ECE775-B445-4BF0-A9DB-8742C5DE9BDF}" destId="{19C96248-1E5A-474B-8763-67A57FDC2399}" srcOrd="3" destOrd="0" presId="urn:microsoft.com/office/officeart/2005/8/layout/list1"/>
    <dgm:cxn modelId="{90173420-FB2A-447F-B957-7C09748A6B7D}" type="presParOf" srcId="{29ECE775-B445-4BF0-A9DB-8742C5DE9BDF}" destId="{ED523478-0442-4A83-88E1-8B10DB65CCDA}" srcOrd="4" destOrd="0" presId="urn:microsoft.com/office/officeart/2005/8/layout/list1"/>
    <dgm:cxn modelId="{B867AEED-E8EA-4AF1-93CA-5B508EC812C9}" type="presParOf" srcId="{ED523478-0442-4A83-88E1-8B10DB65CCDA}" destId="{2BD3DB50-AA54-4A4F-8345-C2C0CBA535AE}" srcOrd="0" destOrd="0" presId="urn:microsoft.com/office/officeart/2005/8/layout/list1"/>
    <dgm:cxn modelId="{EB6755C2-CBBA-40F7-938E-FE35DD57B857}" type="presParOf" srcId="{ED523478-0442-4A83-88E1-8B10DB65CCDA}" destId="{E9926547-FC54-42C7-823A-C323448B72FA}" srcOrd="1" destOrd="0" presId="urn:microsoft.com/office/officeart/2005/8/layout/list1"/>
    <dgm:cxn modelId="{E93FA477-9AFB-4CB8-B88B-C379EFB12A03}" type="presParOf" srcId="{29ECE775-B445-4BF0-A9DB-8742C5DE9BDF}" destId="{D6B267C4-74E9-4150-83DE-56C06294F63A}" srcOrd="5" destOrd="0" presId="urn:microsoft.com/office/officeart/2005/8/layout/list1"/>
    <dgm:cxn modelId="{F910EA87-3C91-424D-9C03-F080BA69F268}" type="presParOf" srcId="{29ECE775-B445-4BF0-A9DB-8742C5DE9BDF}" destId="{26EED868-D501-4AD4-9360-163033768F30}" srcOrd="6" destOrd="0" presId="urn:microsoft.com/office/officeart/2005/8/layout/list1"/>
    <dgm:cxn modelId="{9A2AE6EC-0FEB-49AB-BE30-584F6700B896}" type="presParOf" srcId="{29ECE775-B445-4BF0-A9DB-8742C5DE9BDF}" destId="{FD2BA84D-BB26-46CB-8B74-68EC2586009D}" srcOrd="7" destOrd="0" presId="urn:microsoft.com/office/officeart/2005/8/layout/list1"/>
    <dgm:cxn modelId="{2BF959C0-F1EF-4049-8F18-2DA053191585}" type="presParOf" srcId="{29ECE775-B445-4BF0-A9DB-8742C5DE9BDF}" destId="{0A14E937-4A88-4659-AF4F-FBCDEAB0D202}" srcOrd="8" destOrd="0" presId="urn:microsoft.com/office/officeart/2005/8/layout/list1"/>
    <dgm:cxn modelId="{D4262E9C-97FC-480C-834A-AAADE6FBA60F}" type="presParOf" srcId="{0A14E937-4A88-4659-AF4F-FBCDEAB0D202}" destId="{252D4B0E-E1C7-4DD2-B6E3-DE62840AA28A}" srcOrd="0" destOrd="0" presId="urn:microsoft.com/office/officeart/2005/8/layout/list1"/>
    <dgm:cxn modelId="{961D6240-EC6D-4CFA-ACB4-C05C7BF79FFB}" type="presParOf" srcId="{0A14E937-4A88-4659-AF4F-FBCDEAB0D202}" destId="{68E2390E-BD52-436A-BFF4-47DF5E8AF0C9}" srcOrd="1" destOrd="0" presId="urn:microsoft.com/office/officeart/2005/8/layout/list1"/>
    <dgm:cxn modelId="{E69B579F-2497-4532-A7A6-992DBD2EFBA6}" type="presParOf" srcId="{29ECE775-B445-4BF0-A9DB-8742C5DE9BDF}" destId="{1E6ED5E6-3B0A-40D3-A37E-F77C8E6B5544}" srcOrd="9" destOrd="0" presId="urn:microsoft.com/office/officeart/2005/8/layout/list1"/>
    <dgm:cxn modelId="{A6A6333E-ACFD-4B09-BCDB-2D13ED530F3A}" type="presParOf" srcId="{29ECE775-B445-4BF0-A9DB-8742C5DE9BDF}" destId="{4D406CB6-FEF4-4679-9617-7685833118AD}" srcOrd="10" destOrd="0" presId="urn:microsoft.com/office/officeart/2005/8/layout/list1"/>
    <dgm:cxn modelId="{0630A695-4FA4-4D24-A1E0-B4082CE0CF5F}" type="presParOf" srcId="{29ECE775-B445-4BF0-A9DB-8742C5DE9BDF}" destId="{19A6B7F5-CD53-48A4-8D11-578A8ED5DC55}" srcOrd="11" destOrd="0" presId="urn:microsoft.com/office/officeart/2005/8/layout/list1"/>
    <dgm:cxn modelId="{AE09AAA1-5DEA-4E36-A350-5503F9B2ACF1}" type="presParOf" srcId="{29ECE775-B445-4BF0-A9DB-8742C5DE9BDF}" destId="{D45D9BE8-137E-4687-91CE-D7465CA6F3E0}" srcOrd="12" destOrd="0" presId="urn:microsoft.com/office/officeart/2005/8/layout/list1"/>
    <dgm:cxn modelId="{BD515A39-05A6-492C-A1EB-9AC610A2AC49}" type="presParOf" srcId="{D45D9BE8-137E-4687-91CE-D7465CA6F3E0}" destId="{8A9F5671-D419-47BB-B232-D724E65313BA}" srcOrd="0" destOrd="0" presId="urn:microsoft.com/office/officeart/2005/8/layout/list1"/>
    <dgm:cxn modelId="{695154E3-2349-4BBD-95AA-4CBBA316D816}" type="presParOf" srcId="{D45D9BE8-137E-4687-91CE-D7465CA6F3E0}" destId="{D09D79A4-D3B0-42B7-B067-148100CD00D8}" srcOrd="1" destOrd="0" presId="urn:microsoft.com/office/officeart/2005/8/layout/list1"/>
    <dgm:cxn modelId="{ABE914F4-9B33-4ABD-B855-D894D50046EC}" type="presParOf" srcId="{29ECE775-B445-4BF0-A9DB-8742C5DE9BDF}" destId="{A2837F79-0361-4F58-8E57-CF5ED4CA5534}" srcOrd="13" destOrd="0" presId="urn:microsoft.com/office/officeart/2005/8/layout/list1"/>
    <dgm:cxn modelId="{BA2C5858-2241-4CF7-859D-B2143B49CF96}" type="presParOf" srcId="{29ECE775-B445-4BF0-A9DB-8742C5DE9BDF}" destId="{D896E4A3-DA3B-4941-8956-C2B03F799F0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4DE109-FB83-4204-9C2F-C1FECC72AE4C}" type="doc">
      <dgm:prSet loTypeId="urn:microsoft.com/office/officeart/2008/layout/AscendingPictureAccentProcess" loCatId="process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mk-MK"/>
        </a:p>
      </dgm:t>
    </dgm:pt>
    <dgm:pt modelId="{9CF27FC9-0E5E-4314-B3C7-DC62B874BA6B}">
      <dgm:prSet phldrT="[Text]" custT="1"/>
      <dgm:spPr/>
      <dgm:t>
        <a:bodyPr/>
        <a:lstStyle/>
        <a:p>
          <a:r>
            <a:rPr lang="mk-MK" sz="1100" dirty="0"/>
            <a:t>Анализа на барања</a:t>
          </a:r>
        </a:p>
      </dgm:t>
    </dgm:pt>
    <dgm:pt modelId="{11379BD5-8AC9-490B-9AA8-42DA0850BF00}" type="parTrans" cxnId="{F1F1B0AA-919C-451B-ACB0-95099994BCB3}">
      <dgm:prSet/>
      <dgm:spPr/>
      <dgm:t>
        <a:bodyPr/>
        <a:lstStyle/>
        <a:p>
          <a:endParaRPr lang="mk-MK"/>
        </a:p>
      </dgm:t>
    </dgm:pt>
    <dgm:pt modelId="{96DAF79E-DB6D-49F4-8F33-D7E72BDA548F}" type="sibTrans" cxnId="{F1F1B0AA-919C-451B-ACB0-95099994BCB3}">
      <dgm:prSet/>
      <dgm:spPr/>
      <dgm:t>
        <a:bodyPr/>
        <a:lstStyle/>
        <a:p>
          <a:endParaRPr lang="mk-MK"/>
        </a:p>
      </dgm:t>
    </dgm:pt>
    <dgm:pt modelId="{4A3EC748-5A85-4D9A-A7CA-DFE6B7D8D38B}">
      <dgm:prSet phldrT="[Text]" custT="1"/>
      <dgm:spPr/>
      <dgm:t>
        <a:bodyPr/>
        <a:lstStyle/>
        <a:p>
          <a:r>
            <a:rPr lang="mk-MK" sz="1100" dirty="0"/>
            <a:t>Имплементација на код</a:t>
          </a:r>
        </a:p>
      </dgm:t>
    </dgm:pt>
    <dgm:pt modelId="{B5F77B9A-5669-483C-B1B7-1AA6FAF85DE3}" type="parTrans" cxnId="{B6286F84-8243-483E-A617-53BCBF2ADA64}">
      <dgm:prSet/>
      <dgm:spPr/>
      <dgm:t>
        <a:bodyPr/>
        <a:lstStyle/>
        <a:p>
          <a:endParaRPr lang="mk-MK"/>
        </a:p>
      </dgm:t>
    </dgm:pt>
    <dgm:pt modelId="{2BDCC1B1-7A45-484F-9084-226EE84B106B}" type="sibTrans" cxnId="{B6286F84-8243-483E-A617-53BCBF2ADA64}">
      <dgm:prSet/>
      <dgm:spPr/>
      <dgm:t>
        <a:bodyPr/>
        <a:lstStyle/>
        <a:p>
          <a:endParaRPr lang="mk-MK"/>
        </a:p>
      </dgm:t>
    </dgm:pt>
    <dgm:pt modelId="{CA126CE1-A8F9-4213-90D6-3E0553CE624B}">
      <dgm:prSet phldrT="[Text]" custT="1"/>
      <dgm:spPr/>
      <dgm:t>
        <a:bodyPr/>
        <a:lstStyle/>
        <a:p>
          <a:r>
            <a:rPr lang="mk-MK" sz="1100" dirty="0"/>
            <a:t>Интеграција на </a:t>
          </a:r>
          <a:r>
            <a:rPr lang="en-US" sz="1100" dirty="0"/>
            <a:t>frontend </a:t>
          </a:r>
          <a:r>
            <a:rPr lang="mk-MK" sz="1100" dirty="0"/>
            <a:t>со </a:t>
          </a:r>
          <a:r>
            <a:rPr lang="en-US" sz="1100" dirty="0"/>
            <a:t>backend</a:t>
          </a:r>
          <a:endParaRPr lang="mk-MK" sz="1100" dirty="0"/>
        </a:p>
      </dgm:t>
    </dgm:pt>
    <dgm:pt modelId="{6C658680-888E-4B7D-B964-FFF679FE9425}" type="parTrans" cxnId="{F38BA582-E5A0-4B62-8D77-C981730D1E86}">
      <dgm:prSet/>
      <dgm:spPr/>
      <dgm:t>
        <a:bodyPr/>
        <a:lstStyle/>
        <a:p>
          <a:endParaRPr lang="mk-MK"/>
        </a:p>
      </dgm:t>
    </dgm:pt>
    <dgm:pt modelId="{F08C7E0D-A27A-4C6A-9BAF-150C1C8CD278}" type="sibTrans" cxnId="{F38BA582-E5A0-4B62-8D77-C981730D1E86}">
      <dgm:prSet/>
      <dgm:spPr/>
      <dgm:t>
        <a:bodyPr/>
        <a:lstStyle/>
        <a:p>
          <a:endParaRPr lang="mk-MK"/>
        </a:p>
      </dgm:t>
    </dgm:pt>
    <dgm:pt modelId="{A5E06595-65DE-464C-ADCA-F3508542695C}">
      <dgm:prSet phldrT="[Text]" custT="1"/>
      <dgm:spPr/>
      <dgm:t>
        <a:bodyPr/>
        <a:lstStyle/>
        <a:p>
          <a:r>
            <a:rPr lang="mk-MK" sz="1100" dirty="0"/>
            <a:t>Тестирање</a:t>
          </a:r>
        </a:p>
      </dgm:t>
    </dgm:pt>
    <dgm:pt modelId="{C966F69D-C116-48A8-835A-5545A789BB9E}" type="parTrans" cxnId="{8918F946-FEB6-4572-B51A-CB1BA39538E3}">
      <dgm:prSet/>
      <dgm:spPr/>
      <dgm:t>
        <a:bodyPr/>
        <a:lstStyle/>
        <a:p>
          <a:endParaRPr lang="mk-MK"/>
        </a:p>
      </dgm:t>
    </dgm:pt>
    <dgm:pt modelId="{B0E54B4F-25CD-45DF-B0E1-CE19D05267A9}" type="sibTrans" cxnId="{8918F946-FEB6-4572-B51A-CB1BA39538E3}">
      <dgm:prSet/>
      <dgm:spPr/>
      <dgm:t>
        <a:bodyPr/>
        <a:lstStyle/>
        <a:p>
          <a:endParaRPr lang="mk-MK"/>
        </a:p>
      </dgm:t>
    </dgm:pt>
    <dgm:pt modelId="{066B8780-AA5E-4C4D-88CC-4D407F9F9CD3}">
      <dgm:prSet phldrT="[Text]" custT="1"/>
      <dgm:spPr/>
      <dgm:t>
        <a:bodyPr/>
        <a:lstStyle/>
        <a:p>
          <a:r>
            <a:rPr lang="mk-MK" sz="1100"/>
            <a:t>Дизајн на софтвер</a:t>
          </a:r>
          <a:endParaRPr lang="mk-MK" sz="1100" dirty="0"/>
        </a:p>
      </dgm:t>
    </dgm:pt>
    <dgm:pt modelId="{156007E7-F71C-4FAC-9B07-FDA86F7D16B3}" type="parTrans" cxnId="{AB57794E-B89C-4119-8039-3019536BA71B}">
      <dgm:prSet/>
      <dgm:spPr/>
      <dgm:t>
        <a:bodyPr/>
        <a:lstStyle/>
        <a:p>
          <a:endParaRPr lang="mk-MK"/>
        </a:p>
      </dgm:t>
    </dgm:pt>
    <dgm:pt modelId="{B3FE3C9F-FFA1-4094-9716-ABE7AF00B0B5}" type="sibTrans" cxnId="{AB57794E-B89C-4119-8039-3019536BA71B}">
      <dgm:prSet/>
      <dgm:spPr/>
      <dgm:t>
        <a:bodyPr/>
        <a:lstStyle/>
        <a:p>
          <a:endParaRPr lang="mk-MK"/>
        </a:p>
      </dgm:t>
    </dgm:pt>
    <dgm:pt modelId="{8DA33BE3-B395-4925-BDC0-7B043E146C3A}" type="pres">
      <dgm:prSet presAssocID="{8A4DE109-FB83-4204-9C2F-C1FECC72AE4C}" presName="Name0" presStyleCnt="0">
        <dgm:presLayoutVars>
          <dgm:chMax val="7"/>
          <dgm:chPref val="7"/>
          <dgm:dir/>
        </dgm:presLayoutVars>
      </dgm:prSet>
      <dgm:spPr/>
    </dgm:pt>
    <dgm:pt modelId="{8D49C742-0F27-4FB7-A307-0AB44B0EC96B}" type="pres">
      <dgm:prSet presAssocID="{8A4DE109-FB83-4204-9C2F-C1FECC72AE4C}" presName="dot1" presStyleLbl="alignNode1" presStyleIdx="0" presStyleCnt="15"/>
      <dgm:spPr/>
    </dgm:pt>
    <dgm:pt modelId="{1FA64FEF-DC49-4068-9BA5-DD66F23E2A1E}" type="pres">
      <dgm:prSet presAssocID="{8A4DE109-FB83-4204-9C2F-C1FECC72AE4C}" presName="dot2" presStyleLbl="alignNode1" presStyleIdx="1" presStyleCnt="15"/>
      <dgm:spPr/>
    </dgm:pt>
    <dgm:pt modelId="{4AA42F63-D823-419B-A719-4B5AE690014E}" type="pres">
      <dgm:prSet presAssocID="{8A4DE109-FB83-4204-9C2F-C1FECC72AE4C}" presName="dot3" presStyleLbl="alignNode1" presStyleIdx="2" presStyleCnt="15"/>
      <dgm:spPr/>
    </dgm:pt>
    <dgm:pt modelId="{CE64A10D-35A4-4DEB-98FE-262D50DBF325}" type="pres">
      <dgm:prSet presAssocID="{8A4DE109-FB83-4204-9C2F-C1FECC72AE4C}" presName="dot4" presStyleLbl="alignNode1" presStyleIdx="3" presStyleCnt="15"/>
      <dgm:spPr/>
    </dgm:pt>
    <dgm:pt modelId="{F1A3235F-DA54-4654-987A-69306618C6CD}" type="pres">
      <dgm:prSet presAssocID="{8A4DE109-FB83-4204-9C2F-C1FECC72AE4C}" presName="dot5" presStyleLbl="alignNode1" presStyleIdx="4" presStyleCnt="15"/>
      <dgm:spPr/>
    </dgm:pt>
    <dgm:pt modelId="{7E45CABE-5BF7-45E5-8510-495C42665C37}" type="pres">
      <dgm:prSet presAssocID="{8A4DE109-FB83-4204-9C2F-C1FECC72AE4C}" presName="dot6" presStyleLbl="alignNode1" presStyleIdx="5" presStyleCnt="15"/>
      <dgm:spPr/>
    </dgm:pt>
    <dgm:pt modelId="{CEAECE91-FD32-4919-90A8-25E9A81B88A8}" type="pres">
      <dgm:prSet presAssocID="{8A4DE109-FB83-4204-9C2F-C1FECC72AE4C}" presName="dot7" presStyleLbl="alignNode1" presStyleIdx="6" presStyleCnt="15"/>
      <dgm:spPr/>
    </dgm:pt>
    <dgm:pt modelId="{205D163C-FDD9-45B4-951A-0774E7071F1B}" type="pres">
      <dgm:prSet presAssocID="{8A4DE109-FB83-4204-9C2F-C1FECC72AE4C}" presName="dot8" presStyleLbl="alignNode1" presStyleIdx="7" presStyleCnt="15"/>
      <dgm:spPr/>
    </dgm:pt>
    <dgm:pt modelId="{8153B91A-77F7-45BE-AFC2-930C090562A9}" type="pres">
      <dgm:prSet presAssocID="{8A4DE109-FB83-4204-9C2F-C1FECC72AE4C}" presName="dotArrow1" presStyleLbl="alignNode1" presStyleIdx="8" presStyleCnt="15"/>
      <dgm:spPr/>
    </dgm:pt>
    <dgm:pt modelId="{2BECE138-FA94-4F95-B62F-E627B5EA13D0}" type="pres">
      <dgm:prSet presAssocID="{8A4DE109-FB83-4204-9C2F-C1FECC72AE4C}" presName="dotArrow2" presStyleLbl="alignNode1" presStyleIdx="9" presStyleCnt="15"/>
      <dgm:spPr/>
    </dgm:pt>
    <dgm:pt modelId="{63D02048-B114-4022-A0BA-97C47DA0AA1A}" type="pres">
      <dgm:prSet presAssocID="{8A4DE109-FB83-4204-9C2F-C1FECC72AE4C}" presName="dotArrow3" presStyleLbl="alignNode1" presStyleIdx="10" presStyleCnt="15"/>
      <dgm:spPr/>
    </dgm:pt>
    <dgm:pt modelId="{1AE56F8C-4282-4089-8B0E-6A9DBF55E265}" type="pres">
      <dgm:prSet presAssocID="{8A4DE109-FB83-4204-9C2F-C1FECC72AE4C}" presName="dotArrow4" presStyleLbl="alignNode1" presStyleIdx="11" presStyleCnt="15"/>
      <dgm:spPr/>
    </dgm:pt>
    <dgm:pt modelId="{1736E73A-3505-4DF7-A254-885C2E3DCB09}" type="pres">
      <dgm:prSet presAssocID="{8A4DE109-FB83-4204-9C2F-C1FECC72AE4C}" presName="dotArrow5" presStyleLbl="alignNode1" presStyleIdx="12" presStyleCnt="15"/>
      <dgm:spPr/>
    </dgm:pt>
    <dgm:pt modelId="{7B00E925-9561-47D0-8059-346776109E72}" type="pres">
      <dgm:prSet presAssocID="{8A4DE109-FB83-4204-9C2F-C1FECC72AE4C}" presName="dotArrow6" presStyleLbl="alignNode1" presStyleIdx="13" presStyleCnt="15"/>
      <dgm:spPr/>
    </dgm:pt>
    <dgm:pt modelId="{1374C4AD-3506-4871-9D6F-813308F21FA5}" type="pres">
      <dgm:prSet presAssocID="{8A4DE109-FB83-4204-9C2F-C1FECC72AE4C}" presName="dotArrow7" presStyleLbl="alignNode1" presStyleIdx="14" presStyleCnt="15"/>
      <dgm:spPr/>
    </dgm:pt>
    <dgm:pt modelId="{6C136198-A015-4D42-AD49-C3EA6374E081}" type="pres">
      <dgm:prSet presAssocID="{9CF27FC9-0E5E-4314-B3C7-DC62B874BA6B}" presName="parTx1" presStyleLbl="node1" presStyleIdx="0" presStyleCnt="5"/>
      <dgm:spPr/>
    </dgm:pt>
    <dgm:pt modelId="{0134E211-F447-4A51-B0CE-F4226F8213DA}" type="pres">
      <dgm:prSet presAssocID="{96DAF79E-DB6D-49F4-8F33-D7E72BDA548F}" presName="picture1" presStyleCnt="0"/>
      <dgm:spPr/>
    </dgm:pt>
    <dgm:pt modelId="{1E1D32C5-E912-4446-BB53-8A2142883F24}" type="pres">
      <dgm:prSet presAssocID="{96DAF79E-DB6D-49F4-8F33-D7E72BDA548F}" presName="imageRepeatNode" presStyleLbl="fgImgPlace1" presStyleIdx="0" presStyleCnt="5"/>
      <dgm:spPr/>
    </dgm:pt>
    <dgm:pt modelId="{D8CE18ED-E308-4685-8654-B79BDDEC702B}" type="pres">
      <dgm:prSet presAssocID="{066B8780-AA5E-4C4D-88CC-4D407F9F9CD3}" presName="parTx2" presStyleLbl="node1" presStyleIdx="1" presStyleCnt="5"/>
      <dgm:spPr/>
    </dgm:pt>
    <dgm:pt modelId="{EAC0FE27-371F-40DC-B011-C9415C1A7A33}" type="pres">
      <dgm:prSet presAssocID="{B3FE3C9F-FFA1-4094-9716-ABE7AF00B0B5}" presName="picture2" presStyleCnt="0"/>
      <dgm:spPr/>
    </dgm:pt>
    <dgm:pt modelId="{A3C022AA-9C60-4A92-8D53-F6EBB7A08C10}" type="pres">
      <dgm:prSet presAssocID="{B3FE3C9F-FFA1-4094-9716-ABE7AF00B0B5}" presName="imageRepeatNode" presStyleLbl="fgImgPlace1" presStyleIdx="1" presStyleCnt="5"/>
      <dgm:spPr/>
    </dgm:pt>
    <dgm:pt modelId="{C08967EB-A9C0-43E9-BEBC-8C0ABA74E059}" type="pres">
      <dgm:prSet presAssocID="{4A3EC748-5A85-4D9A-A7CA-DFE6B7D8D38B}" presName="parTx3" presStyleLbl="node1" presStyleIdx="2" presStyleCnt="5"/>
      <dgm:spPr/>
    </dgm:pt>
    <dgm:pt modelId="{84657776-006C-43D3-8C3A-E5910F7FCEE5}" type="pres">
      <dgm:prSet presAssocID="{2BDCC1B1-7A45-484F-9084-226EE84B106B}" presName="picture3" presStyleCnt="0"/>
      <dgm:spPr/>
    </dgm:pt>
    <dgm:pt modelId="{E3BDD2C0-693B-4912-B0E7-FBB59AA8E523}" type="pres">
      <dgm:prSet presAssocID="{2BDCC1B1-7A45-484F-9084-226EE84B106B}" presName="imageRepeatNode" presStyleLbl="fgImgPlace1" presStyleIdx="2" presStyleCnt="5"/>
      <dgm:spPr/>
    </dgm:pt>
    <dgm:pt modelId="{3A198467-6AA5-4831-8854-78F634798405}" type="pres">
      <dgm:prSet presAssocID="{CA126CE1-A8F9-4213-90D6-3E0553CE624B}" presName="parTx4" presStyleLbl="node1" presStyleIdx="3" presStyleCnt="5"/>
      <dgm:spPr/>
    </dgm:pt>
    <dgm:pt modelId="{B95FC7BA-978F-42B5-93EB-11ADE2D6C4EE}" type="pres">
      <dgm:prSet presAssocID="{F08C7E0D-A27A-4C6A-9BAF-150C1C8CD278}" presName="picture4" presStyleCnt="0"/>
      <dgm:spPr/>
    </dgm:pt>
    <dgm:pt modelId="{A40589DB-E453-49BF-A9A6-5B5FABCADE5A}" type="pres">
      <dgm:prSet presAssocID="{F08C7E0D-A27A-4C6A-9BAF-150C1C8CD278}" presName="imageRepeatNode" presStyleLbl="fgImgPlace1" presStyleIdx="3" presStyleCnt="5"/>
      <dgm:spPr/>
    </dgm:pt>
    <dgm:pt modelId="{F328684B-05A9-411C-93A0-98F15C6FE8FD}" type="pres">
      <dgm:prSet presAssocID="{A5E06595-65DE-464C-ADCA-F3508542695C}" presName="parTx5" presStyleLbl="node1" presStyleIdx="4" presStyleCnt="5"/>
      <dgm:spPr/>
    </dgm:pt>
    <dgm:pt modelId="{070AB89A-37D3-43B5-81D8-FF698342904C}" type="pres">
      <dgm:prSet presAssocID="{B0E54B4F-25CD-45DF-B0E1-CE19D05267A9}" presName="picture5" presStyleCnt="0"/>
      <dgm:spPr/>
    </dgm:pt>
    <dgm:pt modelId="{ED726C36-403C-4BF1-85A5-9CDF4C098261}" type="pres">
      <dgm:prSet presAssocID="{B0E54B4F-25CD-45DF-B0E1-CE19D05267A9}" presName="imageRepeatNode" presStyleLbl="fgImgPlace1" presStyleIdx="4" presStyleCnt="5"/>
      <dgm:spPr/>
    </dgm:pt>
  </dgm:ptLst>
  <dgm:cxnLst>
    <dgm:cxn modelId="{3EBB1200-E9D2-4969-8874-5A4C33E90F03}" type="presOf" srcId="{4A3EC748-5A85-4D9A-A7CA-DFE6B7D8D38B}" destId="{C08967EB-A9C0-43E9-BEBC-8C0ABA74E059}" srcOrd="0" destOrd="0" presId="urn:microsoft.com/office/officeart/2008/layout/AscendingPictureAccentProcess"/>
    <dgm:cxn modelId="{E3A1093D-60A9-49E4-B174-C5999D9C94BC}" type="presOf" srcId="{B3FE3C9F-FFA1-4094-9716-ABE7AF00B0B5}" destId="{A3C022AA-9C60-4A92-8D53-F6EBB7A08C10}" srcOrd="0" destOrd="0" presId="urn:microsoft.com/office/officeart/2008/layout/AscendingPictureAccentProcess"/>
    <dgm:cxn modelId="{8918F946-FEB6-4572-B51A-CB1BA39538E3}" srcId="{8A4DE109-FB83-4204-9C2F-C1FECC72AE4C}" destId="{A5E06595-65DE-464C-ADCA-F3508542695C}" srcOrd="4" destOrd="0" parTransId="{C966F69D-C116-48A8-835A-5545A789BB9E}" sibTransId="{B0E54B4F-25CD-45DF-B0E1-CE19D05267A9}"/>
    <dgm:cxn modelId="{54D13148-79AB-4890-BE22-57B2AC0E6A0C}" type="presOf" srcId="{9CF27FC9-0E5E-4314-B3C7-DC62B874BA6B}" destId="{6C136198-A015-4D42-AD49-C3EA6374E081}" srcOrd="0" destOrd="0" presId="urn:microsoft.com/office/officeart/2008/layout/AscendingPictureAccentProcess"/>
    <dgm:cxn modelId="{AB57794E-B89C-4119-8039-3019536BA71B}" srcId="{8A4DE109-FB83-4204-9C2F-C1FECC72AE4C}" destId="{066B8780-AA5E-4C4D-88CC-4D407F9F9CD3}" srcOrd="1" destOrd="0" parTransId="{156007E7-F71C-4FAC-9B07-FDA86F7D16B3}" sibTransId="{B3FE3C9F-FFA1-4094-9716-ABE7AF00B0B5}"/>
    <dgm:cxn modelId="{B7DD1E72-2AB9-4A26-BD32-C6BFA70D82B5}" type="presOf" srcId="{B0E54B4F-25CD-45DF-B0E1-CE19D05267A9}" destId="{ED726C36-403C-4BF1-85A5-9CDF4C098261}" srcOrd="0" destOrd="0" presId="urn:microsoft.com/office/officeart/2008/layout/AscendingPictureAccentProcess"/>
    <dgm:cxn modelId="{ADDA4B77-000D-4873-9117-A3AEED0CCB9B}" type="presOf" srcId="{96DAF79E-DB6D-49F4-8F33-D7E72BDA548F}" destId="{1E1D32C5-E912-4446-BB53-8A2142883F24}" srcOrd="0" destOrd="0" presId="urn:microsoft.com/office/officeart/2008/layout/AscendingPictureAccentProcess"/>
    <dgm:cxn modelId="{F38BA582-E5A0-4B62-8D77-C981730D1E86}" srcId="{8A4DE109-FB83-4204-9C2F-C1FECC72AE4C}" destId="{CA126CE1-A8F9-4213-90D6-3E0553CE624B}" srcOrd="3" destOrd="0" parTransId="{6C658680-888E-4B7D-B964-FFF679FE9425}" sibTransId="{F08C7E0D-A27A-4C6A-9BAF-150C1C8CD278}"/>
    <dgm:cxn modelId="{B6286F84-8243-483E-A617-53BCBF2ADA64}" srcId="{8A4DE109-FB83-4204-9C2F-C1FECC72AE4C}" destId="{4A3EC748-5A85-4D9A-A7CA-DFE6B7D8D38B}" srcOrd="2" destOrd="0" parTransId="{B5F77B9A-5669-483C-B1B7-1AA6FAF85DE3}" sibTransId="{2BDCC1B1-7A45-484F-9084-226EE84B106B}"/>
    <dgm:cxn modelId="{4498E69C-B760-404E-838F-8B31ABAE4664}" type="presOf" srcId="{F08C7E0D-A27A-4C6A-9BAF-150C1C8CD278}" destId="{A40589DB-E453-49BF-A9A6-5B5FABCADE5A}" srcOrd="0" destOrd="0" presId="urn:microsoft.com/office/officeart/2008/layout/AscendingPictureAccentProcess"/>
    <dgm:cxn modelId="{F1F1B0AA-919C-451B-ACB0-95099994BCB3}" srcId="{8A4DE109-FB83-4204-9C2F-C1FECC72AE4C}" destId="{9CF27FC9-0E5E-4314-B3C7-DC62B874BA6B}" srcOrd="0" destOrd="0" parTransId="{11379BD5-8AC9-490B-9AA8-42DA0850BF00}" sibTransId="{96DAF79E-DB6D-49F4-8F33-D7E72BDA548F}"/>
    <dgm:cxn modelId="{3F17C4AB-CA57-4123-A61E-B1508EA38024}" type="presOf" srcId="{066B8780-AA5E-4C4D-88CC-4D407F9F9CD3}" destId="{D8CE18ED-E308-4685-8654-B79BDDEC702B}" srcOrd="0" destOrd="0" presId="urn:microsoft.com/office/officeart/2008/layout/AscendingPictureAccentProcess"/>
    <dgm:cxn modelId="{2E9D15B5-F162-4366-9BE4-98F793EB05E7}" type="presOf" srcId="{2BDCC1B1-7A45-484F-9084-226EE84B106B}" destId="{E3BDD2C0-693B-4912-B0E7-FBB59AA8E523}" srcOrd="0" destOrd="0" presId="urn:microsoft.com/office/officeart/2008/layout/AscendingPictureAccentProcess"/>
    <dgm:cxn modelId="{4C2F32C5-AA2C-4FE3-98D7-1A6948B56BEB}" type="presOf" srcId="{A5E06595-65DE-464C-ADCA-F3508542695C}" destId="{F328684B-05A9-411C-93A0-98F15C6FE8FD}" srcOrd="0" destOrd="0" presId="urn:microsoft.com/office/officeart/2008/layout/AscendingPictureAccentProcess"/>
    <dgm:cxn modelId="{C54AD2F1-CEE4-4A5D-9D1C-095FD5B27D6B}" type="presOf" srcId="{CA126CE1-A8F9-4213-90D6-3E0553CE624B}" destId="{3A198467-6AA5-4831-8854-78F634798405}" srcOrd="0" destOrd="0" presId="urn:microsoft.com/office/officeart/2008/layout/AscendingPictureAccentProcess"/>
    <dgm:cxn modelId="{F9B2F0F5-85F4-47E9-8707-2A5A581EE731}" type="presOf" srcId="{8A4DE109-FB83-4204-9C2F-C1FECC72AE4C}" destId="{8DA33BE3-B395-4925-BDC0-7B043E146C3A}" srcOrd="0" destOrd="0" presId="urn:microsoft.com/office/officeart/2008/layout/AscendingPictureAccentProcess"/>
    <dgm:cxn modelId="{3B26A1D0-D161-47C0-A52D-A014DCC9C25D}" type="presParOf" srcId="{8DA33BE3-B395-4925-BDC0-7B043E146C3A}" destId="{8D49C742-0F27-4FB7-A307-0AB44B0EC96B}" srcOrd="0" destOrd="0" presId="urn:microsoft.com/office/officeart/2008/layout/AscendingPictureAccentProcess"/>
    <dgm:cxn modelId="{57770DE0-A40A-4B59-B24E-085BF73E08CC}" type="presParOf" srcId="{8DA33BE3-B395-4925-BDC0-7B043E146C3A}" destId="{1FA64FEF-DC49-4068-9BA5-DD66F23E2A1E}" srcOrd="1" destOrd="0" presId="urn:microsoft.com/office/officeart/2008/layout/AscendingPictureAccentProcess"/>
    <dgm:cxn modelId="{FB98A875-B160-4106-B703-1AB359D680F5}" type="presParOf" srcId="{8DA33BE3-B395-4925-BDC0-7B043E146C3A}" destId="{4AA42F63-D823-419B-A719-4B5AE690014E}" srcOrd="2" destOrd="0" presId="urn:microsoft.com/office/officeart/2008/layout/AscendingPictureAccentProcess"/>
    <dgm:cxn modelId="{A3849745-EA20-4BEA-995E-13E0BD108165}" type="presParOf" srcId="{8DA33BE3-B395-4925-BDC0-7B043E146C3A}" destId="{CE64A10D-35A4-4DEB-98FE-262D50DBF325}" srcOrd="3" destOrd="0" presId="urn:microsoft.com/office/officeart/2008/layout/AscendingPictureAccentProcess"/>
    <dgm:cxn modelId="{70AFBBA0-D275-4900-85A1-2D7E6BA9CE7B}" type="presParOf" srcId="{8DA33BE3-B395-4925-BDC0-7B043E146C3A}" destId="{F1A3235F-DA54-4654-987A-69306618C6CD}" srcOrd="4" destOrd="0" presId="urn:microsoft.com/office/officeart/2008/layout/AscendingPictureAccentProcess"/>
    <dgm:cxn modelId="{41317792-7123-4FA8-AD5B-97B8A98089E6}" type="presParOf" srcId="{8DA33BE3-B395-4925-BDC0-7B043E146C3A}" destId="{7E45CABE-5BF7-45E5-8510-495C42665C37}" srcOrd="5" destOrd="0" presId="urn:microsoft.com/office/officeart/2008/layout/AscendingPictureAccentProcess"/>
    <dgm:cxn modelId="{D36D41B7-4CCD-4746-ADD1-D5D8D702B4EB}" type="presParOf" srcId="{8DA33BE3-B395-4925-BDC0-7B043E146C3A}" destId="{CEAECE91-FD32-4919-90A8-25E9A81B88A8}" srcOrd="6" destOrd="0" presId="urn:microsoft.com/office/officeart/2008/layout/AscendingPictureAccentProcess"/>
    <dgm:cxn modelId="{02ACDD60-801D-4B15-8CAC-14E5E1EF47C6}" type="presParOf" srcId="{8DA33BE3-B395-4925-BDC0-7B043E146C3A}" destId="{205D163C-FDD9-45B4-951A-0774E7071F1B}" srcOrd="7" destOrd="0" presId="urn:microsoft.com/office/officeart/2008/layout/AscendingPictureAccentProcess"/>
    <dgm:cxn modelId="{4F6D1A75-BD5B-42D3-A840-F7B8EBA77230}" type="presParOf" srcId="{8DA33BE3-B395-4925-BDC0-7B043E146C3A}" destId="{8153B91A-77F7-45BE-AFC2-930C090562A9}" srcOrd="8" destOrd="0" presId="urn:microsoft.com/office/officeart/2008/layout/AscendingPictureAccentProcess"/>
    <dgm:cxn modelId="{B67A020A-1EC3-47FD-8D6D-D03DB3908CB8}" type="presParOf" srcId="{8DA33BE3-B395-4925-BDC0-7B043E146C3A}" destId="{2BECE138-FA94-4F95-B62F-E627B5EA13D0}" srcOrd="9" destOrd="0" presId="urn:microsoft.com/office/officeart/2008/layout/AscendingPictureAccentProcess"/>
    <dgm:cxn modelId="{C8B18C33-BA61-4238-8AFA-FDA347AA0FF6}" type="presParOf" srcId="{8DA33BE3-B395-4925-BDC0-7B043E146C3A}" destId="{63D02048-B114-4022-A0BA-97C47DA0AA1A}" srcOrd="10" destOrd="0" presId="urn:microsoft.com/office/officeart/2008/layout/AscendingPictureAccentProcess"/>
    <dgm:cxn modelId="{AE7A7592-6392-4E47-8C0F-27DF40571056}" type="presParOf" srcId="{8DA33BE3-B395-4925-BDC0-7B043E146C3A}" destId="{1AE56F8C-4282-4089-8B0E-6A9DBF55E265}" srcOrd="11" destOrd="0" presId="urn:microsoft.com/office/officeart/2008/layout/AscendingPictureAccentProcess"/>
    <dgm:cxn modelId="{CD0AB7C9-B104-41AC-8913-C144EAE93CA2}" type="presParOf" srcId="{8DA33BE3-B395-4925-BDC0-7B043E146C3A}" destId="{1736E73A-3505-4DF7-A254-885C2E3DCB09}" srcOrd="12" destOrd="0" presId="urn:microsoft.com/office/officeart/2008/layout/AscendingPictureAccentProcess"/>
    <dgm:cxn modelId="{E76913C0-0211-46DC-B2D9-831C4BF67DFE}" type="presParOf" srcId="{8DA33BE3-B395-4925-BDC0-7B043E146C3A}" destId="{7B00E925-9561-47D0-8059-346776109E72}" srcOrd="13" destOrd="0" presId="urn:microsoft.com/office/officeart/2008/layout/AscendingPictureAccentProcess"/>
    <dgm:cxn modelId="{E05C1DE0-201E-48E1-B0AE-64BC5AC1441E}" type="presParOf" srcId="{8DA33BE3-B395-4925-BDC0-7B043E146C3A}" destId="{1374C4AD-3506-4871-9D6F-813308F21FA5}" srcOrd="14" destOrd="0" presId="urn:microsoft.com/office/officeart/2008/layout/AscendingPictureAccentProcess"/>
    <dgm:cxn modelId="{A790CFD3-1F05-41FD-B71F-403C8B5C0D57}" type="presParOf" srcId="{8DA33BE3-B395-4925-BDC0-7B043E146C3A}" destId="{6C136198-A015-4D42-AD49-C3EA6374E081}" srcOrd="15" destOrd="0" presId="urn:microsoft.com/office/officeart/2008/layout/AscendingPictureAccentProcess"/>
    <dgm:cxn modelId="{300B3A5D-1DF0-412F-B51F-695DA6AE7247}" type="presParOf" srcId="{8DA33BE3-B395-4925-BDC0-7B043E146C3A}" destId="{0134E211-F447-4A51-B0CE-F4226F8213DA}" srcOrd="16" destOrd="0" presId="urn:microsoft.com/office/officeart/2008/layout/AscendingPictureAccentProcess"/>
    <dgm:cxn modelId="{1E304A59-C7A3-43BD-88B5-E3D03C200544}" type="presParOf" srcId="{0134E211-F447-4A51-B0CE-F4226F8213DA}" destId="{1E1D32C5-E912-4446-BB53-8A2142883F24}" srcOrd="0" destOrd="0" presId="urn:microsoft.com/office/officeart/2008/layout/AscendingPictureAccentProcess"/>
    <dgm:cxn modelId="{CEBF3CDD-5A1F-497F-BEA9-8B06533C8F21}" type="presParOf" srcId="{8DA33BE3-B395-4925-BDC0-7B043E146C3A}" destId="{D8CE18ED-E308-4685-8654-B79BDDEC702B}" srcOrd="17" destOrd="0" presId="urn:microsoft.com/office/officeart/2008/layout/AscendingPictureAccentProcess"/>
    <dgm:cxn modelId="{862BB771-E297-4F28-9859-F0BA2961AFB5}" type="presParOf" srcId="{8DA33BE3-B395-4925-BDC0-7B043E146C3A}" destId="{EAC0FE27-371F-40DC-B011-C9415C1A7A33}" srcOrd="18" destOrd="0" presId="urn:microsoft.com/office/officeart/2008/layout/AscendingPictureAccentProcess"/>
    <dgm:cxn modelId="{C80FDD21-A6D3-4BD7-A8B4-EB56C38691D3}" type="presParOf" srcId="{EAC0FE27-371F-40DC-B011-C9415C1A7A33}" destId="{A3C022AA-9C60-4A92-8D53-F6EBB7A08C10}" srcOrd="0" destOrd="0" presId="urn:microsoft.com/office/officeart/2008/layout/AscendingPictureAccentProcess"/>
    <dgm:cxn modelId="{8D62F09A-E227-4F83-8FCF-25D6FE7DC6A0}" type="presParOf" srcId="{8DA33BE3-B395-4925-BDC0-7B043E146C3A}" destId="{C08967EB-A9C0-43E9-BEBC-8C0ABA74E059}" srcOrd="19" destOrd="0" presId="urn:microsoft.com/office/officeart/2008/layout/AscendingPictureAccentProcess"/>
    <dgm:cxn modelId="{4B0C9043-F7CD-4427-95FE-0F1B37349D07}" type="presParOf" srcId="{8DA33BE3-B395-4925-BDC0-7B043E146C3A}" destId="{84657776-006C-43D3-8C3A-E5910F7FCEE5}" srcOrd="20" destOrd="0" presId="urn:microsoft.com/office/officeart/2008/layout/AscendingPictureAccentProcess"/>
    <dgm:cxn modelId="{08C1049A-787A-4054-BBF9-F89B94E12447}" type="presParOf" srcId="{84657776-006C-43D3-8C3A-E5910F7FCEE5}" destId="{E3BDD2C0-693B-4912-B0E7-FBB59AA8E523}" srcOrd="0" destOrd="0" presId="urn:microsoft.com/office/officeart/2008/layout/AscendingPictureAccentProcess"/>
    <dgm:cxn modelId="{6DD29CF3-5560-41A2-A835-C915B7B9A624}" type="presParOf" srcId="{8DA33BE3-B395-4925-BDC0-7B043E146C3A}" destId="{3A198467-6AA5-4831-8854-78F634798405}" srcOrd="21" destOrd="0" presId="urn:microsoft.com/office/officeart/2008/layout/AscendingPictureAccentProcess"/>
    <dgm:cxn modelId="{231C48EB-7E95-450F-8267-286B3C6F6555}" type="presParOf" srcId="{8DA33BE3-B395-4925-BDC0-7B043E146C3A}" destId="{B95FC7BA-978F-42B5-93EB-11ADE2D6C4EE}" srcOrd="22" destOrd="0" presId="urn:microsoft.com/office/officeart/2008/layout/AscendingPictureAccentProcess"/>
    <dgm:cxn modelId="{75D881B2-450B-4E21-A7F8-C5984B59A674}" type="presParOf" srcId="{B95FC7BA-978F-42B5-93EB-11ADE2D6C4EE}" destId="{A40589DB-E453-49BF-A9A6-5B5FABCADE5A}" srcOrd="0" destOrd="0" presId="urn:microsoft.com/office/officeart/2008/layout/AscendingPictureAccentProcess"/>
    <dgm:cxn modelId="{E2117BE8-28C6-4196-B43E-42671D4AC060}" type="presParOf" srcId="{8DA33BE3-B395-4925-BDC0-7B043E146C3A}" destId="{F328684B-05A9-411C-93A0-98F15C6FE8FD}" srcOrd="23" destOrd="0" presId="urn:microsoft.com/office/officeart/2008/layout/AscendingPictureAccentProcess"/>
    <dgm:cxn modelId="{41D91256-E5E2-4D29-BE2D-C737988B442E}" type="presParOf" srcId="{8DA33BE3-B395-4925-BDC0-7B043E146C3A}" destId="{070AB89A-37D3-43B5-81D8-FF698342904C}" srcOrd="24" destOrd="0" presId="urn:microsoft.com/office/officeart/2008/layout/AscendingPictureAccentProcess"/>
    <dgm:cxn modelId="{D98A571B-3FA0-4B16-B014-696A8D891BB9}" type="presParOf" srcId="{070AB89A-37D3-43B5-81D8-FF698342904C}" destId="{ED726C36-403C-4BF1-85A5-9CDF4C098261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5D7136-6EBB-4941-87CF-029FFD634D5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B0B8E46-1F7C-4AAB-8A80-E507ADE7101C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mk-MK" dirty="0"/>
            <a:t>Оленсување на организацијата на свадби</a:t>
          </a:r>
          <a:endParaRPr lang="en-US" b="0" dirty="0">
            <a:latin typeface="Posterama"/>
            <a:ea typeface="Calibri"/>
            <a:cs typeface="Calibri"/>
          </a:endParaRPr>
        </a:p>
      </dgm:t>
    </dgm:pt>
    <dgm:pt modelId="{E240BEF4-18CA-4EB8-928D-E17E9751A4B6}" type="parTrans" cxnId="{E6D1D56B-9A19-4473-82F4-D8E6D810794F}">
      <dgm:prSet/>
      <dgm:spPr/>
      <dgm:t>
        <a:bodyPr/>
        <a:lstStyle/>
        <a:p>
          <a:endParaRPr lang="en-US"/>
        </a:p>
      </dgm:t>
    </dgm:pt>
    <dgm:pt modelId="{2713AA2B-5B5E-4191-BD87-C06B506B7353}" type="sibTrans" cxnId="{E6D1D56B-9A19-4473-82F4-D8E6D810794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A1F6A7B-1EF9-43D7-B207-39511C2DE814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mk-MK" dirty="0"/>
            <a:t>Дигитализација на процесот – заменува традиционални белешки и табели со модерна, интерактивна платформа</a:t>
          </a:r>
          <a:endParaRPr lang="en-US" dirty="0">
            <a:latin typeface="Posterama"/>
            <a:ea typeface="Calibri"/>
            <a:cs typeface="Calibri"/>
          </a:endParaRPr>
        </a:p>
      </dgm:t>
    </dgm:pt>
    <dgm:pt modelId="{83B1E7D8-8B16-4A1A-8408-F6007E3F446E}" type="parTrans" cxnId="{B3C9F64B-7B41-4CE0-B4F5-B81A9C8BB055}">
      <dgm:prSet/>
      <dgm:spPr/>
      <dgm:t>
        <a:bodyPr/>
        <a:lstStyle/>
        <a:p>
          <a:endParaRPr lang="en-US"/>
        </a:p>
      </dgm:t>
    </dgm:pt>
    <dgm:pt modelId="{708FA094-A198-4BA7-8504-0FC54FBAEDE7}" type="sibTrans" cxnId="{B3C9F64B-7B41-4CE0-B4F5-B81A9C8BB05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373A496-456E-41B6-8FD2-9555271A381F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mk-MK" dirty="0"/>
            <a:t>Подршка на локални добавувачи – овозможува лесно поврзување на парови со фотографи, ресторани, слаткари, кетеринг услуги и др.</a:t>
          </a:r>
          <a:endParaRPr lang="en-US" dirty="0">
            <a:latin typeface="Posterama"/>
            <a:ea typeface="Calibri"/>
            <a:cs typeface="Calibri"/>
          </a:endParaRPr>
        </a:p>
      </dgm:t>
    </dgm:pt>
    <dgm:pt modelId="{52CE4E9D-853D-41AE-92A3-8C630DF345D7}" type="parTrans" cxnId="{512EBE67-7A1E-460F-8536-C7EA4A1D3F33}">
      <dgm:prSet/>
      <dgm:spPr/>
      <dgm:t>
        <a:bodyPr/>
        <a:lstStyle/>
        <a:p>
          <a:endParaRPr lang="en-US"/>
        </a:p>
      </dgm:t>
    </dgm:pt>
    <dgm:pt modelId="{6A2E9393-1284-477B-A1F7-B7B01E75E05E}" type="sibTrans" cxnId="{512EBE67-7A1E-460F-8536-C7EA4A1D3F3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15CC413-A603-4E47-B5E7-98B081DFA958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• </a:t>
          </a:r>
          <a:r>
            <a:rPr lang="mk-MK" dirty="0">
              <a:latin typeface="Posterama"/>
              <a:ea typeface="Calibri"/>
              <a:cs typeface="Calibri"/>
            </a:rPr>
            <a:t>Заштеда на време и намалување на стресот – поедноставана комуникација, буџетирање и следење на обврските</a:t>
          </a:r>
          <a:endParaRPr lang="en-US" dirty="0">
            <a:latin typeface="Posterama"/>
            <a:ea typeface="Calibri"/>
            <a:cs typeface="Calibri"/>
          </a:endParaRPr>
        </a:p>
      </dgm:t>
    </dgm:pt>
    <dgm:pt modelId="{63E5BB49-46C7-4505-9CFE-96F3DD37C1B2}" type="parTrans" cxnId="{C20524AB-0CF3-4FC5-B3F9-45A4FDDE532D}">
      <dgm:prSet/>
      <dgm:spPr/>
      <dgm:t>
        <a:bodyPr/>
        <a:lstStyle/>
        <a:p>
          <a:endParaRPr lang="en-US"/>
        </a:p>
      </dgm:t>
    </dgm:pt>
    <dgm:pt modelId="{9D2482AF-DF89-4572-833F-956558C75B29}" type="sibTrans" cxnId="{C20524AB-0CF3-4FC5-B3F9-45A4FDDE532D}">
      <dgm:prSet/>
      <dgm:spPr/>
      <dgm:t>
        <a:bodyPr/>
        <a:lstStyle/>
        <a:p>
          <a:endParaRPr lang="en-US"/>
        </a:p>
      </dgm:t>
    </dgm:pt>
    <dgm:pt modelId="{3B62A42A-395C-4035-85C4-A0F478899EE7}" type="pres">
      <dgm:prSet presAssocID="{AA5D7136-6EBB-4941-87CF-029FFD634D59}" presName="root" presStyleCnt="0">
        <dgm:presLayoutVars>
          <dgm:dir/>
          <dgm:resizeHandles val="exact"/>
        </dgm:presLayoutVars>
      </dgm:prSet>
      <dgm:spPr/>
    </dgm:pt>
    <dgm:pt modelId="{00263630-34BD-41E3-8809-2B7E2AC9B938}" type="pres">
      <dgm:prSet presAssocID="{AA5D7136-6EBB-4941-87CF-029FFD634D59}" presName="container" presStyleCnt="0">
        <dgm:presLayoutVars>
          <dgm:dir/>
          <dgm:resizeHandles val="exact"/>
        </dgm:presLayoutVars>
      </dgm:prSet>
      <dgm:spPr/>
    </dgm:pt>
    <dgm:pt modelId="{14E51DC4-F77B-4560-A344-3143D6E1ECD1}" type="pres">
      <dgm:prSet presAssocID="{FB0B8E46-1F7C-4AAB-8A80-E507ADE7101C}" presName="compNode" presStyleCnt="0"/>
      <dgm:spPr/>
    </dgm:pt>
    <dgm:pt modelId="{A7625943-CB01-4C13-B3EF-86D8CC798223}" type="pres">
      <dgm:prSet presAssocID="{FB0B8E46-1F7C-4AAB-8A80-E507ADE7101C}" presName="iconBgRect" presStyleLbl="bgShp" presStyleIdx="0" presStyleCnt="4"/>
      <dgm:spPr/>
    </dgm:pt>
    <dgm:pt modelId="{08C5B1FF-3D1C-4FB0-8E95-48AA86CCC234}" type="pres">
      <dgm:prSet presAssocID="{FB0B8E46-1F7C-4AAB-8A80-E507ADE7101C}" presName="iconRect" presStyleLbl="node1" presStyleIdx="0" presStyleCnt="4"/>
      <dgm:spPr>
        <a:blipFill rotWithShape="1">
          <a:blip xmlns:r="http://schemas.openxmlformats.org/officeDocument/2006/relationships" r:embed="rId1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444272C5-940C-44A8-A279-A6A3CC8F4A13}" type="pres">
      <dgm:prSet presAssocID="{FB0B8E46-1F7C-4AAB-8A80-E507ADE7101C}" presName="spaceRect" presStyleCnt="0"/>
      <dgm:spPr/>
    </dgm:pt>
    <dgm:pt modelId="{AB1541E9-2279-4EA1-BF2B-EFCFAD81BAA3}" type="pres">
      <dgm:prSet presAssocID="{FB0B8E46-1F7C-4AAB-8A80-E507ADE7101C}" presName="textRect" presStyleLbl="revTx" presStyleIdx="0" presStyleCnt="4">
        <dgm:presLayoutVars>
          <dgm:chMax val="1"/>
          <dgm:chPref val="1"/>
        </dgm:presLayoutVars>
      </dgm:prSet>
      <dgm:spPr/>
    </dgm:pt>
    <dgm:pt modelId="{6D236081-3C71-4E0A-802D-61F4DCAA8F1A}" type="pres">
      <dgm:prSet presAssocID="{2713AA2B-5B5E-4191-BD87-C06B506B7353}" presName="sibTrans" presStyleLbl="sibTrans2D1" presStyleIdx="0" presStyleCnt="0"/>
      <dgm:spPr/>
    </dgm:pt>
    <dgm:pt modelId="{7854A659-A54B-4D3C-BB8E-79172866CD48}" type="pres">
      <dgm:prSet presAssocID="{DA1F6A7B-1EF9-43D7-B207-39511C2DE814}" presName="compNode" presStyleCnt="0"/>
      <dgm:spPr/>
    </dgm:pt>
    <dgm:pt modelId="{323DFDC9-B558-4CA4-9906-3FC3C8C10F8E}" type="pres">
      <dgm:prSet presAssocID="{DA1F6A7B-1EF9-43D7-B207-39511C2DE814}" presName="iconBgRect" presStyleLbl="bgShp" presStyleIdx="1" presStyleCnt="4"/>
      <dgm:spPr/>
    </dgm:pt>
    <dgm:pt modelId="{DFE66D4D-F203-4043-91B3-5798818D10D1}" type="pres">
      <dgm:prSet presAssocID="{DA1F6A7B-1EF9-43D7-B207-39511C2DE814}" presName="iconRect" presStyleLbl="node1" presStyleIdx="1" presStyleCnt="4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BD479B1-45DB-4750-8716-AFB824EE5479}" type="pres">
      <dgm:prSet presAssocID="{DA1F6A7B-1EF9-43D7-B207-39511C2DE814}" presName="spaceRect" presStyleCnt="0"/>
      <dgm:spPr/>
    </dgm:pt>
    <dgm:pt modelId="{96130DEC-9724-4611-98A4-3E47A3E30B55}" type="pres">
      <dgm:prSet presAssocID="{DA1F6A7B-1EF9-43D7-B207-39511C2DE814}" presName="textRect" presStyleLbl="revTx" presStyleIdx="1" presStyleCnt="4">
        <dgm:presLayoutVars>
          <dgm:chMax val="1"/>
          <dgm:chPref val="1"/>
        </dgm:presLayoutVars>
      </dgm:prSet>
      <dgm:spPr/>
    </dgm:pt>
    <dgm:pt modelId="{1D7C5525-97AB-4A2D-9F87-DD1FE9771C05}" type="pres">
      <dgm:prSet presAssocID="{708FA094-A198-4BA7-8504-0FC54FBAEDE7}" presName="sibTrans" presStyleLbl="sibTrans2D1" presStyleIdx="0" presStyleCnt="0"/>
      <dgm:spPr/>
    </dgm:pt>
    <dgm:pt modelId="{13B4BB26-FCE9-4D36-B737-DF9BF09E2266}" type="pres">
      <dgm:prSet presAssocID="{2373A496-456E-41B6-8FD2-9555271A381F}" presName="compNode" presStyleCnt="0"/>
      <dgm:spPr/>
    </dgm:pt>
    <dgm:pt modelId="{866ED27E-5BA9-4989-8D0F-7204AE519F46}" type="pres">
      <dgm:prSet presAssocID="{2373A496-456E-41B6-8FD2-9555271A381F}" presName="iconBgRect" presStyleLbl="bgShp" presStyleIdx="2" presStyleCnt="4"/>
      <dgm:spPr/>
    </dgm:pt>
    <dgm:pt modelId="{0E5688DD-3E4D-4E0E-9190-5F9CE5B6CB6D}" type="pres">
      <dgm:prSet presAssocID="{2373A496-456E-41B6-8FD2-9555271A381F}" presName="iconRect" presStyleLbl="node1" presStyleIdx="2" presStyleCnt="4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In"/>
        </a:ext>
      </dgm:extLst>
    </dgm:pt>
    <dgm:pt modelId="{D58BDE89-3487-47B2-99C2-BC216AC69F21}" type="pres">
      <dgm:prSet presAssocID="{2373A496-456E-41B6-8FD2-9555271A381F}" presName="spaceRect" presStyleCnt="0"/>
      <dgm:spPr/>
    </dgm:pt>
    <dgm:pt modelId="{65E45C2A-2316-4327-AD9E-11D76AA4DB06}" type="pres">
      <dgm:prSet presAssocID="{2373A496-456E-41B6-8FD2-9555271A381F}" presName="textRect" presStyleLbl="revTx" presStyleIdx="2" presStyleCnt="4">
        <dgm:presLayoutVars>
          <dgm:chMax val="1"/>
          <dgm:chPref val="1"/>
        </dgm:presLayoutVars>
      </dgm:prSet>
      <dgm:spPr/>
    </dgm:pt>
    <dgm:pt modelId="{99F77330-331C-4491-9BDE-F108F192CDB6}" type="pres">
      <dgm:prSet presAssocID="{6A2E9393-1284-477B-A1F7-B7B01E75E05E}" presName="sibTrans" presStyleLbl="sibTrans2D1" presStyleIdx="0" presStyleCnt="0"/>
      <dgm:spPr/>
    </dgm:pt>
    <dgm:pt modelId="{74BF9E22-75CA-4678-8742-FFF4ABAFBBE6}" type="pres">
      <dgm:prSet presAssocID="{915CC413-A603-4E47-B5E7-98B081DFA958}" presName="compNode" presStyleCnt="0"/>
      <dgm:spPr/>
    </dgm:pt>
    <dgm:pt modelId="{4A4E357F-941B-489E-BD45-57DDC610B19B}" type="pres">
      <dgm:prSet presAssocID="{915CC413-A603-4E47-B5E7-98B081DFA958}" presName="iconBgRect" presStyleLbl="bgShp" presStyleIdx="3" presStyleCnt="4"/>
      <dgm:spPr/>
    </dgm:pt>
    <dgm:pt modelId="{606D7087-713D-4B6A-BA1F-3EE696723483}" type="pres">
      <dgm:prSet presAssocID="{915CC413-A603-4E47-B5E7-98B081DFA958}" presName="iconRect" presStyleLbl="node1" presStyleIdx="3" presStyleCnt="4"/>
      <dgm:spPr>
        <a:blipFill rotWithShape="1">
          <a:blip xmlns:r="http://schemas.openxmlformats.org/officeDocument/2006/relationships" r:embed="rId4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093F697A-E78F-4D1C-B8C5-880384693A0D}" type="pres">
      <dgm:prSet presAssocID="{915CC413-A603-4E47-B5E7-98B081DFA958}" presName="spaceRect" presStyleCnt="0"/>
      <dgm:spPr/>
    </dgm:pt>
    <dgm:pt modelId="{6D80FD8E-F526-4B69-8ACE-11BEEB1A82EF}" type="pres">
      <dgm:prSet presAssocID="{915CC413-A603-4E47-B5E7-98B081DFA95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46AEE02-30E5-43A1-BB03-B68D17D2BF9E}" type="presOf" srcId="{915CC413-A603-4E47-B5E7-98B081DFA958}" destId="{6D80FD8E-F526-4B69-8ACE-11BEEB1A82EF}" srcOrd="0" destOrd="0" presId="urn:microsoft.com/office/officeart/2018/2/layout/IconCircleList"/>
    <dgm:cxn modelId="{ABBBD511-45C3-4599-8018-3B2FAB58715D}" type="presOf" srcId="{2713AA2B-5B5E-4191-BD87-C06B506B7353}" destId="{6D236081-3C71-4E0A-802D-61F4DCAA8F1A}" srcOrd="0" destOrd="0" presId="urn:microsoft.com/office/officeart/2018/2/layout/IconCircleList"/>
    <dgm:cxn modelId="{5720781A-1D45-4070-A02E-75C5E952DA2C}" type="presOf" srcId="{708FA094-A198-4BA7-8504-0FC54FBAEDE7}" destId="{1D7C5525-97AB-4A2D-9F87-DD1FE9771C05}" srcOrd="0" destOrd="0" presId="urn:microsoft.com/office/officeart/2018/2/layout/IconCircleList"/>
    <dgm:cxn modelId="{85B21D60-D29E-4C85-A836-382D7E29FDD4}" type="presOf" srcId="{2373A496-456E-41B6-8FD2-9555271A381F}" destId="{65E45C2A-2316-4327-AD9E-11D76AA4DB06}" srcOrd="0" destOrd="0" presId="urn:microsoft.com/office/officeart/2018/2/layout/IconCircleList"/>
    <dgm:cxn modelId="{A5341361-F1A3-48F7-8C2E-947DB547A7A4}" type="presOf" srcId="{AA5D7136-6EBB-4941-87CF-029FFD634D59}" destId="{3B62A42A-395C-4035-85C4-A0F478899EE7}" srcOrd="0" destOrd="0" presId="urn:microsoft.com/office/officeart/2018/2/layout/IconCircleList"/>
    <dgm:cxn modelId="{512EBE67-7A1E-460F-8536-C7EA4A1D3F33}" srcId="{AA5D7136-6EBB-4941-87CF-029FFD634D59}" destId="{2373A496-456E-41B6-8FD2-9555271A381F}" srcOrd="2" destOrd="0" parTransId="{52CE4E9D-853D-41AE-92A3-8C630DF345D7}" sibTransId="{6A2E9393-1284-477B-A1F7-B7B01E75E05E}"/>
    <dgm:cxn modelId="{E6D1D56B-9A19-4473-82F4-D8E6D810794F}" srcId="{AA5D7136-6EBB-4941-87CF-029FFD634D59}" destId="{FB0B8E46-1F7C-4AAB-8A80-E507ADE7101C}" srcOrd="0" destOrd="0" parTransId="{E240BEF4-18CA-4EB8-928D-E17E9751A4B6}" sibTransId="{2713AA2B-5B5E-4191-BD87-C06B506B7353}"/>
    <dgm:cxn modelId="{B3C9F64B-7B41-4CE0-B4F5-B81A9C8BB055}" srcId="{AA5D7136-6EBB-4941-87CF-029FFD634D59}" destId="{DA1F6A7B-1EF9-43D7-B207-39511C2DE814}" srcOrd="1" destOrd="0" parTransId="{83B1E7D8-8B16-4A1A-8408-F6007E3F446E}" sibTransId="{708FA094-A198-4BA7-8504-0FC54FBAEDE7}"/>
    <dgm:cxn modelId="{061E8793-4D23-4BB6-B4EF-C50191E12A2D}" type="presOf" srcId="{6A2E9393-1284-477B-A1F7-B7B01E75E05E}" destId="{99F77330-331C-4491-9BDE-F108F192CDB6}" srcOrd="0" destOrd="0" presId="urn:microsoft.com/office/officeart/2018/2/layout/IconCircleList"/>
    <dgm:cxn modelId="{C20524AB-0CF3-4FC5-B3F9-45A4FDDE532D}" srcId="{AA5D7136-6EBB-4941-87CF-029FFD634D59}" destId="{915CC413-A603-4E47-B5E7-98B081DFA958}" srcOrd="3" destOrd="0" parTransId="{63E5BB49-46C7-4505-9CFE-96F3DD37C1B2}" sibTransId="{9D2482AF-DF89-4572-833F-956558C75B29}"/>
    <dgm:cxn modelId="{481EE2B2-D352-40F9-8466-107D9427B23C}" type="presOf" srcId="{FB0B8E46-1F7C-4AAB-8A80-E507ADE7101C}" destId="{AB1541E9-2279-4EA1-BF2B-EFCFAD81BAA3}" srcOrd="0" destOrd="0" presId="urn:microsoft.com/office/officeart/2018/2/layout/IconCircleList"/>
    <dgm:cxn modelId="{B30CB1CB-4145-4DC1-B0AB-E39414374E54}" type="presOf" srcId="{DA1F6A7B-1EF9-43D7-B207-39511C2DE814}" destId="{96130DEC-9724-4611-98A4-3E47A3E30B55}" srcOrd="0" destOrd="0" presId="urn:microsoft.com/office/officeart/2018/2/layout/IconCircleList"/>
    <dgm:cxn modelId="{02861DB9-9BED-4EFE-8807-D0701D492118}" type="presParOf" srcId="{3B62A42A-395C-4035-85C4-A0F478899EE7}" destId="{00263630-34BD-41E3-8809-2B7E2AC9B938}" srcOrd="0" destOrd="0" presId="urn:microsoft.com/office/officeart/2018/2/layout/IconCircleList"/>
    <dgm:cxn modelId="{05EA76AC-2BFC-42C3-A88B-841DC531D3E0}" type="presParOf" srcId="{00263630-34BD-41E3-8809-2B7E2AC9B938}" destId="{14E51DC4-F77B-4560-A344-3143D6E1ECD1}" srcOrd="0" destOrd="0" presId="urn:microsoft.com/office/officeart/2018/2/layout/IconCircleList"/>
    <dgm:cxn modelId="{8085011D-F256-47B2-BFE1-68FEEB8606B8}" type="presParOf" srcId="{14E51DC4-F77B-4560-A344-3143D6E1ECD1}" destId="{A7625943-CB01-4C13-B3EF-86D8CC798223}" srcOrd="0" destOrd="0" presId="urn:microsoft.com/office/officeart/2018/2/layout/IconCircleList"/>
    <dgm:cxn modelId="{AD5FA7FA-6923-4FFC-A186-EF9102566D1C}" type="presParOf" srcId="{14E51DC4-F77B-4560-A344-3143D6E1ECD1}" destId="{08C5B1FF-3D1C-4FB0-8E95-48AA86CCC234}" srcOrd="1" destOrd="0" presId="urn:microsoft.com/office/officeart/2018/2/layout/IconCircleList"/>
    <dgm:cxn modelId="{2F390C01-979B-4148-B356-128F542E5EFB}" type="presParOf" srcId="{14E51DC4-F77B-4560-A344-3143D6E1ECD1}" destId="{444272C5-940C-44A8-A279-A6A3CC8F4A13}" srcOrd="2" destOrd="0" presId="urn:microsoft.com/office/officeart/2018/2/layout/IconCircleList"/>
    <dgm:cxn modelId="{C2921A45-3BC6-4047-A243-E381790C24F8}" type="presParOf" srcId="{14E51DC4-F77B-4560-A344-3143D6E1ECD1}" destId="{AB1541E9-2279-4EA1-BF2B-EFCFAD81BAA3}" srcOrd="3" destOrd="0" presId="urn:microsoft.com/office/officeart/2018/2/layout/IconCircleList"/>
    <dgm:cxn modelId="{3158DCF1-C314-4497-AA87-7053A145596A}" type="presParOf" srcId="{00263630-34BD-41E3-8809-2B7E2AC9B938}" destId="{6D236081-3C71-4E0A-802D-61F4DCAA8F1A}" srcOrd="1" destOrd="0" presId="urn:microsoft.com/office/officeart/2018/2/layout/IconCircleList"/>
    <dgm:cxn modelId="{E538CFBD-4307-4C4E-B085-F11A833A25A4}" type="presParOf" srcId="{00263630-34BD-41E3-8809-2B7E2AC9B938}" destId="{7854A659-A54B-4D3C-BB8E-79172866CD48}" srcOrd="2" destOrd="0" presId="urn:microsoft.com/office/officeart/2018/2/layout/IconCircleList"/>
    <dgm:cxn modelId="{BCDB0147-E5E7-4C5D-B8A7-3F5A50C478CD}" type="presParOf" srcId="{7854A659-A54B-4D3C-BB8E-79172866CD48}" destId="{323DFDC9-B558-4CA4-9906-3FC3C8C10F8E}" srcOrd="0" destOrd="0" presId="urn:microsoft.com/office/officeart/2018/2/layout/IconCircleList"/>
    <dgm:cxn modelId="{E5375E42-FD18-472D-8958-8A21AB8B4241}" type="presParOf" srcId="{7854A659-A54B-4D3C-BB8E-79172866CD48}" destId="{DFE66D4D-F203-4043-91B3-5798818D10D1}" srcOrd="1" destOrd="0" presId="urn:microsoft.com/office/officeart/2018/2/layout/IconCircleList"/>
    <dgm:cxn modelId="{CAA9636F-F673-44CA-9E25-1AC6D33047CB}" type="presParOf" srcId="{7854A659-A54B-4D3C-BB8E-79172866CD48}" destId="{8BD479B1-45DB-4750-8716-AFB824EE5479}" srcOrd="2" destOrd="0" presId="urn:microsoft.com/office/officeart/2018/2/layout/IconCircleList"/>
    <dgm:cxn modelId="{271681BD-ECF4-441A-BEB3-E0F6301BAA06}" type="presParOf" srcId="{7854A659-A54B-4D3C-BB8E-79172866CD48}" destId="{96130DEC-9724-4611-98A4-3E47A3E30B55}" srcOrd="3" destOrd="0" presId="urn:microsoft.com/office/officeart/2018/2/layout/IconCircleList"/>
    <dgm:cxn modelId="{C190733B-3271-4C45-A1DB-2B2DB203E049}" type="presParOf" srcId="{00263630-34BD-41E3-8809-2B7E2AC9B938}" destId="{1D7C5525-97AB-4A2D-9F87-DD1FE9771C05}" srcOrd="3" destOrd="0" presId="urn:microsoft.com/office/officeart/2018/2/layout/IconCircleList"/>
    <dgm:cxn modelId="{19C7F931-9274-482F-990F-007ED959C7BD}" type="presParOf" srcId="{00263630-34BD-41E3-8809-2B7E2AC9B938}" destId="{13B4BB26-FCE9-4D36-B737-DF9BF09E2266}" srcOrd="4" destOrd="0" presId="urn:microsoft.com/office/officeart/2018/2/layout/IconCircleList"/>
    <dgm:cxn modelId="{3C460C8C-DC61-47EA-93DE-C796BE651FB0}" type="presParOf" srcId="{13B4BB26-FCE9-4D36-B737-DF9BF09E2266}" destId="{866ED27E-5BA9-4989-8D0F-7204AE519F46}" srcOrd="0" destOrd="0" presId="urn:microsoft.com/office/officeart/2018/2/layout/IconCircleList"/>
    <dgm:cxn modelId="{9A3CD769-804A-4BFE-B941-93FDF7315406}" type="presParOf" srcId="{13B4BB26-FCE9-4D36-B737-DF9BF09E2266}" destId="{0E5688DD-3E4D-4E0E-9190-5F9CE5B6CB6D}" srcOrd="1" destOrd="0" presId="urn:microsoft.com/office/officeart/2018/2/layout/IconCircleList"/>
    <dgm:cxn modelId="{854F58EE-181F-4BAD-8C2A-46A3395F51DE}" type="presParOf" srcId="{13B4BB26-FCE9-4D36-B737-DF9BF09E2266}" destId="{D58BDE89-3487-47B2-99C2-BC216AC69F21}" srcOrd="2" destOrd="0" presId="urn:microsoft.com/office/officeart/2018/2/layout/IconCircleList"/>
    <dgm:cxn modelId="{D60C508E-679A-4CF7-AA0D-9BA5E2CEC58E}" type="presParOf" srcId="{13B4BB26-FCE9-4D36-B737-DF9BF09E2266}" destId="{65E45C2A-2316-4327-AD9E-11D76AA4DB06}" srcOrd="3" destOrd="0" presId="urn:microsoft.com/office/officeart/2018/2/layout/IconCircleList"/>
    <dgm:cxn modelId="{72B274D0-4DFE-4E3D-90B9-E54ABBA5C6E8}" type="presParOf" srcId="{00263630-34BD-41E3-8809-2B7E2AC9B938}" destId="{99F77330-331C-4491-9BDE-F108F192CDB6}" srcOrd="5" destOrd="0" presId="urn:microsoft.com/office/officeart/2018/2/layout/IconCircleList"/>
    <dgm:cxn modelId="{04D4660A-4FA9-4CD2-A000-3495436D950C}" type="presParOf" srcId="{00263630-34BD-41E3-8809-2B7E2AC9B938}" destId="{74BF9E22-75CA-4678-8742-FFF4ABAFBBE6}" srcOrd="6" destOrd="0" presId="urn:microsoft.com/office/officeart/2018/2/layout/IconCircleList"/>
    <dgm:cxn modelId="{1F58DD03-9687-47E0-84D8-10CF73FFAEFD}" type="presParOf" srcId="{74BF9E22-75CA-4678-8742-FFF4ABAFBBE6}" destId="{4A4E357F-941B-489E-BD45-57DDC610B19B}" srcOrd="0" destOrd="0" presId="urn:microsoft.com/office/officeart/2018/2/layout/IconCircleList"/>
    <dgm:cxn modelId="{E7048888-9078-40EC-830D-ADDF20AE4DFD}" type="presParOf" srcId="{74BF9E22-75CA-4678-8742-FFF4ABAFBBE6}" destId="{606D7087-713D-4B6A-BA1F-3EE696723483}" srcOrd="1" destOrd="0" presId="urn:microsoft.com/office/officeart/2018/2/layout/IconCircleList"/>
    <dgm:cxn modelId="{6C5CF24A-4BDA-45BF-B508-1A8C4F22AA05}" type="presParOf" srcId="{74BF9E22-75CA-4678-8742-FFF4ABAFBBE6}" destId="{093F697A-E78F-4D1C-B8C5-880384693A0D}" srcOrd="2" destOrd="0" presId="urn:microsoft.com/office/officeart/2018/2/layout/IconCircleList"/>
    <dgm:cxn modelId="{686DA6CA-748D-4961-ADA5-323E7BDF0983}" type="presParOf" srcId="{74BF9E22-75CA-4678-8742-FFF4ABAFBBE6}" destId="{6D80FD8E-F526-4B69-8ACE-11BEEB1A82E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E693DD-06A8-4E6E-BDA3-12A4C78D0337}">
      <dsp:nvSpPr>
        <dsp:cNvPr id="0" name=""/>
        <dsp:cNvSpPr/>
      </dsp:nvSpPr>
      <dsp:spPr>
        <a:xfrm>
          <a:off x="0" y="1960"/>
          <a:ext cx="6831118" cy="8353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CD1B6-46C1-4BD2-9ADF-8BD744C71C18}">
      <dsp:nvSpPr>
        <dsp:cNvPr id="0" name=""/>
        <dsp:cNvSpPr/>
      </dsp:nvSpPr>
      <dsp:spPr>
        <a:xfrm>
          <a:off x="252680" y="189904"/>
          <a:ext cx="459419" cy="4594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BF542-F034-43BB-BF03-38D41BEAA514}">
      <dsp:nvSpPr>
        <dsp:cNvPr id="0" name=""/>
        <dsp:cNvSpPr/>
      </dsp:nvSpPr>
      <dsp:spPr>
        <a:xfrm>
          <a:off x="964780" y="1960"/>
          <a:ext cx="5866337" cy="835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403" tIns="88403" rIns="88403" bIns="8840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1900" kern="1200" dirty="0">
              <a:solidFill>
                <a:schemeClr val="tx1"/>
              </a:solidFill>
            </a:rPr>
            <a:t>Автентификација и авторизација на корисници, како и избор на улоги на корисниците </a:t>
          </a:r>
          <a:endParaRPr lang="en-US" sz="1900" kern="1200" dirty="0">
            <a:solidFill>
              <a:schemeClr val="tx1"/>
            </a:solidFill>
            <a:latin typeface="Posterama"/>
            <a:ea typeface="Calibri"/>
            <a:cs typeface="Calibri"/>
          </a:endParaRPr>
        </a:p>
      </dsp:txBody>
      <dsp:txXfrm>
        <a:off x="964780" y="1960"/>
        <a:ext cx="5866337" cy="835307"/>
      </dsp:txXfrm>
    </dsp:sp>
    <dsp:sp modelId="{5165D247-C702-4A3A-A08B-CCDC63318BFF}">
      <dsp:nvSpPr>
        <dsp:cNvPr id="0" name=""/>
        <dsp:cNvSpPr/>
      </dsp:nvSpPr>
      <dsp:spPr>
        <a:xfrm>
          <a:off x="0" y="1046094"/>
          <a:ext cx="6831118" cy="8353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8106A-E8BA-4BEE-AFB4-A66C24618BAA}">
      <dsp:nvSpPr>
        <dsp:cNvPr id="0" name=""/>
        <dsp:cNvSpPr/>
      </dsp:nvSpPr>
      <dsp:spPr>
        <a:xfrm>
          <a:off x="252680" y="1234039"/>
          <a:ext cx="459419" cy="4594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662F5A-1D1B-4CD7-9515-D57540AFDBD2}">
      <dsp:nvSpPr>
        <dsp:cNvPr id="0" name=""/>
        <dsp:cNvSpPr/>
      </dsp:nvSpPr>
      <dsp:spPr>
        <a:xfrm>
          <a:off x="964780" y="1046094"/>
          <a:ext cx="5866337" cy="835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403" tIns="88403" rIns="88403" bIns="8840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1900" kern="1200" dirty="0">
              <a:solidFill>
                <a:schemeClr val="tx1"/>
              </a:solidFill>
            </a:rPr>
            <a:t>Планирање на задачи</a:t>
          </a:r>
          <a:endParaRPr lang="en-US" sz="1900" kern="1200" dirty="0">
            <a:solidFill>
              <a:schemeClr val="tx1"/>
            </a:solidFill>
            <a:latin typeface="Posterama"/>
            <a:ea typeface="Calibri"/>
            <a:cs typeface="Calibri"/>
          </a:endParaRPr>
        </a:p>
      </dsp:txBody>
      <dsp:txXfrm>
        <a:off x="964780" y="1046094"/>
        <a:ext cx="5866337" cy="835307"/>
      </dsp:txXfrm>
    </dsp:sp>
    <dsp:sp modelId="{7833F185-0D2D-4C3C-9136-E8FAD2678158}">
      <dsp:nvSpPr>
        <dsp:cNvPr id="0" name=""/>
        <dsp:cNvSpPr/>
      </dsp:nvSpPr>
      <dsp:spPr>
        <a:xfrm>
          <a:off x="0" y="2090229"/>
          <a:ext cx="6831118" cy="8353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79F63-E356-41F9-BA24-9C914E2C9739}">
      <dsp:nvSpPr>
        <dsp:cNvPr id="0" name=""/>
        <dsp:cNvSpPr/>
      </dsp:nvSpPr>
      <dsp:spPr>
        <a:xfrm>
          <a:off x="252680" y="2278173"/>
          <a:ext cx="459419" cy="4594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72132-05B0-4074-B176-BD92BF60D2ED}">
      <dsp:nvSpPr>
        <dsp:cNvPr id="0" name=""/>
        <dsp:cNvSpPr/>
      </dsp:nvSpPr>
      <dsp:spPr>
        <a:xfrm>
          <a:off x="964780" y="2090229"/>
          <a:ext cx="5866337" cy="835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403" tIns="88403" rIns="88403" bIns="8840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1900" kern="1200" dirty="0">
              <a:solidFill>
                <a:schemeClr val="tx1"/>
              </a:solidFill>
            </a:rPr>
            <a:t>Управување со добавувачи </a:t>
          </a:r>
          <a:endParaRPr lang="en-US" sz="1900" kern="1200" dirty="0">
            <a:solidFill>
              <a:schemeClr val="tx1"/>
            </a:solidFill>
            <a:latin typeface="Posterama"/>
            <a:ea typeface="Calibri"/>
            <a:cs typeface="Calibri"/>
          </a:endParaRPr>
        </a:p>
      </dsp:txBody>
      <dsp:txXfrm>
        <a:off x="964780" y="2090229"/>
        <a:ext cx="5866337" cy="835307"/>
      </dsp:txXfrm>
    </dsp:sp>
    <dsp:sp modelId="{237345C2-2F8B-4572-9BB5-19B6F68251B6}">
      <dsp:nvSpPr>
        <dsp:cNvPr id="0" name=""/>
        <dsp:cNvSpPr/>
      </dsp:nvSpPr>
      <dsp:spPr>
        <a:xfrm>
          <a:off x="0" y="3134363"/>
          <a:ext cx="6831118" cy="8353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C33EDE-89F2-4171-BF92-519BBB1C8517}">
      <dsp:nvSpPr>
        <dsp:cNvPr id="0" name=""/>
        <dsp:cNvSpPr/>
      </dsp:nvSpPr>
      <dsp:spPr>
        <a:xfrm>
          <a:off x="252680" y="3322308"/>
          <a:ext cx="459419" cy="4594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90649-8D59-42DE-BE90-BB57BE0C4169}">
      <dsp:nvSpPr>
        <dsp:cNvPr id="0" name=""/>
        <dsp:cNvSpPr/>
      </dsp:nvSpPr>
      <dsp:spPr>
        <a:xfrm>
          <a:off x="964780" y="3134363"/>
          <a:ext cx="5866337" cy="835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403" tIns="88403" rIns="88403" bIns="8840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1900" kern="1200" dirty="0">
              <a:solidFill>
                <a:schemeClr val="tx1"/>
              </a:solidFill>
            </a:rPr>
            <a:t>Детали за свадбата и тек на настанот</a:t>
          </a:r>
          <a:endParaRPr lang="en-US" sz="1900" kern="1200" dirty="0">
            <a:solidFill>
              <a:schemeClr val="tx1"/>
            </a:solidFill>
            <a:latin typeface="Posterama"/>
          </a:endParaRPr>
        </a:p>
      </dsp:txBody>
      <dsp:txXfrm>
        <a:off x="964780" y="3134363"/>
        <a:ext cx="5866337" cy="835307"/>
      </dsp:txXfrm>
    </dsp:sp>
    <dsp:sp modelId="{B1A7C818-7CAD-40B6-91ED-5BD9D9D78D3C}">
      <dsp:nvSpPr>
        <dsp:cNvPr id="0" name=""/>
        <dsp:cNvSpPr/>
      </dsp:nvSpPr>
      <dsp:spPr>
        <a:xfrm>
          <a:off x="0" y="4178498"/>
          <a:ext cx="6831118" cy="8353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5D40D-AB92-4954-B9F5-36A76473BDCF}">
      <dsp:nvSpPr>
        <dsp:cNvPr id="0" name=""/>
        <dsp:cNvSpPr/>
      </dsp:nvSpPr>
      <dsp:spPr>
        <a:xfrm>
          <a:off x="252680" y="4366442"/>
          <a:ext cx="459419" cy="4594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6B507A-1D8F-44DD-9C41-9FE80FB86C89}">
      <dsp:nvSpPr>
        <dsp:cNvPr id="0" name=""/>
        <dsp:cNvSpPr/>
      </dsp:nvSpPr>
      <dsp:spPr>
        <a:xfrm>
          <a:off x="964780" y="4178498"/>
          <a:ext cx="5866337" cy="835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403" tIns="88403" rIns="88403" bIns="8840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1900" kern="1200" dirty="0">
              <a:solidFill>
                <a:schemeClr val="tx1"/>
              </a:solidFill>
            </a:rPr>
            <a:t>Управување со гости</a:t>
          </a:r>
          <a:endParaRPr lang="en-US" sz="1900" kern="1200" dirty="0">
            <a:latin typeface="Calibri"/>
            <a:ea typeface="Calibri"/>
            <a:cs typeface="Calibri"/>
          </a:endParaRPr>
        </a:p>
      </dsp:txBody>
      <dsp:txXfrm>
        <a:off x="964780" y="4178498"/>
        <a:ext cx="5866337" cy="835307"/>
      </dsp:txXfrm>
    </dsp:sp>
    <dsp:sp modelId="{E87EF48B-F196-4E3F-8D03-B6636A78C6FB}">
      <dsp:nvSpPr>
        <dsp:cNvPr id="0" name=""/>
        <dsp:cNvSpPr/>
      </dsp:nvSpPr>
      <dsp:spPr>
        <a:xfrm>
          <a:off x="0" y="5222633"/>
          <a:ext cx="6831118" cy="8353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8CC1D6-1296-4A8D-A40A-837183B5DE80}">
      <dsp:nvSpPr>
        <dsp:cNvPr id="0" name=""/>
        <dsp:cNvSpPr/>
      </dsp:nvSpPr>
      <dsp:spPr>
        <a:xfrm>
          <a:off x="252680" y="5410577"/>
          <a:ext cx="459419" cy="459419"/>
        </a:xfrm>
        <a:prstGeom prst="rect">
          <a:avLst/>
        </a:prstGeom>
        <a:blipFill>
          <a:blip xmlns:r="http://schemas.openxmlformats.org/officeDocument/2006/relationships" r:embed="rId11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284D0-AA66-4E18-A7D5-B2AF5882E95A}">
      <dsp:nvSpPr>
        <dsp:cNvPr id="0" name=""/>
        <dsp:cNvSpPr/>
      </dsp:nvSpPr>
      <dsp:spPr>
        <a:xfrm>
          <a:off x="964780" y="5222633"/>
          <a:ext cx="5866337" cy="835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403" tIns="88403" rIns="88403" bIns="8840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1900" kern="1200" dirty="0">
              <a:solidFill>
                <a:schemeClr val="tx1"/>
              </a:solidFill>
            </a:rPr>
            <a:t>Поставување и следење на буџет </a:t>
          </a:r>
          <a:endParaRPr lang="en-US" sz="1900" kern="1200" dirty="0">
            <a:latin typeface="Calibri"/>
            <a:ea typeface="Calibri"/>
            <a:cs typeface="Calibri"/>
          </a:endParaRPr>
        </a:p>
      </dsp:txBody>
      <dsp:txXfrm>
        <a:off x="964780" y="5222633"/>
        <a:ext cx="5866337" cy="8353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77960F-26BB-48A8-9C01-9C5D9181CE5C}">
      <dsp:nvSpPr>
        <dsp:cNvPr id="0" name=""/>
        <dsp:cNvSpPr/>
      </dsp:nvSpPr>
      <dsp:spPr>
        <a:xfrm>
          <a:off x="252467" y="63643"/>
          <a:ext cx="409746" cy="4097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F6FDBB-6233-46AF-9F8D-C26D515A4466}">
      <dsp:nvSpPr>
        <dsp:cNvPr id="0" name=""/>
        <dsp:cNvSpPr/>
      </dsp:nvSpPr>
      <dsp:spPr>
        <a:xfrm>
          <a:off x="2067" y="610085"/>
          <a:ext cx="910546" cy="36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Frontend</a:t>
          </a:r>
          <a:r>
            <a:rPr lang="mk-MK" sz="1100" kern="1200" dirty="0"/>
            <a:t> </a:t>
          </a:r>
          <a:r>
            <a:rPr lang="en-US" sz="1100" kern="1200" dirty="0"/>
            <a:t>- Angular</a:t>
          </a:r>
        </a:p>
      </dsp:txBody>
      <dsp:txXfrm>
        <a:off x="2067" y="610085"/>
        <a:ext cx="910546" cy="364218"/>
      </dsp:txXfrm>
    </dsp:sp>
    <dsp:sp modelId="{3340DB8B-BBAF-4D5E-A323-F28D46A20315}">
      <dsp:nvSpPr>
        <dsp:cNvPr id="0" name=""/>
        <dsp:cNvSpPr/>
      </dsp:nvSpPr>
      <dsp:spPr>
        <a:xfrm>
          <a:off x="1322360" y="63643"/>
          <a:ext cx="409746" cy="4097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E7389-557B-4C2B-8EE1-D18BC43DF3E8}">
      <dsp:nvSpPr>
        <dsp:cNvPr id="0" name=""/>
        <dsp:cNvSpPr/>
      </dsp:nvSpPr>
      <dsp:spPr>
        <a:xfrm>
          <a:off x="1071959" y="610085"/>
          <a:ext cx="910546" cy="36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Backend – Java Spring Boot</a:t>
          </a:r>
        </a:p>
      </dsp:txBody>
      <dsp:txXfrm>
        <a:off x="1071959" y="610085"/>
        <a:ext cx="910546" cy="364218"/>
      </dsp:txXfrm>
    </dsp:sp>
    <dsp:sp modelId="{145CCB38-1D36-41B1-9CAD-FD6B6BC76C8D}">
      <dsp:nvSpPr>
        <dsp:cNvPr id="0" name=""/>
        <dsp:cNvSpPr/>
      </dsp:nvSpPr>
      <dsp:spPr>
        <a:xfrm>
          <a:off x="2531111" y="63643"/>
          <a:ext cx="409746" cy="409746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0E3C1-9512-4442-B00C-7D415B469FE0}">
      <dsp:nvSpPr>
        <dsp:cNvPr id="0" name=""/>
        <dsp:cNvSpPr/>
      </dsp:nvSpPr>
      <dsp:spPr>
        <a:xfrm>
          <a:off x="2141852" y="610085"/>
          <a:ext cx="1188263" cy="36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1100" kern="1200" dirty="0"/>
            <a:t>Комуникација и верзиска контрола </a:t>
          </a:r>
          <a:r>
            <a:rPr lang="en-US" sz="1100" kern="1200" dirty="0"/>
            <a:t>– GitHub &amp; Discord</a:t>
          </a:r>
        </a:p>
      </dsp:txBody>
      <dsp:txXfrm>
        <a:off x="2141852" y="610085"/>
        <a:ext cx="1188263" cy="364218"/>
      </dsp:txXfrm>
    </dsp:sp>
    <dsp:sp modelId="{78DDEF3A-1792-4D31-B077-66E556DFA7F1}">
      <dsp:nvSpPr>
        <dsp:cNvPr id="0" name=""/>
        <dsp:cNvSpPr/>
      </dsp:nvSpPr>
      <dsp:spPr>
        <a:xfrm>
          <a:off x="723761" y="1201940"/>
          <a:ext cx="409746" cy="4097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5AE0A-6E43-42AE-9BC3-C84C48826A51}">
      <dsp:nvSpPr>
        <dsp:cNvPr id="0" name=""/>
        <dsp:cNvSpPr/>
      </dsp:nvSpPr>
      <dsp:spPr>
        <a:xfrm>
          <a:off x="473361" y="1748382"/>
          <a:ext cx="910546" cy="36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Testing - Postman</a:t>
          </a:r>
        </a:p>
      </dsp:txBody>
      <dsp:txXfrm>
        <a:off x="473361" y="1748382"/>
        <a:ext cx="910546" cy="364218"/>
      </dsp:txXfrm>
    </dsp:sp>
    <dsp:sp modelId="{FA8FFF88-2EC6-472C-921C-BDAD625D18FF}">
      <dsp:nvSpPr>
        <dsp:cNvPr id="0" name=""/>
        <dsp:cNvSpPr/>
      </dsp:nvSpPr>
      <dsp:spPr>
        <a:xfrm>
          <a:off x="1996164" y="1201940"/>
          <a:ext cx="409746" cy="40974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68CDA-E61E-47CD-8876-B601AE2A9BAA}">
      <dsp:nvSpPr>
        <dsp:cNvPr id="0" name=""/>
        <dsp:cNvSpPr/>
      </dsp:nvSpPr>
      <dsp:spPr>
        <a:xfrm>
          <a:off x="1543254" y="1748382"/>
          <a:ext cx="1315567" cy="364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Integration – Dev </a:t>
          </a:r>
          <a:r>
            <a:rPr lang="mk-MK" sz="1100" kern="1200" dirty="0"/>
            <a:t>интеграција со </a:t>
          </a:r>
          <a:r>
            <a:rPr lang="en-US" sz="1100" kern="1200" dirty="0"/>
            <a:t>CORS</a:t>
          </a:r>
          <a:r>
            <a:rPr lang="mk-MK" sz="1100" kern="1200" dirty="0"/>
            <a:t> дозвола</a:t>
          </a:r>
          <a:endParaRPr lang="en-US" sz="1100" kern="1200" dirty="0"/>
        </a:p>
      </dsp:txBody>
      <dsp:txXfrm>
        <a:off x="1543254" y="1748382"/>
        <a:ext cx="1315567" cy="3642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FF101C-8041-4B59-B47C-B4C229248644}">
      <dsp:nvSpPr>
        <dsp:cNvPr id="0" name=""/>
        <dsp:cNvSpPr/>
      </dsp:nvSpPr>
      <dsp:spPr>
        <a:xfrm>
          <a:off x="0" y="475218"/>
          <a:ext cx="3934608" cy="37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BB557E-7D19-4D32-8E8F-CD923E37C42F}">
      <dsp:nvSpPr>
        <dsp:cNvPr id="0" name=""/>
        <dsp:cNvSpPr/>
      </dsp:nvSpPr>
      <dsp:spPr>
        <a:xfrm>
          <a:off x="196730" y="29412"/>
          <a:ext cx="2754225" cy="66720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103" tIns="0" rIns="10410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CORS</a:t>
          </a:r>
          <a:r>
            <a:rPr lang="mk-MK" sz="1100" kern="1200" dirty="0"/>
            <a:t> и интеграција – предизвици при комуникација </a:t>
          </a:r>
          <a:r>
            <a:rPr lang="en-US" sz="1100" kern="1200" dirty="0"/>
            <a:t>frontend-backend</a:t>
          </a:r>
          <a:endParaRPr lang="mk-MK" sz="1100" kern="1200" dirty="0"/>
        </a:p>
      </dsp:txBody>
      <dsp:txXfrm>
        <a:off x="229300" y="61982"/>
        <a:ext cx="2689085" cy="602066"/>
      </dsp:txXfrm>
    </dsp:sp>
    <dsp:sp modelId="{26EED868-D501-4AD4-9360-163033768F30}">
      <dsp:nvSpPr>
        <dsp:cNvPr id="0" name=""/>
        <dsp:cNvSpPr/>
      </dsp:nvSpPr>
      <dsp:spPr>
        <a:xfrm>
          <a:off x="0" y="1249820"/>
          <a:ext cx="3934608" cy="37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26547-FC54-42C7-823A-C323448B72FA}">
      <dsp:nvSpPr>
        <dsp:cNvPr id="0" name=""/>
        <dsp:cNvSpPr/>
      </dsp:nvSpPr>
      <dsp:spPr>
        <a:xfrm>
          <a:off x="196730" y="934218"/>
          <a:ext cx="2754225" cy="53700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103" tIns="0" rIns="10410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1100" kern="1200" dirty="0"/>
            <a:t>Нови технологии – учење и примена на </a:t>
          </a:r>
          <a:r>
            <a:rPr lang="en-US" sz="1100" kern="1200" dirty="0"/>
            <a:t>Angular &amp; Spring Boot</a:t>
          </a:r>
          <a:endParaRPr lang="mk-MK" sz="1100" kern="1200" dirty="0"/>
        </a:p>
      </dsp:txBody>
      <dsp:txXfrm>
        <a:off x="222944" y="960432"/>
        <a:ext cx="2701797" cy="484573"/>
      </dsp:txXfrm>
    </dsp:sp>
    <dsp:sp modelId="{4D406CB6-FEF4-4679-9617-7685833118AD}">
      <dsp:nvSpPr>
        <dsp:cNvPr id="0" name=""/>
        <dsp:cNvSpPr/>
      </dsp:nvSpPr>
      <dsp:spPr>
        <a:xfrm>
          <a:off x="0" y="2050675"/>
          <a:ext cx="3934608" cy="37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E2390E-BD52-436A-BFF4-47DF5E8AF0C9}">
      <dsp:nvSpPr>
        <dsp:cNvPr id="0" name=""/>
        <dsp:cNvSpPr/>
      </dsp:nvSpPr>
      <dsp:spPr>
        <a:xfrm>
          <a:off x="196730" y="1708820"/>
          <a:ext cx="2754225" cy="56325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103" tIns="0" rIns="10410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1100" kern="1200" dirty="0"/>
            <a:t>Тимска комуникација и организација со време</a:t>
          </a:r>
        </a:p>
      </dsp:txBody>
      <dsp:txXfrm>
        <a:off x="224226" y="1736316"/>
        <a:ext cx="2699233" cy="508262"/>
      </dsp:txXfrm>
    </dsp:sp>
    <dsp:sp modelId="{D896E4A3-DA3B-4941-8956-C2B03F799F02}">
      <dsp:nvSpPr>
        <dsp:cNvPr id="0" name=""/>
        <dsp:cNvSpPr/>
      </dsp:nvSpPr>
      <dsp:spPr>
        <a:xfrm>
          <a:off x="0" y="2767189"/>
          <a:ext cx="3934608" cy="378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9D79A4-D3B0-42B7-B067-148100CD00D8}">
      <dsp:nvSpPr>
        <dsp:cNvPr id="0" name=""/>
        <dsp:cNvSpPr/>
      </dsp:nvSpPr>
      <dsp:spPr>
        <a:xfrm>
          <a:off x="196730" y="2509675"/>
          <a:ext cx="2754225" cy="47891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103" tIns="0" rIns="10410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1100" kern="1200" dirty="0"/>
            <a:t>Синхронизација на податоците и функциите во </a:t>
          </a:r>
          <a:r>
            <a:rPr lang="en-US" sz="1100" kern="1200" dirty="0"/>
            <a:t>frontend </a:t>
          </a:r>
          <a:r>
            <a:rPr lang="mk-MK" sz="1100" kern="1200" dirty="0"/>
            <a:t>и </a:t>
          </a:r>
          <a:r>
            <a:rPr lang="en-US" sz="1100" kern="1200" dirty="0"/>
            <a:t>backend</a:t>
          </a:r>
        </a:p>
      </dsp:txBody>
      <dsp:txXfrm>
        <a:off x="220109" y="2533054"/>
        <a:ext cx="2707467" cy="4321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9C742-0F27-4FB7-A307-0AB44B0EC96B}">
      <dsp:nvSpPr>
        <dsp:cNvPr id="0" name=""/>
        <dsp:cNvSpPr/>
      </dsp:nvSpPr>
      <dsp:spPr>
        <a:xfrm>
          <a:off x="2741098" y="3293544"/>
          <a:ext cx="62063" cy="6206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FA64FEF-DC49-4068-9BA5-DD66F23E2A1E}">
      <dsp:nvSpPr>
        <dsp:cNvPr id="0" name=""/>
        <dsp:cNvSpPr/>
      </dsp:nvSpPr>
      <dsp:spPr>
        <a:xfrm>
          <a:off x="2603516" y="3349459"/>
          <a:ext cx="62063" cy="6206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AA42F63-D823-419B-A719-4B5AE690014E}">
      <dsp:nvSpPr>
        <dsp:cNvPr id="0" name=""/>
        <dsp:cNvSpPr/>
      </dsp:nvSpPr>
      <dsp:spPr>
        <a:xfrm>
          <a:off x="2462896" y="3395682"/>
          <a:ext cx="62063" cy="6206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E64A10D-35A4-4DEB-98FE-262D50DBF325}">
      <dsp:nvSpPr>
        <dsp:cNvPr id="0" name=""/>
        <dsp:cNvSpPr/>
      </dsp:nvSpPr>
      <dsp:spPr>
        <a:xfrm>
          <a:off x="2320106" y="3431468"/>
          <a:ext cx="62063" cy="6206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1A3235F-DA54-4654-987A-69306618C6CD}">
      <dsp:nvSpPr>
        <dsp:cNvPr id="0" name=""/>
        <dsp:cNvSpPr/>
      </dsp:nvSpPr>
      <dsp:spPr>
        <a:xfrm>
          <a:off x="3491939" y="2752287"/>
          <a:ext cx="62063" cy="6206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E45CABE-5BF7-45E5-8510-495C42665C37}">
      <dsp:nvSpPr>
        <dsp:cNvPr id="0" name=""/>
        <dsp:cNvSpPr/>
      </dsp:nvSpPr>
      <dsp:spPr>
        <a:xfrm>
          <a:off x="3383002" y="2862626"/>
          <a:ext cx="62063" cy="6206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EAECE91-FD32-4919-90A8-25E9A81B88A8}">
      <dsp:nvSpPr>
        <dsp:cNvPr id="0" name=""/>
        <dsp:cNvSpPr/>
      </dsp:nvSpPr>
      <dsp:spPr>
        <a:xfrm>
          <a:off x="3942877" y="2081307"/>
          <a:ext cx="62063" cy="6206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05D163C-FDD9-45B4-951A-0774E7071F1B}">
      <dsp:nvSpPr>
        <dsp:cNvPr id="0" name=""/>
        <dsp:cNvSpPr/>
      </dsp:nvSpPr>
      <dsp:spPr>
        <a:xfrm>
          <a:off x="4185056" y="1263830"/>
          <a:ext cx="62063" cy="6206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153B91A-77F7-45BE-AFC2-930C090562A9}">
      <dsp:nvSpPr>
        <dsp:cNvPr id="0" name=""/>
        <dsp:cNvSpPr/>
      </dsp:nvSpPr>
      <dsp:spPr>
        <a:xfrm>
          <a:off x="4063967" y="296873"/>
          <a:ext cx="62063" cy="6206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BECE138-FA94-4F95-B62F-E627B5EA13D0}">
      <dsp:nvSpPr>
        <dsp:cNvPr id="0" name=""/>
        <dsp:cNvSpPr/>
      </dsp:nvSpPr>
      <dsp:spPr>
        <a:xfrm>
          <a:off x="4154241" y="227166"/>
          <a:ext cx="62063" cy="6206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D02048-B114-4022-A0BA-97C47DA0AA1A}">
      <dsp:nvSpPr>
        <dsp:cNvPr id="0" name=""/>
        <dsp:cNvSpPr/>
      </dsp:nvSpPr>
      <dsp:spPr>
        <a:xfrm>
          <a:off x="4244516" y="157086"/>
          <a:ext cx="62063" cy="6206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E56F8C-4282-4089-8B0E-6A9DBF55E265}">
      <dsp:nvSpPr>
        <dsp:cNvPr id="0" name=""/>
        <dsp:cNvSpPr/>
      </dsp:nvSpPr>
      <dsp:spPr>
        <a:xfrm>
          <a:off x="4335225" y="227166"/>
          <a:ext cx="62063" cy="6206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736E73A-3505-4DF7-A254-885C2E3DCB09}">
      <dsp:nvSpPr>
        <dsp:cNvPr id="0" name=""/>
        <dsp:cNvSpPr/>
      </dsp:nvSpPr>
      <dsp:spPr>
        <a:xfrm>
          <a:off x="4425499" y="296873"/>
          <a:ext cx="62063" cy="6206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B00E925-9561-47D0-8059-346776109E72}">
      <dsp:nvSpPr>
        <dsp:cNvPr id="0" name=""/>
        <dsp:cNvSpPr/>
      </dsp:nvSpPr>
      <dsp:spPr>
        <a:xfrm>
          <a:off x="4244516" y="304701"/>
          <a:ext cx="62063" cy="6206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374C4AD-3506-4871-9D6F-813308F21FA5}">
      <dsp:nvSpPr>
        <dsp:cNvPr id="0" name=""/>
        <dsp:cNvSpPr/>
      </dsp:nvSpPr>
      <dsp:spPr>
        <a:xfrm>
          <a:off x="4244516" y="452317"/>
          <a:ext cx="62063" cy="6206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C136198-A015-4D42-AD49-C3EA6374E081}">
      <dsp:nvSpPr>
        <dsp:cNvPr id="0" name=""/>
        <dsp:cNvSpPr/>
      </dsp:nvSpPr>
      <dsp:spPr>
        <a:xfrm>
          <a:off x="1975283" y="3550473"/>
          <a:ext cx="1337191" cy="35860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3039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1100" kern="1200" dirty="0"/>
            <a:t>Анализа на барања</a:t>
          </a:r>
        </a:p>
      </dsp:txBody>
      <dsp:txXfrm>
        <a:off x="1992788" y="3567978"/>
        <a:ext cx="1302181" cy="323591"/>
      </dsp:txXfrm>
    </dsp:sp>
    <dsp:sp modelId="{1E1D32C5-E912-4446-BB53-8A2142883F24}">
      <dsp:nvSpPr>
        <dsp:cNvPr id="0" name=""/>
        <dsp:cNvSpPr/>
      </dsp:nvSpPr>
      <dsp:spPr>
        <a:xfrm>
          <a:off x="1604420" y="3199140"/>
          <a:ext cx="620203" cy="61991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D8CE18ED-E308-4685-8654-B79BDDEC702B}">
      <dsp:nvSpPr>
        <dsp:cNvPr id="0" name=""/>
        <dsp:cNvSpPr/>
      </dsp:nvSpPr>
      <dsp:spPr>
        <a:xfrm>
          <a:off x="3150154" y="3126637"/>
          <a:ext cx="1337191" cy="35860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3039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1100" kern="1200"/>
            <a:t>Дизајн на софтвер</a:t>
          </a:r>
          <a:endParaRPr lang="mk-MK" sz="1100" kern="1200" dirty="0"/>
        </a:p>
      </dsp:txBody>
      <dsp:txXfrm>
        <a:off x="3167659" y="3144142"/>
        <a:ext cx="1302181" cy="323591"/>
      </dsp:txXfrm>
    </dsp:sp>
    <dsp:sp modelId="{A3C022AA-9C60-4A92-8D53-F6EBB7A08C10}">
      <dsp:nvSpPr>
        <dsp:cNvPr id="0" name=""/>
        <dsp:cNvSpPr/>
      </dsp:nvSpPr>
      <dsp:spPr>
        <a:xfrm>
          <a:off x="2779291" y="2775305"/>
          <a:ext cx="620203" cy="61991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C08967EB-A9C0-43E9-BEBC-8C0ABA74E059}">
      <dsp:nvSpPr>
        <dsp:cNvPr id="0" name=""/>
        <dsp:cNvSpPr/>
      </dsp:nvSpPr>
      <dsp:spPr>
        <a:xfrm>
          <a:off x="3787284" y="2514181"/>
          <a:ext cx="1337191" cy="35860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3039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1100" kern="1200" dirty="0"/>
            <a:t>Имплементација на код</a:t>
          </a:r>
        </a:p>
      </dsp:txBody>
      <dsp:txXfrm>
        <a:off x="3804789" y="2531686"/>
        <a:ext cx="1302181" cy="323591"/>
      </dsp:txXfrm>
    </dsp:sp>
    <dsp:sp modelId="{E3BDD2C0-693B-4912-B0E7-FBB59AA8E523}">
      <dsp:nvSpPr>
        <dsp:cNvPr id="0" name=""/>
        <dsp:cNvSpPr/>
      </dsp:nvSpPr>
      <dsp:spPr>
        <a:xfrm>
          <a:off x="3416421" y="2162849"/>
          <a:ext cx="620203" cy="61991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3A198467-6AA5-4831-8854-78F634798405}">
      <dsp:nvSpPr>
        <dsp:cNvPr id="0" name=""/>
        <dsp:cNvSpPr/>
      </dsp:nvSpPr>
      <dsp:spPr>
        <a:xfrm>
          <a:off x="4120171" y="1726898"/>
          <a:ext cx="1337191" cy="35860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3039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1100" kern="1200" dirty="0"/>
            <a:t>Интеграција на </a:t>
          </a:r>
          <a:r>
            <a:rPr lang="en-US" sz="1100" kern="1200" dirty="0"/>
            <a:t>frontend </a:t>
          </a:r>
          <a:r>
            <a:rPr lang="mk-MK" sz="1100" kern="1200" dirty="0"/>
            <a:t>со </a:t>
          </a:r>
          <a:r>
            <a:rPr lang="en-US" sz="1100" kern="1200" dirty="0"/>
            <a:t>backend</a:t>
          </a:r>
          <a:endParaRPr lang="mk-MK" sz="1100" kern="1200" dirty="0"/>
        </a:p>
      </dsp:txBody>
      <dsp:txXfrm>
        <a:off x="4137676" y="1744403"/>
        <a:ext cx="1302181" cy="323591"/>
      </dsp:txXfrm>
    </dsp:sp>
    <dsp:sp modelId="{A40589DB-E453-49BF-A9A6-5B5FABCADE5A}">
      <dsp:nvSpPr>
        <dsp:cNvPr id="0" name=""/>
        <dsp:cNvSpPr/>
      </dsp:nvSpPr>
      <dsp:spPr>
        <a:xfrm>
          <a:off x="3749308" y="1375566"/>
          <a:ext cx="620203" cy="61991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F328684B-05A9-411C-93A0-98F15C6FE8FD}">
      <dsp:nvSpPr>
        <dsp:cNvPr id="0" name=""/>
        <dsp:cNvSpPr/>
      </dsp:nvSpPr>
      <dsp:spPr>
        <a:xfrm>
          <a:off x="4305495" y="925450"/>
          <a:ext cx="1337191" cy="35860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83039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1100" kern="1200" dirty="0"/>
            <a:t>Тестирање</a:t>
          </a:r>
        </a:p>
      </dsp:txBody>
      <dsp:txXfrm>
        <a:off x="4323000" y="942955"/>
        <a:ext cx="1302181" cy="323591"/>
      </dsp:txXfrm>
    </dsp:sp>
    <dsp:sp modelId="{ED726C36-403C-4BF1-85A5-9CDF4C098261}">
      <dsp:nvSpPr>
        <dsp:cNvPr id="0" name=""/>
        <dsp:cNvSpPr/>
      </dsp:nvSpPr>
      <dsp:spPr>
        <a:xfrm>
          <a:off x="3934631" y="574117"/>
          <a:ext cx="620203" cy="61991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625943-CB01-4C13-B3EF-86D8CC798223}">
      <dsp:nvSpPr>
        <dsp:cNvPr id="0" name=""/>
        <dsp:cNvSpPr/>
      </dsp:nvSpPr>
      <dsp:spPr>
        <a:xfrm>
          <a:off x="86170" y="1895712"/>
          <a:ext cx="898970" cy="8989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5B1FF-3D1C-4FB0-8E95-48AA86CCC234}">
      <dsp:nvSpPr>
        <dsp:cNvPr id="0" name=""/>
        <dsp:cNvSpPr/>
      </dsp:nvSpPr>
      <dsp:spPr>
        <a:xfrm>
          <a:off x="274954" y="2084496"/>
          <a:ext cx="521402" cy="521402"/>
        </a:xfrm>
        <a:prstGeom prst="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541E9-2279-4EA1-BF2B-EFCFAD81BAA3}">
      <dsp:nvSpPr>
        <dsp:cNvPr id="0" name=""/>
        <dsp:cNvSpPr/>
      </dsp:nvSpPr>
      <dsp:spPr>
        <a:xfrm>
          <a:off x="1177777" y="1895712"/>
          <a:ext cx="2119000" cy="89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1100" kern="1200" dirty="0"/>
            <a:t>Оленсување на организацијата на свадби</a:t>
          </a:r>
          <a:endParaRPr lang="en-US" sz="1100" b="0" kern="1200" dirty="0">
            <a:latin typeface="Posterama"/>
            <a:ea typeface="Calibri"/>
            <a:cs typeface="Calibri"/>
          </a:endParaRPr>
        </a:p>
      </dsp:txBody>
      <dsp:txXfrm>
        <a:off x="1177777" y="1895712"/>
        <a:ext cx="2119000" cy="898970"/>
      </dsp:txXfrm>
    </dsp:sp>
    <dsp:sp modelId="{323DFDC9-B558-4CA4-9906-3FC3C8C10F8E}">
      <dsp:nvSpPr>
        <dsp:cNvPr id="0" name=""/>
        <dsp:cNvSpPr/>
      </dsp:nvSpPr>
      <dsp:spPr>
        <a:xfrm>
          <a:off x="3665997" y="1895712"/>
          <a:ext cx="898970" cy="8989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E66D4D-F203-4043-91B3-5798818D10D1}">
      <dsp:nvSpPr>
        <dsp:cNvPr id="0" name=""/>
        <dsp:cNvSpPr/>
      </dsp:nvSpPr>
      <dsp:spPr>
        <a:xfrm>
          <a:off x="3854781" y="2084496"/>
          <a:ext cx="521402" cy="521402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130DEC-9724-4611-98A4-3E47A3E30B55}">
      <dsp:nvSpPr>
        <dsp:cNvPr id="0" name=""/>
        <dsp:cNvSpPr/>
      </dsp:nvSpPr>
      <dsp:spPr>
        <a:xfrm>
          <a:off x="4757604" y="1895712"/>
          <a:ext cx="2119000" cy="89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1100" kern="1200" dirty="0"/>
            <a:t>Дигитализација на процесот – заменува традиционални белешки и табели со модерна, интерактивна платформа</a:t>
          </a:r>
          <a:endParaRPr lang="en-US" sz="1100" kern="1200" dirty="0">
            <a:latin typeface="Posterama"/>
            <a:ea typeface="Calibri"/>
            <a:cs typeface="Calibri"/>
          </a:endParaRPr>
        </a:p>
      </dsp:txBody>
      <dsp:txXfrm>
        <a:off x="4757604" y="1895712"/>
        <a:ext cx="2119000" cy="898970"/>
      </dsp:txXfrm>
    </dsp:sp>
    <dsp:sp modelId="{866ED27E-5BA9-4989-8D0F-7204AE519F46}">
      <dsp:nvSpPr>
        <dsp:cNvPr id="0" name=""/>
        <dsp:cNvSpPr/>
      </dsp:nvSpPr>
      <dsp:spPr>
        <a:xfrm>
          <a:off x="86170" y="3939492"/>
          <a:ext cx="898970" cy="8989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688DD-3E4D-4E0E-9190-5F9CE5B6CB6D}">
      <dsp:nvSpPr>
        <dsp:cNvPr id="0" name=""/>
        <dsp:cNvSpPr/>
      </dsp:nvSpPr>
      <dsp:spPr>
        <a:xfrm>
          <a:off x="274954" y="4128276"/>
          <a:ext cx="521402" cy="521402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45C2A-2316-4327-AD9E-11D76AA4DB06}">
      <dsp:nvSpPr>
        <dsp:cNvPr id="0" name=""/>
        <dsp:cNvSpPr/>
      </dsp:nvSpPr>
      <dsp:spPr>
        <a:xfrm>
          <a:off x="1177777" y="3939492"/>
          <a:ext cx="2119000" cy="89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1100" kern="1200" dirty="0"/>
            <a:t>Подршка на локални добавувачи – овозможува лесно поврзување на парови со фотографи, ресторани, слаткари, кетеринг услуги и др.</a:t>
          </a:r>
          <a:endParaRPr lang="en-US" sz="1100" kern="1200" dirty="0">
            <a:latin typeface="Posterama"/>
            <a:ea typeface="Calibri"/>
            <a:cs typeface="Calibri"/>
          </a:endParaRPr>
        </a:p>
      </dsp:txBody>
      <dsp:txXfrm>
        <a:off x="1177777" y="3939492"/>
        <a:ext cx="2119000" cy="898970"/>
      </dsp:txXfrm>
    </dsp:sp>
    <dsp:sp modelId="{4A4E357F-941B-489E-BD45-57DDC610B19B}">
      <dsp:nvSpPr>
        <dsp:cNvPr id="0" name=""/>
        <dsp:cNvSpPr/>
      </dsp:nvSpPr>
      <dsp:spPr>
        <a:xfrm>
          <a:off x="3665997" y="3939492"/>
          <a:ext cx="898970" cy="8989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6D7087-713D-4B6A-BA1F-3EE696723483}">
      <dsp:nvSpPr>
        <dsp:cNvPr id="0" name=""/>
        <dsp:cNvSpPr/>
      </dsp:nvSpPr>
      <dsp:spPr>
        <a:xfrm>
          <a:off x="3854781" y="4128276"/>
          <a:ext cx="521402" cy="521402"/>
        </a:xfrm>
        <a:prstGeom prst="rect">
          <a:avLst/>
        </a:prstGeom>
        <a:blipFill rotWithShape="1">
          <a:blip xmlns:r="http://schemas.openxmlformats.org/officeDocument/2006/relationships" r:embed="rId4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0FD8E-F526-4B69-8ACE-11BEEB1A82EF}">
      <dsp:nvSpPr>
        <dsp:cNvPr id="0" name=""/>
        <dsp:cNvSpPr/>
      </dsp:nvSpPr>
      <dsp:spPr>
        <a:xfrm>
          <a:off x="4757604" y="3939492"/>
          <a:ext cx="2119000" cy="8989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• </a:t>
          </a:r>
          <a:r>
            <a:rPr lang="mk-MK" sz="1100" kern="1200" dirty="0">
              <a:latin typeface="Posterama"/>
              <a:ea typeface="Calibri"/>
              <a:cs typeface="Calibri"/>
            </a:rPr>
            <a:t>Заштеда на време и намалување на стресот – поедноставана комуникација, буџетирање и следење на обврските</a:t>
          </a:r>
          <a:endParaRPr lang="en-US" sz="1100" kern="1200" dirty="0">
            <a:latin typeface="Posterama"/>
            <a:ea typeface="Calibri"/>
            <a:cs typeface="Calibri"/>
          </a:endParaRPr>
        </a:p>
      </dsp:txBody>
      <dsp:txXfrm>
        <a:off x="4757604" y="3939492"/>
        <a:ext cx="2119000" cy="898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695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9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0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rt and tab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63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1313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33784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9342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38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9921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555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39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784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CC9A0-BB90-9965-CAA7-D7266041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DE855-6D10-C432-548C-1115A8A4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50800-45ED-472D-A6DC-64830B28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0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212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88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47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4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7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280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640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803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  <p:sldLayoutId id="2147483874" r:id="rId18"/>
    <p:sldLayoutId id="2147483875" r:id="rId19"/>
    <p:sldLayoutId id="2147483876" r:id="rId20"/>
    <p:sldLayoutId id="2147483877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Top Corners One Rounded and One Snipped 11">
            <a:extLst>
              <a:ext uri="{FF2B5EF4-FFF2-40B4-BE49-F238E27FC236}">
                <a16:creationId xmlns:a16="http://schemas.microsoft.com/office/drawing/2014/main" id="{F045507E-80A0-4EBE-0717-B6E70EE1BEC6}"/>
              </a:ext>
            </a:extLst>
          </p:cNvPr>
          <p:cNvSpPr/>
          <p:nvPr/>
        </p:nvSpPr>
        <p:spPr>
          <a:xfrm>
            <a:off x="-24244" y="1492318"/>
            <a:ext cx="8519734" cy="3492229"/>
          </a:xfrm>
          <a:prstGeom prst="snipRound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k-MK" dirty="0"/>
          </a:p>
        </p:txBody>
      </p:sp>
      <p:pic>
        <p:nvPicPr>
          <p:cNvPr id="2" name="Picture 3" descr="уким">
            <a:extLst>
              <a:ext uri="{FF2B5EF4-FFF2-40B4-BE49-F238E27FC236}">
                <a16:creationId xmlns:a16="http://schemas.microsoft.com/office/drawing/2014/main" id="{3F0B4A70-B78C-2C50-C26C-FA3DF857F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1044"/>
            <a:ext cx="706724" cy="87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" descr="Медиа | ФИНКИ">
            <a:extLst>
              <a:ext uri="{FF2B5EF4-FFF2-40B4-BE49-F238E27FC236}">
                <a16:creationId xmlns:a16="http://schemas.microsoft.com/office/drawing/2014/main" id="{70FD2D19-6C76-2D2C-2164-3BC92028B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5155" y="1500641"/>
            <a:ext cx="706724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0BBF72-3799-96CD-7BC6-E97BFBD23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065" y="1495402"/>
            <a:ext cx="710992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k-MK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УНИВЕРЗИТЕТ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kumimoji="0" lang="mk-MK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СВ. КИРИЛ И МЕТОДИЈ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kumimoji="0" lang="mk-MK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ВО СКОПЈЕ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mk-MK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ФАКУЛТЕТ ЗА ИНФОРМАТИЧКИ НАУКИ И КОМПЈУТЕРСКО ИНЖЕНЕРСТВО</a:t>
            </a:r>
            <a:endParaRPr kumimoji="0" lang="mk-MK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53A25-84FF-8380-CC01-C0A3C5C9E6C8}"/>
              </a:ext>
            </a:extLst>
          </p:cNvPr>
          <p:cNvSpPr txBox="1"/>
          <p:nvPr/>
        </p:nvSpPr>
        <p:spPr>
          <a:xfrm>
            <a:off x="0" y="2903904"/>
            <a:ext cx="61202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/>
              <a:t>ПРОЕКТ ПО ПРЕДМЕТОТ НАПРЕДЕН ВЕБ ДИЗАЈН</a:t>
            </a:r>
          </a:p>
          <a:p>
            <a:pPr algn="ctr"/>
            <a:r>
              <a:rPr lang="ru-RU" sz="4400" dirty="0"/>
              <a:t>Wedding Planner </a:t>
            </a:r>
            <a:br>
              <a:rPr lang="ru-RU" sz="4400" dirty="0"/>
            </a:br>
            <a:endParaRPr lang="mk-MK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CD3DE3-FD9B-536E-1C7A-F1390D3F5EB2}"/>
              </a:ext>
            </a:extLst>
          </p:cNvPr>
          <p:cNvSpPr txBox="1"/>
          <p:nvPr/>
        </p:nvSpPr>
        <p:spPr>
          <a:xfrm>
            <a:off x="471790" y="5525869"/>
            <a:ext cx="61202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Изработиле:</a:t>
            </a:r>
            <a:br>
              <a:rPr lang="ru-RU" b="1" dirty="0">
                <a:solidFill>
                  <a:schemeClr val="bg1"/>
                </a:solidFill>
              </a:rPr>
            </a:br>
            <a:r>
              <a:rPr lang="ru-RU" sz="1400" dirty="0">
                <a:solidFill>
                  <a:schemeClr val="bg1"/>
                </a:solidFill>
              </a:rPr>
              <a:t>Мартина Петковска 223313</a:t>
            </a:r>
            <a:br>
              <a:rPr lang="ru-RU" sz="1400" dirty="0">
                <a:solidFill>
                  <a:schemeClr val="bg1"/>
                </a:solidFill>
              </a:rPr>
            </a:br>
            <a:r>
              <a:rPr lang="ru-RU" sz="1400" dirty="0">
                <a:solidFill>
                  <a:schemeClr val="bg1"/>
                </a:solidFill>
              </a:rPr>
              <a:t>Мартина Василевска 211147</a:t>
            </a:r>
            <a:br>
              <a:rPr lang="ru-RU" sz="1400" dirty="0">
                <a:solidFill>
                  <a:schemeClr val="bg1"/>
                </a:solidFill>
              </a:rPr>
            </a:br>
            <a:r>
              <a:rPr lang="ru-RU" sz="1400" dirty="0">
                <a:solidFill>
                  <a:schemeClr val="bg1"/>
                </a:solidFill>
              </a:rPr>
              <a:t>Јован Александроски 211248</a:t>
            </a:r>
            <a:endParaRPr lang="mk-MK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246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79D-16F4-1613-CC3B-E530E11C9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215" y="2666632"/>
            <a:ext cx="4179570" cy="1524735"/>
          </a:xfrm>
        </p:spPr>
        <p:txBody>
          <a:bodyPr/>
          <a:lstStyle/>
          <a:p>
            <a:r>
              <a:rPr lang="mk-MK" dirty="0"/>
              <a:t>Ви благодариме На вниманието!</a:t>
            </a:r>
          </a:p>
        </p:txBody>
      </p:sp>
    </p:spTree>
    <p:extLst>
      <p:ext uri="{BB962C8B-B14F-4D97-AF65-F5344CB8AC3E}">
        <p14:creationId xmlns:p14="http://schemas.microsoft.com/office/powerpoint/2010/main" val="120901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09419"/>
            <a:ext cx="4617027" cy="585788"/>
          </a:xfrm>
        </p:spPr>
        <p:txBody>
          <a:bodyPr>
            <a:normAutofit/>
          </a:bodyPr>
          <a:lstStyle/>
          <a:p>
            <a:r>
              <a:rPr lang="mk-MK" dirty="0"/>
              <a:t>Идејата зад проектот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mk-MK" dirty="0"/>
              <a:t>Веб апликација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/>
          <a:lstStyle/>
          <a:p>
            <a:r>
              <a:rPr lang="mk-MK" dirty="0"/>
              <a:t>Цел и визија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mk-MK" dirty="0"/>
              <a:t>Технолошка основа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/>
          <a:lstStyle/>
          <a:p>
            <a:r>
              <a:rPr lang="mk-MK" dirty="0"/>
              <a:t>Корисничко искуство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mk-MK" dirty="0"/>
              <a:t>Модерен и функционален свадбен планер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/>
          <a:lstStyle/>
          <a:p>
            <a:r>
              <a:rPr lang="mk-MK" dirty="0"/>
              <a:t>Обезбедување на лесно достапна и интуитивна платформа која ќе го поедностави целосното свадбено планирање.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dirty="0"/>
              <a:t>Angular </a:t>
            </a:r>
            <a:r>
              <a:rPr lang="mk-MK" dirty="0"/>
              <a:t>и </a:t>
            </a:r>
            <a:r>
              <a:rPr lang="en-US" dirty="0"/>
              <a:t>Spring Boot: </a:t>
            </a:r>
            <a:r>
              <a:rPr lang="mk-MK" dirty="0"/>
              <a:t>Архитектура со јасна подлеба на </a:t>
            </a:r>
            <a:r>
              <a:rPr lang="en-US" dirty="0"/>
              <a:t>frontend</a:t>
            </a:r>
            <a:r>
              <a:rPr lang="mk-MK" dirty="0"/>
              <a:t> и </a:t>
            </a:r>
            <a:r>
              <a:rPr lang="en-US" dirty="0"/>
              <a:t>backend</a:t>
            </a:r>
            <a:r>
              <a:rPr lang="mk-MK" dirty="0"/>
              <a:t> за стабилност и флексибилност.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mk-MK" dirty="0"/>
              <a:t>Тестирана интеграција и респонзивен дизајн за позитивно корисничко искуство, кое е доволно лесно и разбирливо, но доволно моќно за комплетно планирање.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995A6-7A54-7084-9737-DA1E34552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20772"/>
            <a:ext cx="4518106" cy="5531079"/>
          </a:xfrm>
        </p:spPr>
        <p:txBody>
          <a:bodyPr anchor="ctr">
            <a:normAutofit/>
          </a:bodyPr>
          <a:lstStyle/>
          <a:p>
            <a:r>
              <a:rPr lang="mk-MK" sz="3200" dirty="0">
                <a:cs typeface="Posterama"/>
              </a:rPr>
              <a:t>Функционалности</a:t>
            </a:r>
            <a:endParaRPr lang="en-US" sz="3200" dirty="0">
              <a:cs typeface="Posterama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16D18A-ED80-FD0D-EC0A-311111FBF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720137"/>
              </p:ext>
            </p:extLst>
          </p:nvPr>
        </p:nvGraphicFramePr>
        <p:xfrm>
          <a:off x="4518106" y="399049"/>
          <a:ext cx="6831118" cy="6059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422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20F4-986E-4571-267F-0CC1600E5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776" y="625872"/>
            <a:ext cx="9634447" cy="1325563"/>
          </a:xfrm>
        </p:spPr>
        <p:txBody>
          <a:bodyPr/>
          <a:lstStyle/>
          <a:p>
            <a:r>
              <a:rPr lang="mk-MK" dirty="0">
                <a:solidFill>
                  <a:srgbClr val="35372E"/>
                </a:solidFill>
              </a:rPr>
              <a:t>Управување и организација на проектот</a:t>
            </a:r>
            <a:endParaRPr lang="mk-M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4DEB2-FDB8-0CF0-ED00-EE2F04960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3" y="2202261"/>
            <a:ext cx="2882475" cy="823912"/>
          </a:xfrm>
        </p:spPr>
        <p:txBody>
          <a:bodyPr anchor="ctr"/>
          <a:lstStyle/>
          <a:p>
            <a:pPr algn="ctr"/>
            <a:r>
              <a:rPr lang="mk-MK" dirty="0"/>
              <a:t>технологии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9DDC5E-22DB-EE0B-F0FD-B80771951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217740"/>
            <a:ext cx="2896671" cy="823912"/>
          </a:xfrm>
        </p:spPr>
        <p:txBody>
          <a:bodyPr anchor="ctr"/>
          <a:lstStyle/>
          <a:p>
            <a:pPr algn="ctr"/>
            <a:r>
              <a:rPr lang="mk-MK" dirty="0"/>
              <a:t>работен тек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726FFDA-B75B-F4EC-BD7A-8037C326D9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0" y="2217740"/>
            <a:ext cx="2882475" cy="823912"/>
          </a:xfrm>
        </p:spPr>
        <p:txBody>
          <a:bodyPr anchor="ctr"/>
          <a:lstStyle/>
          <a:p>
            <a:pPr algn="ctr"/>
            <a:r>
              <a:rPr lang="mk-MK" dirty="0"/>
              <a:t>потешкотии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EAE582C-CBF6-C017-8771-EB5562E72D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3856208"/>
              </p:ext>
            </p:extLst>
          </p:nvPr>
        </p:nvGraphicFramePr>
        <p:xfrm>
          <a:off x="706417" y="3527824"/>
          <a:ext cx="3332183" cy="2176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6" name="Content Placeholder 21">
            <a:extLst>
              <a:ext uri="{FF2B5EF4-FFF2-40B4-BE49-F238E27FC236}">
                <a16:creationId xmlns:a16="http://schemas.microsoft.com/office/drawing/2014/main" id="{3C778AFC-65EE-1A51-36E3-1174066ED4D3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4021833697"/>
              </p:ext>
            </p:extLst>
          </p:nvPr>
        </p:nvGraphicFramePr>
        <p:xfrm>
          <a:off x="8066420" y="3052960"/>
          <a:ext cx="3934608" cy="317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5B8B2A-0032-D94D-462C-C1E907A2762A}"/>
              </a:ext>
            </a:extLst>
          </p:cNvPr>
          <p:cNvCxnSpPr>
            <a:cxnSpLocks/>
          </p:cNvCxnSpPr>
          <p:nvPr/>
        </p:nvCxnSpPr>
        <p:spPr>
          <a:xfrm>
            <a:off x="1243103" y="1880155"/>
            <a:ext cx="940584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D63E5901-4A9E-B5E2-A512-C3A2EB9CFA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267129"/>
              </p:ext>
            </p:extLst>
          </p:nvPr>
        </p:nvGraphicFramePr>
        <p:xfrm>
          <a:off x="2276271" y="2684834"/>
          <a:ext cx="7247107" cy="4066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85105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6EC6A-9B11-78C6-D794-12EC2FFE8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EB6F858-CB4F-A0E8-24BC-BB619F40E5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57" y="0"/>
            <a:ext cx="6404043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C7DCF55-5A62-C532-715F-7F8CED1E1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92" y="350196"/>
            <a:ext cx="5544766" cy="11478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Frontend</a:t>
            </a:r>
            <a:r>
              <a:rPr lang="mk-MK" dirty="0"/>
              <a:t> – кориснички интерфејс и функционалности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0EA39B-A967-58B9-9541-A483FCF3E2B9}"/>
              </a:ext>
            </a:extLst>
          </p:cNvPr>
          <p:cNvSpPr txBox="1"/>
          <p:nvPr/>
        </p:nvSpPr>
        <p:spPr>
          <a:xfrm>
            <a:off x="510702" y="1848256"/>
            <a:ext cx="5009745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mk-MK" dirty="0"/>
              <a:t>Основна палета на бои – </a:t>
            </a:r>
            <a:r>
              <a:rPr lang="mk-MK" sz="1400" dirty="0">
                <a:solidFill>
                  <a:schemeClr val="bg2">
                    <a:lumMod val="25000"/>
                  </a:schemeClr>
                </a:solidFill>
              </a:rPr>
              <a:t>користени се светли и пријатни тонови за свадбена тема со контрастни бои за текст и копчиња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mk-MK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mk-MK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mk-MK" dirty="0"/>
              <a:t>Респонзивен дизајн </a:t>
            </a:r>
            <a:r>
              <a:rPr lang="mk-MK" dirty="0">
                <a:solidFill>
                  <a:schemeClr val="bg2">
                    <a:lumMod val="25000"/>
                  </a:schemeClr>
                </a:solidFill>
              </a:rPr>
              <a:t>– </a:t>
            </a:r>
            <a:r>
              <a:rPr lang="mk-MK" sz="1400" dirty="0">
                <a:solidFill>
                  <a:schemeClr val="bg2">
                    <a:lumMod val="25000"/>
                  </a:schemeClr>
                </a:solidFill>
              </a:rPr>
              <a:t>прилагодено </a:t>
            </a:r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UI</a:t>
            </a:r>
            <a:r>
              <a:rPr lang="mk-MK" sz="1400" dirty="0">
                <a:solidFill>
                  <a:schemeClr val="bg2">
                    <a:lumMod val="25000"/>
                  </a:schemeClr>
                </a:solidFill>
              </a:rPr>
              <a:t> за компјутер, таблет и мобилен телефон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mk-MK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mk-MK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/>
              <a:t>Интуитивен интерфејс 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-  лесно навигирање и користење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ru-RU" sz="1400" dirty="0">
              <a:solidFill>
                <a:schemeClr val="bg2">
                  <a:lumMod val="25000"/>
                </a:schemeClr>
              </a:solidFill>
            </a:endParaRPr>
          </a:p>
          <a:p>
            <a:endParaRPr lang="mk-MK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ru-RU" dirty="0"/>
              <a:t>Брз пристап до функции –</a:t>
            </a:r>
            <a:r>
              <a:rPr lang="ru-RU" sz="1400" dirty="0">
                <a:solidFill>
                  <a:schemeClr val="bg2">
                    <a:lumMod val="25000"/>
                  </a:schemeClr>
                </a:solidFill>
              </a:rPr>
              <a:t>додавање/уредување на гости, буџет, настани</a:t>
            </a:r>
            <a:endParaRPr lang="mk-MK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23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DA10-13C7-6FEE-EDFD-BB9D4E856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284146"/>
            <a:ext cx="8421688" cy="1325563"/>
          </a:xfrm>
        </p:spPr>
        <p:txBody>
          <a:bodyPr/>
          <a:lstStyle/>
          <a:p>
            <a:r>
              <a:rPr lang="mk-MK" dirty="0"/>
              <a:t>Навигација низ апликацијата</a:t>
            </a:r>
          </a:p>
        </p:txBody>
      </p:sp>
      <p:pic>
        <p:nvPicPr>
          <p:cNvPr id="19" name="Picture Placeholder 18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52F500E5-3A1E-EBBE-AC77-617AC035C3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1" r="27051"/>
          <a:stretch>
            <a:fillRect/>
          </a:stretch>
        </p:blipFill>
        <p:spPr>
          <a:xfrm>
            <a:off x="1528732" y="2214684"/>
            <a:ext cx="2123743" cy="2123743"/>
          </a:xfrm>
        </p:spPr>
      </p:pic>
      <p:pic>
        <p:nvPicPr>
          <p:cNvPr id="21" name="Picture Placeholder 20" descr="A screenshot of a sign up page&#10;&#10;AI-generated content may be incorrect.">
            <a:extLst>
              <a:ext uri="{FF2B5EF4-FFF2-40B4-BE49-F238E27FC236}">
                <a16:creationId xmlns:a16="http://schemas.microsoft.com/office/drawing/2014/main" id="{5E453616-A902-473F-1677-482F2A4A0BA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1" r="27051"/>
          <a:stretch>
            <a:fillRect/>
          </a:stretch>
        </p:blipFill>
        <p:spPr>
          <a:xfrm>
            <a:off x="3972257" y="2214684"/>
            <a:ext cx="2123743" cy="2123743"/>
          </a:xfrm>
        </p:spPr>
      </p:pic>
      <p:pic>
        <p:nvPicPr>
          <p:cNvPr id="23" name="Picture Placeholder 22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7BC140DB-1798-24B0-57B0-BA177A0F8E18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1" r="27051"/>
          <a:stretch>
            <a:fillRect/>
          </a:stretch>
        </p:blipFill>
        <p:spPr>
          <a:xfrm>
            <a:off x="6415782" y="2298479"/>
            <a:ext cx="2123743" cy="2123743"/>
          </a:xfrm>
        </p:spPr>
      </p:pic>
      <p:pic>
        <p:nvPicPr>
          <p:cNvPr id="25" name="Picture Placeholder 2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D22FAFA-E7FB-A9AA-3431-FD08033BF3F2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087" b="-669"/>
          <a:stretch>
            <a:fillRect/>
          </a:stretch>
        </p:blipFill>
        <p:spPr>
          <a:xfrm>
            <a:off x="8859308" y="1743177"/>
            <a:ext cx="1845511" cy="306676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59D302-B376-C28C-F073-92A55CC1F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7181" y="4638406"/>
            <a:ext cx="2123743" cy="343061"/>
          </a:xfrm>
        </p:spPr>
        <p:txBody>
          <a:bodyPr/>
          <a:lstStyle/>
          <a:p>
            <a:r>
              <a:rPr lang="en-US" dirty="0"/>
              <a:t>Register</a:t>
            </a:r>
            <a:endParaRPr lang="mk-MK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BA46D70-3196-44B7-07D0-3541BEC1537A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972257" y="4638406"/>
            <a:ext cx="2135755" cy="343061"/>
          </a:xfrm>
        </p:spPr>
        <p:txBody>
          <a:bodyPr/>
          <a:lstStyle/>
          <a:p>
            <a:r>
              <a:rPr lang="en-US" dirty="0"/>
              <a:t>Role selection</a:t>
            </a:r>
            <a:endParaRPr lang="mk-MK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19FFA42-8C51-DC4F-D17B-9BCC5CDB8115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415781" y="4638406"/>
            <a:ext cx="2123743" cy="343061"/>
          </a:xfrm>
        </p:spPr>
        <p:txBody>
          <a:bodyPr/>
          <a:lstStyle/>
          <a:p>
            <a:r>
              <a:rPr lang="en-US" dirty="0"/>
              <a:t>Log in</a:t>
            </a:r>
            <a:endParaRPr lang="mk-MK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AB19785-8E9B-3876-5B7C-2866E5A4DC52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59470" y="5076872"/>
            <a:ext cx="2123742" cy="343061"/>
          </a:xfrm>
        </p:spPr>
        <p:txBody>
          <a:bodyPr/>
          <a:lstStyle/>
          <a:p>
            <a:r>
              <a:rPr lang="en-US" dirty="0"/>
              <a:t>Wedding Details</a:t>
            </a:r>
            <a:endParaRPr lang="mk-MK" dirty="0"/>
          </a:p>
        </p:txBody>
      </p:sp>
      <p:pic>
        <p:nvPicPr>
          <p:cNvPr id="27" name="Picture 26" descr="A screenshot of a website&#10;&#10;AI-generated content may be incorrect.">
            <a:extLst>
              <a:ext uri="{FF2B5EF4-FFF2-40B4-BE49-F238E27FC236}">
                <a16:creationId xmlns:a16="http://schemas.microsoft.com/office/drawing/2014/main" id="{1C235127-4678-5A05-0FE9-1A8F84B0E4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93" b="94722"/>
          <a:stretch>
            <a:fillRect/>
          </a:stretch>
        </p:blipFill>
        <p:spPr>
          <a:xfrm>
            <a:off x="-1" y="5591176"/>
            <a:ext cx="12192001" cy="9826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7661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F6C9-B7DF-B48D-3B9B-9875BC0DD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75" y="573932"/>
            <a:ext cx="4223222" cy="978137"/>
          </a:xfrm>
        </p:spPr>
        <p:txBody>
          <a:bodyPr/>
          <a:lstStyle/>
          <a:p>
            <a:r>
              <a:rPr lang="en-US" dirty="0"/>
              <a:t>Backend –</a:t>
            </a:r>
            <a:r>
              <a:rPr lang="mk-MK" dirty="0"/>
              <a:t> модели, база и сервиси</a:t>
            </a:r>
            <a:r>
              <a:rPr lang="en-US" dirty="0"/>
              <a:t> </a:t>
            </a:r>
            <a:endParaRPr lang="mk-M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2CB83-8833-93BC-8305-02835FB51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75" y="1714501"/>
            <a:ext cx="4223222" cy="444817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RESTful API </a:t>
            </a:r>
            <a:r>
              <a:rPr lang="mk-MK" dirty="0"/>
              <a:t>архитектура со </a:t>
            </a:r>
            <a:r>
              <a:rPr lang="en-US" dirty="0"/>
              <a:t>Spring Boot 3.5.3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mk-MK" dirty="0"/>
              <a:t>Безбедност со </a:t>
            </a:r>
            <a:r>
              <a:rPr lang="en-US" dirty="0"/>
              <a:t>Spring Security </a:t>
            </a:r>
            <a:r>
              <a:rPr lang="mk-MK" dirty="0"/>
              <a:t>и </a:t>
            </a:r>
            <a:r>
              <a:rPr lang="en-US" dirty="0"/>
              <a:t>BCrypt </a:t>
            </a:r>
            <a:r>
              <a:rPr lang="mk-MK" dirty="0"/>
              <a:t>хеширање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mk-MK" dirty="0"/>
              <a:t>База на податоци – </a:t>
            </a:r>
            <a:r>
              <a:rPr lang="en-US" dirty="0"/>
              <a:t>SQL Server Database </a:t>
            </a:r>
            <a:r>
              <a:rPr lang="mk-MK" dirty="0"/>
              <a:t>со </a:t>
            </a:r>
            <a:r>
              <a:rPr lang="en-US" dirty="0"/>
              <a:t>JPA/Hibernate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mk-MK" dirty="0"/>
              <a:t>Модуларна структура – </a:t>
            </a:r>
            <a:r>
              <a:rPr lang="en-US" dirty="0"/>
              <a:t>Controllers, Services, Repositories, DTOs</a:t>
            </a:r>
            <a:r>
              <a:rPr lang="mk-MK" dirty="0"/>
              <a:t> </a:t>
            </a:r>
            <a:endParaRPr lang="en-US" dirty="0"/>
          </a:p>
          <a:p>
            <a:r>
              <a:rPr lang="en-US" b="1" dirty="0"/>
              <a:t>API </a:t>
            </a:r>
            <a:r>
              <a:rPr lang="mk-MK" b="1" dirty="0"/>
              <a:t>структура:</a:t>
            </a:r>
            <a:endParaRPr lang="en-US" b="1" dirty="0"/>
          </a:p>
          <a:p>
            <a:r>
              <a:rPr lang="en-US" dirty="0"/>
              <a:t>Authentication endpoints (login/register)</a:t>
            </a:r>
          </a:p>
          <a:p>
            <a:r>
              <a:rPr lang="en-US" dirty="0"/>
              <a:t>CRUD </a:t>
            </a:r>
            <a:r>
              <a:rPr lang="mk-MK" dirty="0"/>
              <a:t>операции за сите ентитети</a:t>
            </a:r>
          </a:p>
          <a:p>
            <a:r>
              <a:rPr lang="en-US" dirty="0"/>
              <a:t>Role-based access control</a:t>
            </a:r>
          </a:p>
          <a:p>
            <a:r>
              <a:rPr lang="en-US" dirty="0"/>
              <a:t>JSON API responses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3469095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0341-5709-F9EA-3DE5-83AFBB07F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822" y="285510"/>
            <a:ext cx="5947981" cy="846301"/>
          </a:xfrm>
        </p:spPr>
        <p:txBody>
          <a:bodyPr>
            <a:normAutofit fontScale="90000"/>
          </a:bodyPr>
          <a:lstStyle/>
          <a:p>
            <a:r>
              <a:rPr lang="en-US" dirty="0"/>
              <a:t>Wedding Planner - Frontend &amp; Backend Integration</a:t>
            </a:r>
            <a:endParaRPr lang="mk-M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119FB-B547-33A1-5424-D9707DE6C5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43476" y="1474964"/>
            <a:ext cx="6877050" cy="4925835"/>
          </a:xfrm>
        </p:spPr>
        <p:txBody>
          <a:bodyPr/>
          <a:lstStyle/>
          <a:p>
            <a:r>
              <a:rPr lang="mk-MK" dirty="0"/>
              <a:t>ТИП НА ИНТЕГРАЦИЈА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Dev</a:t>
            </a:r>
            <a:r>
              <a:rPr lang="mk-MK" b="1" dirty="0"/>
              <a:t> интеграција</a:t>
            </a:r>
            <a:r>
              <a:rPr lang="en-US" b="1" dirty="0"/>
              <a:t> </a:t>
            </a:r>
            <a:r>
              <a:rPr lang="en-US" dirty="0"/>
              <a:t>- </a:t>
            </a:r>
            <a:r>
              <a:rPr lang="mk-MK" dirty="0"/>
              <a:t> </a:t>
            </a:r>
            <a:r>
              <a:rPr lang="en-US" dirty="0"/>
              <a:t>frontend </a:t>
            </a:r>
            <a:r>
              <a:rPr lang="mk-MK" dirty="0"/>
              <a:t>и </a:t>
            </a:r>
            <a:r>
              <a:rPr lang="en-US" dirty="0"/>
              <a:t>backend</a:t>
            </a:r>
            <a:r>
              <a:rPr lang="mk-MK" dirty="0"/>
              <a:t>  работат одделно во развојна околина. Поврзување преку </a:t>
            </a:r>
            <a:r>
              <a:rPr lang="en-US" dirty="0"/>
              <a:t>REST API, </a:t>
            </a:r>
            <a:r>
              <a:rPr lang="mk-MK" dirty="0"/>
              <a:t>со активиран </a:t>
            </a:r>
            <a:r>
              <a:rPr lang="en-US" dirty="0"/>
              <a:t>CORS</a:t>
            </a:r>
            <a:r>
              <a:rPr lang="mk-MK" dirty="0"/>
              <a:t> за дозвола на барањата од </a:t>
            </a:r>
            <a:r>
              <a:rPr lang="en-US" dirty="0"/>
              <a:t>frontend</a:t>
            </a:r>
            <a:r>
              <a:rPr lang="mk-MK" dirty="0"/>
              <a:t>-от.</a:t>
            </a:r>
          </a:p>
          <a:p>
            <a:r>
              <a:rPr lang="en-US" dirty="0"/>
              <a:t>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k-MK" dirty="0"/>
              <a:t>Хардкодираните податоци се заменети со </a:t>
            </a:r>
            <a:r>
              <a:rPr lang="en-US" dirty="0"/>
              <a:t>HTTP</a:t>
            </a:r>
            <a:r>
              <a:rPr lang="mk-MK" dirty="0"/>
              <a:t> барања кон </a:t>
            </a:r>
            <a:r>
              <a:rPr lang="en-US" dirty="0"/>
              <a:t>backend-</a:t>
            </a:r>
            <a:r>
              <a:rPr lang="mk-MK" dirty="0"/>
              <a:t>от.</a:t>
            </a:r>
          </a:p>
          <a:p>
            <a:r>
              <a:rPr lang="en-US" dirty="0"/>
              <a:t>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k-MK" dirty="0"/>
              <a:t>Јасно дефинирани </a:t>
            </a:r>
            <a:r>
              <a:rPr lang="en-US" dirty="0"/>
              <a:t>endpoints</a:t>
            </a:r>
            <a:r>
              <a:rPr lang="mk-MK" dirty="0"/>
              <a:t> на </a:t>
            </a:r>
            <a:r>
              <a:rPr lang="en-US" dirty="0"/>
              <a:t>http://localhost:8080</a:t>
            </a:r>
            <a:endParaRPr lang="mk-M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Одговара со JSON податоци и обработува CRUD операции.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CORS </a:t>
            </a:r>
            <a:r>
              <a:rPr lang="mk-MK" dirty="0"/>
              <a:t>конфигурација</a:t>
            </a:r>
          </a:p>
          <a:p>
            <a:endParaRPr lang="mk-MK" b="1" dirty="0"/>
          </a:p>
          <a:p>
            <a:r>
              <a:rPr lang="en-US" b="1" dirty="0"/>
              <a:t>Communication Flow:</a:t>
            </a:r>
            <a:endParaRPr lang="mk-MK" b="1" dirty="0"/>
          </a:p>
          <a:p>
            <a:r>
              <a:rPr lang="en-US" dirty="0"/>
              <a:t>Angular Component → Service → HTTP Client → Spring Controller → Service → Repository → Database</a:t>
            </a:r>
            <a:endParaRPr lang="mk-MK" dirty="0"/>
          </a:p>
        </p:txBody>
      </p:sp>
    </p:spTree>
    <p:extLst>
      <p:ext uri="{BB962C8B-B14F-4D97-AF65-F5344CB8AC3E}">
        <p14:creationId xmlns:p14="http://schemas.microsoft.com/office/powerpoint/2010/main" val="1534604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D3CB-87C1-761E-7598-634F0F05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5096" y="395289"/>
            <a:ext cx="5111750" cy="1204912"/>
          </a:xfrm>
        </p:spPr>
        <p:txBody>
          <a:bodyPr/>
          <a:lstStyle/>
          <a:p>
            <a:r>
              <a:rPr lang="mk-MK" dirty="0"/>
              <a:t>Влијание и примена во реалноста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8A2D837-DD78-7BEA-2B00-E29CCBC76C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4507720"/>
              </p:ext>
            </p:extLst>
          </p:nvPr>
        </p:nvGraphicFramePr>
        <p:xfrm>
          <a:off x="4848224" y="285750"/>
          <a:ext cx="6962776" cy="6734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9560552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6E94D4DF-24E6-4758-8701-2C20AC2BF2DD}" vid="{D9C778EE-A573-4D68-89BA-A3DB5F810E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524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Posterama</vt:lpstr>
      <vt:lpstr>Tenorite</vt:lpstr>
      <vt:lpstr>Wingdings</vt:lpstr>
      <vt:lpstr>Monoline</vt:lpstr>
      <vt:lpstr>PowerPoint Presentation</vt:lpstr>
      <vt:lpstr>Идејата зад проектот</vt:lpstr>
      <vt:lpstr>Функционалности</vt:lpstr>
      <vt:lpstr>Управување и организација на проектот</vt:lpstr>
      <vt:lpstr>Frontend – кориснички интерфејс и функционалности</vt:lpstr>
      <vt:lpstr>Навигација низ апликацијата</vt:lpstr>
      <vt:lpstr>Backend – модели, база и сервиси </vt:lpstr>
      <vt:lpstr>Wedding Planner - Frontend &amp; Backend Integration</vt:lpstr>
      <vt:lpstr>Влијание и примена во реалноста</vt:lpstr>
      <vt:lpstr>Ви благодариме На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Marta</dc:creator>
  <cp:lastModifiedBy>Martina Petkovska</cp:lastModifiedBy>
  <cp:revision>11</cp:revision>
  <dcterms:created xsi:type="dcterms:W3CDTF">2025-05-17T12:45:54Z</dcterms:created>
  <dcterms:modified xsi:type="dcterms:W3CDTF">2025-09-15T21:26:28Z</dcterms:modified>
</cp:coreProperties>
</file>