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AF426-F107-4D1B-B806-02536DEFFB1A}" v="23" dt="2025-10-15T04:19:17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3" d="100"/>
          <a:sy n="123" d="100"/>
        </p:scale>
        <p:origin x="22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Thompson" userId="fb90e2fc-8291-4051-aad4-9211e4f437d7" providerId="ADAL" clId="{EA0E9A8A-49EE-42EA-BAAF-C592942E46A4}"/>
    <pc:docChg chg="undo redo custSel modSld modMainMaster">
      <pc:chgData name="Chris Thompson" userId="fb90e2fc-8291-4051-aad4-9211e4f437d7" providerId="ADAL" clId="{EA0E9A8A-49EE-42EA-BAAF-C592942E46A4}" dt="2025-10-15T04:19:17.295" v="56" actId="403"/>
      <pc:docMkLst>
        <pc:docMk/>
      </pc:docMkLst>
      <pc:sldChg chg="modSp">
        <pc:chgData name="Chris Thompson" userId="fb90e2fc-8291-4051-aad4-9211e4f437d7" providerId="ADAL" clId="{EA0E9A8A-49EE-42EA-BAAF-C592942E46A4}" dt="2025-10-15T03:51:58.479" v="6"/>
        <pc:sldMkLst>
          <pc:docMk/>
          <pc:sldMk cId="392669009" sldId="256"/>
        </pc:sldMkLst>
        <pc:spChg chg="mod">
          <ac:chgData name="Chris Thompson" userId="fb90e2fc-8291-4051-aad4-9211e4f437d7" providerId="ADAL" clId="{EA0E9A8A-49EE-42EA-BAAF-C592942E46A4}" dt="2025-10-15T03:51:58.479" v="6"/>
          <ac:spMkLst>
            <pc:docMk/>
            <pc:sldMk cId="392669009" sldId="256"/>
            <ac:spMk id="2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3:51:58.479" v="6"/>
          <ac:spMkLst>
            <pc:docMk/>
            <pc:sldMk cId="392669009" sldId="256"/>
            <ac:spMk id="3" creationId="{00000000-0000-0000-0000-000000000000}"/>
          </ac:spMkLst>
        </pc:spChg>
      </pc:sldChg>
      <pc:sldChg chg="modSp">
        <pc:chgData name="Chris Thompson" userId="fb90e2fc-8291-4051-aad4-9211e4f437d7" providerId="ADAL" clId="{EA0E9A8A-49EE-42EA-BAAF-C592942E46A4}" dt="2025-10-15T03:51:58.479" v="6"/>
        <pc:sldMkLst>
          <pc:docMk/>
          <pc:sldMk cId="572707455" sldId="257"/>
        </pc:sldMkLst>
        <pc:spChg chg="mod">
          <ac:chgData name="Chris Thompson" userId="fb90e2fc-8291-4051-aad4-9211e4f437d7" providerId="ADAL" clId="{EA0E9A8A-49EE-42EA-BAAF-C592942E46A4}" dt="2025-10-15T03:51:58.479" v="6"/>
          <ac:spMkLst>
            <pc:docMk/>
            <pc:sldMk cId="572707455" sldId="257"/>
            <ac:spMk id="2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3:51:58.479" v="6"/>
          <ac:spMkLst>
            <pc:docMk/>
            <pc:sldMk cId="572707455" sldId="257"/>
            <ac:spMk id="3" creationId="{00000000-0000-0000-0000-000000000000}"/>
          </ac:spMkLst>
        </pc:spChg>
      </pc:sldChg>
      <pc:sldChg chg="modSp">
        <pc:chgData name="Chris Thompson" userId="fb90e2fc-8291-4051-aad4-9211e4f437d7" providerId="ADAL" clId="{EA0E9A8A-49EE-42EA-BAAF-C592942E46A4}" dt="2025-10-15T03:51:58.479" v="6"/>
        <pc:sldMkLst>
          <pc:docMk/>
          <pc:sldMk cId="3996781534" sldId="258"/>
        </pc:sldMkLst>
        <pc:spChg chg="mod">
          <ac:chgData name="Chris Thompson" userId="fb90e2fc-8291-4051-aad4-9211e4f437d7" providerId="ADAL" clId="{EA0E9A8A-49EE-42EA-BAAF-C592942E46A4}" dt="2025-10-15T03:51:58.479" v="6"/>
          <ac:spMkLst>
            <pc:docMk/>
            <pc:sldMk cId="3996781534" sldId="258"/>
            <ac:spMk id="2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3:51:58.479" v="6"/>
          <ac:spMkLst>
            <pc:docMk/>
            <pc:sldMk cId="3996781534" sldId="258"/>
            <ac:spMk id="3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3:51:58.479" v="6"/>
        <pc:sldMkLst>
          <pc:docMk/>
          <pc:sldMk cId="1324621109" sldId="259"/>
        </pc:sldMkLst>
        <pc:spChg chg="mod">
          <ac:chgData name="Chris Thompson" userId="fb90e2fc-8291-4051-aad4-9211e4f437d7" providerId="ADAL" clId="{EA0E9A8A-49EE-42EA-BAAF-C592942E46A4}" dt="2025-10-15T03:51:58.479" v="6"/>
          <ac:spMkLst>
            <pc:docMk/>
            <pc:sldMk cId="1324621109" sldId="259"/>
            <ac:spMk id="4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3:51:58.479" v="6"/>
          <ac:spMkLst>
            <pc:docMk/>
            <pc:sldMk cId="1324621109" sldId="259"/>
            <ac:spMk id="5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3:51:58.479" v="6"/>
          <ac:spMkLst>
            <pc:docMk/>
            <pc:sldMk cId="1324621109" sldId="259"/>
            <ac:spMk id="6" creationId="{00000000-0000-0000-0000-000000000000}"/>
          </ac:spMkLst>
        </pc:spChg>
      </pc:sldChg>
      <pc:sldMasterChg chg="addSp modSp mod modSldLayout">
        <pc:chgData name="Chris Thompson" userId="fb90e2fc-8291-4051-aad4-9211e4f437d7" providerId="ADAL" clId="{EA0E9A8A-49EE-42EA-BAAF-C592942E46A4}" dt="2025-10-15T04:19:17.295" v="56" actId="403"/>
        <pc:sldMasterMkLst>
          <pc:docMk/>
          <pc:sldMasterMk cId="3676200875" sldId="2147483648"/>
        </pc:sldMasterMkLst>
        <pc:spChg chg="mod">
          <ac:chgData name="Chris Thompson" userId="fb90e2fc-8291-4051-aad4-9211e4f437d7" providerId="ADAL" clId="{EA0E9A8A-49EE-42EA-BAAF-C592942E46A4}" dt="2025-10-15T04:02:04.357" v="29" actId="120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4:19:17.295" v="56" actId="403"/>
          <ac:spMkLst>
            <pc:docMk/>
            <pc:sldMasterMk cId="3676200875" sldId="2147483648"/>
            <ac:spMk id="3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4:10:27.222" v="48" actId="21"/>
          <ac:spMkLst>
            <pc:docMk/>
            <pc:sldMasterMk cId="3676200875" sldId="2147483648"/>
            <ac:spMk id="4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4:10:30.745" v="49" actId="21"/>
          <ac:spMkLst>
            <pc:docMk/>
            <pc:sldMasterMk cId="3676200875" sldId="2147483648"/>
            <ac:spMk id="6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9" creationId="{77DBF50E-9D78-EB96-A0BC-CEFE17A07C02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11" creationId="{D104C431-253B-42CC-7180-9F8272767CA6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17" creationId="{D0B0E3FE-BC64-7E55-AE72-F523FFD48802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18" creationId="{BAE84E3E-9EAB-A9E4-48A2-0AB37366F5CF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23" creationId="{77E6A6DD-6F2B-7673-47AB-491835DA90F9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24" creationId="{031ADDBA-7FC3-A850-501D-0092EDB4ED46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25" creationId="{A2F87673-5A8F-85F0-FCD4-A75D3701B4B1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29" creationId="{3850D087-F443-6B0C-74F4-B7428EBB776A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30" creationId="{02F371C2-802D-847F-ABF2-51AFC2BF5729}"/>
          </ac:spMkLst>
        </pc:spChg>
        <pc:spChg chg="mod">
          <ac:chgData name="Chris Thompson" userId="fb90e2fc-8291-4051-aad4-9211e4f437d7" providerId="ADAL" clId="{EA0E9A8A-49EE-42EA-BAAF-C592942E46A4}" dt="2025-10-15T03:53:35.960" v="7"/>
          <ac:spMkLst>
            <pc:docMk/>
            <pc:sldMasterMk cId="3676200875" sldId="2147483648"/>
            <ac:spMk id="32" creationId="{3FE2F053-DF13-666A-02BD-E915BB0CFBBE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35" creationId="{83B7D1F5-8C6E-0A57-FEE0-DE6E18455E1B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36" creationId="{7ED90F33-3FBD-0750-08FF-BE4F5DC7E51D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38" creationId="{36E65896-4F8C-9304-DCDB-C1E78D5EE40C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39" creationId="{0D10C57D-98CC-69A2-31F7-5FA0107AB543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40" creationId="{8EC68895-CA6A-434C-793B-B240C2D984C4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43" creationId="{8FD51467-C22B-7D3B-107A-E86EADF968F8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44" creationId="{C839ECC1-BE28-A1F0-2147-D62973D04DEB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45" creationId="{2113E8F2-4458-E4A3-173D-D82253F3FCC9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52" creationId="{989C8A82-D678-0F28-1900-982F3011E693}"/>
          </ac:spMkLst>
        </pc:spChg>
        <pc:spChg chg="mod">
          <ac:chgData name="Chris Thompson" userId="fb90e2fc-8291-4051-aad4-9211e4f437d7" providerId="ADAL" clId="{EA0E9A8A-49EE-42EA-BAAF-C592942E46A4}" dt="2025-10-15T03:54:15.543" v="8"/>
          <ac:spMkLst>
            <pc:docMk/>
            <pc:sldMasterMk cId="3676200875" sldId="2147483648"/>
            <ac:spMk id="53" creationId="{1CC06ACE-FDB4-E1F5-61BE-A38A4B342AC5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63" creationId="{2AA0C060-DEF8-5ACE-114A-5667F898C29A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64" creationId="{8CE74BF5-F856-2325-7270-8E2DB888D102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66" creationId="{9839CFE5-A7A4-E3BD-7654-4C438F0AA174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67" creationId="{41B0A078-7B5A-FDBC-CDC1-401012049948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70" creationId="{D0845549-4F8D-5E41-5AD2-17978222C35D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72" creationId="{52A48DAC-41A5-58F5-60AB-346CDE539931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75" creationId="{B3655DA5-58C0-FC6F-C21C-C355B73665B6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77" creationId="{00DB3408-250C-03D7-9EBB-966700C8ADFE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83" creationId="{025539AC-72B0-0798-83AC-A52369DD286A}"/>
          </ac:spMkLst>
        </pc:spChg>
        <pc:spChg chg="mod">
          <ac:chgData name="Chris Thompson" userId="fb90e2fc-8291-4051-aad4-9211e4f437d7" providerId="ADAL" clId="{EA0E9A8A-49EE-42EA-BAAF-C592942E46A4}" dt="2025-10-15T03:54:53.653" v="9"/>
          <ac:spMkLst>
            <pc:docMk/>
            <pc:sldMasterMk cId="3676200875" sldId="2147483648"/>
            <ac:spMk id="84" creationId="{864AEF80-AD4F-914E-07F3-7E1A76A04E80}"/>
          </ac:spMkLst>
        </pc:spChg>
        <pc:grpChg chg="mod ord">
          <ac:chgData name="Chris Thompson" userId="fb90e2fc-8291-4051-aad4-9211e4f437d7" providerId="ADAL" clId="{EA0E9A8A-49EE-42EA-BAAF-C592942E46A4}" dt="2025-10-15T04:01:24.283" v="27" actId="167"/>
          <ac:grpSpMkLst>
            <pc:docMk/>
            <pc:sldMasterMk cId="3676200875" sldId="2147483648"/>
            <ac:grpSpMk id="61" creationId="{D7D5766F-D9EA-79A2-74CB-B36541455FAB}"/>
          </ac:grpSpMkLst>
        </pc:grpChg>
        <pc:grpChg chg="mod ord">
          <ac:chgData name="Chris Thompson" userId="fb90e2fc-8291-4051-aad4-9211e4f437d7" providerId="ADAL" clId="{EA0E9A8A-49EE-42EA-BAAF-C592942E46A4}" dt="2025-10-15T04:01:17.385" v="26" actId="167"/>
          <ac:grpSpMkLst>
            <pc:docMk/>
            <pc:sldMasterMk cId="3676200875" sldId="2147483648"/>
            <ac:grpSpMk id="74" creationId="{B073890A-E075-329A-DF1F-12AF04774B39}"/>
          </ac:grpSpMkLst>
        </pc:grpChg>
        <pc:picChg chg="mod">
          <ac:chgData name="Chris Thompson" userId="fb90e2fc-8291-4051-aad4-9211e4f437d7" providerId="ADAL" clId="{EA0E9A8A-49EE-42EA-BAAF-C592942E46A4}" dt="2025-10-15T04:10:35.841" v="51" actId="14100"/>
          <ac:picMkLst>
            <pc:docMk/>
            <pc:sldMasterMk cId="3676200875" sldId="2147483648"/>
            <ac:picMk id="87" creationId="{9C06A6F6-BA42-DFD7-4A34-3BB38BA1CE0D}"/>
          </ac:picMkLst>
        </pc:picChg>
        <pc:sldLayoutChg chg="modSp mod">
          <pc:chgData name="Chris Thompson" userId="fb90e2fc-8291-4051-aad4-9211e4f437d7" providerId="ADAL" clId="{EA0E9A8A-49EE-42EA-BAAF-C592942E46A4}" dt="2025-10-15T04:11:45.031" v="55" actId="12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Chris Thompson" userId="fb90e2fc-8291-4051-aad4-9211e4f437d7" providerId="ADAL" clId="{EA0E9A8A-49EE-42EA-BAAF-C592942E46A4}" dt="2025-10-15T04:11:45.031" v="55" actId="12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</pc:sldLayoutChg>
      </pc:sldMasterChg>
      <pc:sldMasterChg chg="modSp">
        <pc:chgData name="Chris Thompson" userId="fb90e2fc-8291-4051-aad4-9211e4f437d7" providerId="ADAL" clId="{EA0E9A8A-49EE-42EA-BAAF-C592942E46A4}" dt="2025-10-15T03:51:22.814" v="2" actId="735"/>
        <pc:sldMasterMkLst>
          <pc:docMk/>
          <pc:sldMasterMk cId="3652961616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7D5766F-D9EA-79A2-74CB-B36541455FAB}"/>
              </a:ext>
            </a:extLst>
          </p:cNvPr>
          <p:cNvGrpSpPr/>
          <p:nvPr userDrawn="1"/>
        </p:nvGrpSpPr>
        <p:grpSpPr>
          <a:xfrm>
            <a:off x="0" y="4266067"/>
            <a:ext cx="1119674" cy="895921"/>
            <a:chOff x="0" y="6358355"/>
            <a:chExt cx="5489368" cy="4392386"/>
          </a:xfrm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0DD98FB8-A9A1-3C34-5ECF-3158BF6D3E20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2AA0C060-DEF8-5ACE-114A-5667F898C29A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8CE74BF5-F856-2325-7270-8E2DB888D102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221656A-A776-3CD6-3F17-462388FAC530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839CFE5-A7A4-E3BD-7654-4C438F0AA174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41B0A078-7B5A-FDBC-CDC1-401012049948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928DD5B-6361-5201-A9A3-C63FDC946C84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645BE36-3955-BB1B-DD60-AF224EE94E6D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0845549-4F8D-5E41-5AD2-17978222C35D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6E3D51C-90BB-55DA-EAB2-B4874525F13B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52A48DAC-41A5-58F5-60AB-346CDE539931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4C93141B-1711-8D00-FF7F-20EF331327D6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73890A-E075-329A-DF1F-12AF04774B39}"/>
              </a:ext>
            </a:extLst>
          </p:cNvPr>
          <p:cNvGrpSpPr/>
          <p:nvPr userDrawn="1"/>
        </p:nvGrpSpPr>
        <p:grpSpPr>
          <a:xfrm rot="10800000">
            <a:off x="7993268" y="-6371"/>
            <a:ext cx="1150730" cy="920771"/>
            <a:chOff x="0" y="6358355"/>
            <a:chExt cx="5489368" cy="4392386"/>
          </a:xfrm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B3655DA5-58C0-FC6F-C21C-C355B73665B6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246B346D-F653-CCBD-A183-FEABE427F4F8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0DB3408-250C-03D7-9EBB-966700C8ADFE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C2341E0-AD39-A3AD-A6DA-711EA85A55E2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DE1826F9-D102-AC15-052F-E69155625B49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ADDD64A-691E-4925-C15A-39F17B160CDC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88D9EA09-E68D-ABC9-FC30-D4945A011555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48FC3C5-739D-C7A5-C8D7-591C73FAD063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025539AC-72B0-0798-83AC-A52369DD286A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64AEF80-AD4F-914E-07F3-7E1A76A04E80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81FD91A-7FE3-D540-FB64-88CECFF683CF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9B1638E-242B-28F1-1B25-49935C95D355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C06A6F6-BA42-DFD7-4A34-3BB38BA1CE0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304690" y="4719856"/>
            <a:ext cx="533896" cy="4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CEUG-2025-Slide-Deck-Template</Template>
  <TotalTime>23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Chris Thompson</cp:lastModifiedBy>
  <cp:revision>5</cp:revision>
  <dcterms:created xsi:type="dcterms:W3CDTF">2017-06-05T14:10:58Z</dcterms:created>
  <dcterms:modified xsi:type="dcterms:W3CDTF">2025-10-15T04:19:26Z</dcterms:modified>
</cp:coreProperties>
</file>