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4"/>
  </p:notesMasterIdLst>
  <p:handoutMasterIdLst>
    <p:handoutMasterId r:id="rId25"/>
  </p:handoutMasterIdLst>
  <p:sldIdLst>
    <p:sldId id="341" r:id="rId5"/>
    <p:sldId id="364" r:id="rId6"/>
    <p:sldId id="340" r:id="rId7"/>
    <p:sldId id="371" r:id="rId8"/>
    <p:sldId id="342" r:id="rId9"/>
    <p:sldId id="357" r:id="rId10"/>
    <p:sldId id="370" r:id="rId11"/>
    <p:sldId id="288" r:id="rId12"/>
    <p:sldId id="372" r:id="rId13"/>
    <p:sldId id="366" r:id="rId14"/>
    <p:sldId id="362" r:id="rId15"/>
    <p:sldId id="363" r:id="rId16"/>
    <p:sldId id="329" r:id="rId17"/>
    <p:sldId id="358" r:id="rId18"/>
    <p:sldId id="359" r:id="rId19"/>
    <p:sldId id="367" r:id="rId20"/>
    <p:sldId id="365" r:id="rId21"/>
    <p:sldId id="368" r:id="rId22"/>
    <p:sldId id="3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F Version 1" id="{435FFD30-E315-4B18-8327-7BF114FC9EFB}">
          <p14:sldIdLst>
            <p14:sldId id="341"/>
            <p14:sldId id="364"/>
            <p14:sldId id="340"/>
            <p14:sldId id="371"/>
            <p14:sldId id="342"/>
            <p14:sldId id="357"/>
            <p14:sldId id="370"/>
            <p14:sldId id="288"/>
            <p14:sldId id="372"/>
            <p14:sldId id="366"/>
            <p14:sldId id="362"/>
            <p14:sldId id="363"/>
            <p14:sldId id="329"/>
            <p14:sldId id="358"/>
            <p14:sldId id="359"/>
            <p14:sldId id="367"/>
            <p14:sldId id="365"/>
            <p14:sldId id="368"/>
            <p14:sldId id="369"/>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éter Ács" initials="PÁ" lastIdx="11" clrIdx="0">
    <p:extLst>
      <p:ext uri="{19B8F6BF-5375-455C-9EA6-DF929625EA0E}">
        <p15:presenceInfo xmlns:p15="http://schemas.microsoft.com/office/powerpoint/2012/main" userId="Péter Ács" providerId="None"/>
      </p:ext>
    </p:extLst>
  </p:cmAuthor>
  <p:cmAuthor id="2" name="Ildikó Fehér" initials="IF" lastIdx="10" clrIdx="1">
    <p:extLst>
      <p:ext uri="{19B8F6BF-5375-455C-9EA6-DF929625EA0E}">
        <p15:presenceInfo xmlns:p15="http://schemas.microsoft.com/office/powerpoint/2012/main" userId="Ildikó Fehér" providerId="None"/>
      </p:ext>
    </p:extLst>
  </p:cmAuthor>
  <p:cmAuthor id="3" name="Lilla Dombai" initials="LD" lastIdx="11" clrIdx="2">
    <p:extLst>
      <p:ext uri="{19B8F6BF-5375-455C-9EA6-DF929625EA0E}">
        <p15:presenceInfo xmlns:p15="http://schemas.microsoft.com/office/powerpoint/2012/main" userId="S::lilla.dombai@dtc-e.com::b8af4462-72b1-45fa-8d43-8c7ebd9d51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5F7F9"/>
    <a:srgbClr val="F3794D"/>
    <a:srgbClr val="C23D73"/>
    <a:srgbClr val="6B2240"/>
    <a:srgbClr val="67798C"/>
    <a:srgbClr val="14304F"/>
    <a:srgbClr val="BF3C72"/>
    <a:srgbClr val="6CC64D"/>
    <a:srgbClr val="ADB9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EB54BD-50BE-4D13-A536-10E7470C6C01}" v="10" dt="2020-01-24T10:48:37.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12" d="100"/>
          <a:sy n="112" d="100"/>
        </p:scale>
        <p:origin x="1020" y="396"/>
      </p:cViewPr>
      <p:guideLst>
        <p:guide orient="horz" pos="2183"/>
        <p:guide pos="3840"/>
      </p:guideLst>
    </p:cSldViewPr>
  </p:slideViewPr>
  <p:notesTextViewPr>
    <p:cViewPr>
      <p:scale>
        <a:sx n="3" d="2"/>
        <a:sy n="3" d="2"/>
      </p:scale>
      <p:origin x="0" y="0"/>
    </p:cViewPr>
  </p:notesTextViewPr>
  <p:notesViewPr>
    <p:cSldViewPr snapToGrid="0" showGuides="1">
      <p:cViewPr varScale="1">
        <p:scale>
          <a:sx n="83" d="100"/>
          <a:sy n="83" d="100"/>
        </p:scale>
        <p:origin x="231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D822D6-1337-4E2C-A3A7-DD1C0415F2DA}" type="datetimeFigureOut">
              <a:rPr lang="en-US" smtClean="0"/>
              <a:t>2/5/2020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BEF1BA-0078-48D2-B118-8965A6DAE3A7}" type="slidenum">
              <a:rPr lang="en-US" smtClean="0"/>
              <a:t>‹#›</a:t>
            </a:fld>
            <a:endParaRPr lang="en-US"/>
          </a:p>
        </p:txBody>
      </p:sp>
    </p:spTree>
    <p:extLst>
      <p:ext uri="{BB962C8B-B14F-4D97-AF65-F5344CB8AC3E}">
        <p14:creationId xmlns:p14="http://schemas.microsoft.com/office/powerpoint/2010/main" val="723582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7B1A6-FEA2-440B-A62C-D94CE8C4FAE0}" type="datetimeFigureOut">
              <a:rPr lang="en-US" smtClean="0"/>
              <a:t>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8F450-77AD-432A-8CC5-FB0D5273C534}" type="slidenum">
              <a:rPr lang="en-US" smtClean="0"/>
              <a:t>‹#›</a:t>
            </a:fld>
            <a:endParaRPr lang="en-US"/>
          </a:p>
        </p:txBody>
      </p:sp>
    </p:spTree>
    <p:extLst>
      <p:ext uri="{BB962C8B-B14F-4D97-AF65-F5344CB8AC3E}">
        <p14:creationId xmlns:p14="http://schemas.microsoft.com/office/powerpoint/2010/main" val="404141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ímdia">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 Copyright 2017 DTC ENTERPRISE – The information contained herein is subject to change without notice.				.‹#›.</a:t>
            </a:r>
          </a:p>
        </p:txBody>
      </p:sp>
      <p:sp>
        <p:nvSpPr>
          <p:cNvPr id="6" name="Slide Number Placeholder 5"/>
          <p:cNvSpPr>
            <a:spLocks noGrp="1"/>
          </p:cNvSpPr>
          <p:nvPr>
            <p:ph type="sldNum" sz="quarter" idx="12"/>
          </p:nvPr>
        </p:nvSpPr>
        <p:spPr>
          <a:xfrm>
            <a:off x="838200" y="6356350"/>
            <a:ext cx="10515600" cy="365125"/>
          </a:xfrm>
          <a:prstGeom prst="rect">
            <a:avLst/>
          </a:prstGeom>
        </p:spPr>
        <p:txBody>
          <a:bodyPr/>
          <a:lstStyle/>
          <a:p>
            <a:fld id="{20C41140-7099-4231-9522-E622D949E6B5}" type="slidenum">
              <a:rPr lang="en-US" smtClean="0"/>
              <a:t>‹#›</a:t>
            </a:fld>
            <a:endParaRPr lang="en-US"/>
          </a:p>
        </p:txBody>
      </p:sp>
      <p:sp>
        <p:nvSpPr>
          <p:cNvPr id="11" name="Rectangle 10">
            <a:extLst>
              <a:ext uri="{FF2B5EF4-FFF2-40B4-BE49-F238E27FC236}">
                <a16:creationId xmlns:a16="http://schemas.microsoft.com/office/drawing/2014/main" id="{A4350F1D-C3BE-4E0A-9309-86C5A5DD5FA5}"/>
              </a:ext>
            </a:extLst>
          </p:cNvPr>
          <p:cNvSpPr/>
          <p:nvPr userDrawn="1"/>
        </p:nvSpPr>
        <p:spPr>
          <a:xfrm>
            <a:off x="5573928" y="1679496"/>
            <a:ext cx="108422" cy="2465912"/>
          </a:xfrm>
          <a:prstGeom prst="rect">
            <a:avLst/>
          </a:prstGeom>
          <a:solidFill>
            <a:srgbClr val="F37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2" name="Picture 11">
            <a:extLst>
              <a:ext uri="{FF2B5EF4-FFF2-40B4-BE49-F238E27FC236}">
                <a16:creationId xmlns:a16="http://schemas.microsoft.com/office/drawing/2014/main" id="{A0FFCE30-84BB-4D99-A515-6B08780E955B}"/>
              </a:ext>
            </a:extLst>
          </p:cNvPr>
          <p:cNvPicPr>
            <a:picLocks noChangeAspect="1"/>
          </p:cNvPicPr>
          <p:nvPr userDrawn="1"/>
        </p:nvPicPr>
        <p:blipFill>
          <a:blip r:embed="rId2"/>
          <a:stretch>
            <a:fillRect/>
          </a:stretch>
        </p:blipFill>
        <p:spPr>
          <a:xfrm>
            <a:off x="0" y="4346140"/>
            <a:ext cx="12192000" cy="2507303"/>
          </a:xfrm>
          <a:prstGeom prst="rect">
            <a:avLst/>
          </a:prstGeom>
        </p:spPr>
      </p:pic>
      <p:pic>
        <p:nvPicPr>
          <p:cNvPr id="13" name="Picture 12">
            <a:extLst>
              <a:ext uri="{FF2B5EF4-FFF2-40B4-BE49-F238E27FC236}">
                <a16:creationId xmlns:a16="http://schemas.microsoft.com/office/drawing/2014/main" id="{DA0868F7-1CC4-4998-9CB7-5E6FAA59F14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796" y="827420"/>
            <a:ext cx="5075274" cy="2085032"/>
          </a:xfrm>
          <a:prstGeom prst="rect">
            <a:avLst/>
          </a:prstGeom>
        </p:spPr>
      </p:pic>
      <p:sp>
        <p:nvSpPr>
          <p:cNvPr id="18" name="Text Placeholder 17"/>
          <p:cNvSpPr>
            <a:spLocks noGrp="1"/>
          </p:cNvSpPr>
          <p:nvPr>
            <p:ph type="body" sz="quarter" idx="13" hasCustomPrompt="1"/>
          </p:nvPr>
        </p:nvSpPr>
        <p:spPr>
          <a:xfrm>
            <a:off x="5851048" y="1572717"/>
            <a:ext cx="6120000" cy="1800000"/>
          </a:xfrm>
        </p:spPr>
        <p:txBody>
          <a:bodyPr>
            <a:noAutofit/>
          </a:bodyPr>
          <a:lstStyle>
            <a:lvl1pPr marL="0" indent="0">
              <a:buNone/>
              <a:defRPr sz="4000" baseline="0">
                <a:solidFill>
                  <a:schemeClr val="accent1"/>
                </a:solidFill>
                <a:latin typeface="+mj-lt"/>
              </a:defRPr>
            </a:lvl1pPr>
          </a:lstStyle>
          <a:p>
            <a:pPr lvl="0"/>
            <a:r>
              <a:rPr lang="en-US" dirty="0"/>
              <a:t>Insert presentation title here in 1-2-3 rows</a:t>
            </a:r>
          </a:p>
        </p:txBody>
      </p:sp>
      <p:sp>
        <p:nvSpPr>
          <p:cNvPr id="22" name="Text Placeholder 21"/>
          <p:cNvSpPr>
            <a:spLocks noGrp="1"/>
          </p:cNvSpPr>
          <p:nvPr>
            <p:ph type="body" sz="quarter" idx="14" hasCustomPrompt="1"/>
          </p:nvPr>
        </p:nvSpPr>
        <p:spPr>
          <a:xfrm>
            <a:off x="5851048" y="3479846"/>
            <a:ext cx="6120000" cy="341632"/>
          </a:xfrm>
          <a:noFill/>
        </p:spPr>
        <p:txBody>
          <a:bodyPr wrap="square" lIns="0">
            <a:spAutoFit/>
          </a:bodyPr>
          <a:lstStyle>
            <a:lvl1pPr marL="0" indent="0">
              <a:buNone/>
              <a:defRPr lang="en-US" sz="1800" smtClean="0">
                <a:solidFill>
                  <a:schemeClr val="accent1"/>
                </a:solidFill>
                <a:latin typeface="Montserrat" panose="02000505000000020004" pitchFamily="2" charset="0"/>
                <a:cs typeface="Arial" pitchFamily="34" charset="0"/>
              </a:defRPr>
            </a:lvl1pPr>
            <a:lvl2pPr marL="228600" indent="0">
              <a:buNone/>
              <a:defRPr lang="en-US" sz="1800" smtClean="0"/>
            </a:lvl2pPr>
            <a:lvl3pPr marL="685800" indent="0">
              <a:buNone/>
              <a:defRPr lang="en-US" sz="1800" smtClean="0"/>
            </a:lvl3pPr>
            <a:lvl4pPr marL="1143000" indent="0">
              <a:buNone/>
              <a:defRPr lang="en-US" smtClean="0"/>
            </a:lvl4pPr>
            <a:lvl5pPr marL="1600200" indent="0">
              <a:buNone/>
              <a:defRPr lang="en-US"/>
            </a:lvl5pPr>
          </a:lstStyle>
          <a:p>
            <a:pPr marL="0" lvl="0" fontAlgn="auto">
              <a:spcBef>
                <a:spcPts val="0"/>
              </a:spcBef>
              <a:spcAft>
                <a:spcPts val="0"/>
              </a:spcAft>
            </a:pPr>
            <a:r>
              <a:rPr lang="en-US" dirty="0"/>
              <a:t>Insert presentation subtitle here</a:t>
            </a:r>
          </a:p>
        </p:txBody>
      </p:sp>
      <p:sp>
        <p:nvSpPr>
          <p:cNvPr id="23" name="Text Placeholder 21"/>
          <p:cNvSpPr>
            <a:spLocks noGrp="1"/>
          </p:cNvSpPr>
          <p:nvPr>
            <p:ph type="body" sz="quarter" idx="15" hasCustomPrompt="1"/>
          </p:nvPr>
        </p:nvSpPr>
        <p:spPr>
          <a:xfrm>
            <a:off x="5851048" y="3900487"/>
            <a:ext cx="6120000" cy="341632"/>
          </a:xfrm>
          <a:noFill/>
        </p:spPr>
        <p:txBody>
          <a:bodyPr wrap="square" lIns="0">
            <a:spAutoFit/>
          </a:bodyPr>
          <a:lstStyle>
            <a:lvl1pPr marL="0" indent="0">
              <a:buNone/>
              <a:defRPr lang="en-US" sz="1800" baseline="0" smtClean="0">
                <a:solidFill>
                  <a:schemeClr val="accent1"/>
                </a:solidFill>
                <a:latin typeface="Montserrat" panose="02000505000000020004" pitchFamily="2" charset="0"/>
                <a:cs typeface="Arial" pitchFamily="34" charset="0"/>
              </a:defRPr>
            </a:lvl1pPr>
            <a:lvl2pPr marL="228600" indent="0">
              <a:buNone/>
              <a:defRPr lang="en-US" sz="1800" smtClean="0"/>
            </a:lvl2pPr>
            <a:lvl3pPr marL="685800" indent="0">
              <a:buNone/>
              <a:defRPr lang="en-US" sz="1800" smtClean="0"/>
            </a:lvl3pPr>
            <a:lvl4pPr marL="1143000" indent="0">
              <a:buNone/>
              <a:defRPr lang="en-US" smtClean="0"/>
            </a:lvl4pPr>
            <a:lvl5pPr marL="1600200" indent="0">
              <a:buNone/>
              <a:defRPr lang="en-US"/>
            </a:lvl5pPr>
          </a:lstStyle>
          <a:p>
            <a:pPr marL="0" lvl="0" fontAlgn="auto">
              <a:spcBef>
                <a:spcPts val="0"/>
              </a:spcBef>
              <a:spcAft>
                <a:spcPts val="0"/>
              </a:spcAft>
            </a:pPr>
            <a:r>
              <a:rPr lang="en-US" dirty="0"/>
              <a:t>Insert presenter | date here</a:t>
            </a:r>
          </a:p>
        </p:txBody>
      </p:sp>
    </p:spTree>
    <p:extLst>
      <p:ext uri="{BB962C8B-B14F-4D97-AF65-F5344CB8AC3E}">
        <p14:creationId xmlns:p14="http://schemas.microsoft.com/office/powerpoint/2010/main" val="173812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Image (left)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74F93D-EFC5-4D98-9C25-1A93B29A4427}"/>
              </a:ext>
            </a:extLst>
          </p:cNvPr>
          <p:cNvPicPr>
            <a:picLocks noChangeAspect="1"/>
          </p:cNvPicPr>
          <p:nvPr userDrawn="1"/>
        </p:nvPicPr>
        <p:blipFill>
          <a:blip r:embed="rId2"/>
          <a:stretch>
            <a:fillRect/>
          </a:stretch>
        </p:blipFill>
        <p:spPr>
          <a:xfrm>
            <a:off x="-2006239" y="-723616"/>
            <a:ext cx="2687917" cy="2432772"/>
          </a:xfrm>
          <a:prstGeom prst="rect">
            <a:avLst/>
          </a:prstGeom>
        </p:spPr>
      </p:pic>
      <p:sp>
        <p:nvSpPr>
          <p:cNvPr id="9" name="Rectangle 8">
            <a:extLst>
              <a:ext uri="{FF2B5EF4-FFF2-40B4-BE49-F238E27FC236}">
                <a16:creationId xmlns:a16="http://schemas.microsoft.com/office/drawing/2014/main" id="{F5D1EDAA-2BCB-4A31-A5AA-5E30A2325DFA}"/>
              </a:ext>
            </a:extLst>
          </p:cNvPr>
          <p:cNvSpPr/>
          <p:nvPr userDrawn="1"/>
        </p:nvSpPr>
        <p:spPr>
          <a:xfrm flipH="1" flipV="1">
            <a:off x="759160" y="310785"/>
            <a:ext cx="45719" cy="849748"/>
          </a:xfrm>
          <a:prstGeom prst="rect">
            <a:avLst/>
          </a:prstGeom>
          <a:solidFill>
            <a:srgbClr val="F37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 Placeholder 10"/>
          <p:cNvSpPr>
            <a:spLocks noGrp="1"/>
          </p:cNvSpPr>
          <p:nvPr>
            <p:ph type="body" sz="quarter" idx="13" hasCustomPrompt="1"/>
          </p:nvPr>
        </p:nvSpPr>
        <p:spPr>
          <a:xfrm>
            <a:off x="882361" y="310785"/>
            <a:ext cx="10800000" cy="563231"/>
          </a:xfrm>
          <a:noFill/>
        </p:spPr>
        <p:txBody>
          <a:bodyPr wrap="square" rtlCol="0">
            <a:spAutoFit/>
          </a:bodyPr>
          <a:lstStyle>
            <a:lvl1pPr marL="0" indent="0">
              <a:buNone/>
              <a:defRPr lang="en-US" sz="3400" baseline="0" smtClean="0">
                <a:solidFill>
                  <a:srgbClr val="14304F"/>
                </a:solidFill>
                <a:latin typeface="Montserrat" panose="02000505000000020004" pitchFamily="2" charset="0"/>
              </a:defRPr>
            </a:lvl1pPr>
            <a:lvl2pPr>
              <a:defRPr lang="en-US" sz="1800" smtClean="0"/>
            </a:lvl2pPr>
            <a:lvl3pPr>
              <a:defRPr lang="en-US" sz="1800" smtClean="0"/>
            </a:lvl3pPr>
            <a:lvl4pPr>
              <a:defRPr lang="en-US" smtClean="0"/>
            </a:lvl4pPr>
            <a:lvl5pPr>
              <a:defRPr lang="en-US"/>
            </a:lvl5pPr>
          </a:lstStyle>
          <a:p>
            <a:pPr marL="0" lvl="0"/>
            <a:r>
              <a:rPr lang="en-US" dirty="0"/>
              <a:t>Picture to the left, content to the right</a:t>
            </a:r>
          </a:p>
        </p:txBody>
      </p:sp>
      <p:sp>
        <p:nvSpPr>
          <p:cNvPr id="16" name="Text Placeholder 15"/>
          <p:cNvSpPr>
            <a:spLocks noGrp="1"/>
          </p:cNvSpPr>
          <p:nvPr>
            <p:ph type="body" sz="quarter" idx="14" hasCustomPrompt="1"/>
          </p:nvPr>
        </p:nvSpPr>
        <p:spPr>
          <a:xfrm>
            <a:off x="5922361" y="1730373"/>
            <a:ext cx="5760000" cy="4455274"/>
          </a:xfrm>
        </p:spPr>
        <p:txBody>
          <a:bodyPr/>
          <a:lstStyle>
            <a:lvl1pPr marL="0" indent="0">
              <a:buNone/>
              <a:defRPr baseline="0"/>
            </a:lvl1pPr>
            <a:lvl2pPr marL="268288" indent="-180000">
              <a:defRPr/>
            </a:lvl2pPr>
            <a:lvl3pPr marL="450000" indent="-180000">
              <a:defRPr/>
            </a:lvl3pPr>
            <a:lvl4pPr marL="630000" indent="-180000">
              <a:defRPr/>
            </a:lvl4pPr>
            <a:lvl5pPr marL="810000" indent="-180000">
              <a:defRPr/>
            </a:lvl5pPr>
          </a:lstStyle>
          <a:p>
            <a:pPr lvl="0"/>
            <a:r>
              <a:rPr lang="en-US" dirty="0"/>
              <a:t>Click the picture icon * Select the image * Click the Crop button to resize and position picture.</a:t>
            </a:r>
          </a:p>
        </p:txBody>
      </p:sp>
      <p:sp>
        <p:nvSpPr>
          <p:cNvPr id="8" name="Footer Placeholder 7"/>
          <p:cNvSpPr>
            <a:spLocks noGrp="1"/>
          </p:cNvSpPr>
          <p:nvPr>
            <p:ph type="ftr" sz="quarter" idx="3"/>
          </p:nvPr>
        </p:nvSpPr>
        <p:spPr>
          <a:xfrm>
            <a:off x="882361" y="6356350"/>
            <a:ext cx="10799999" cy="365125"/>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a:t>© Copyright 2017 DTC ENTERPRISE – The information contained herein is subject to change without notice.				.‹#›.</a:t>
            </a:r>
            <a:endParaRPr lang="en-US" sz="900" dirty="0"/>
          </a:p>
        </p:txBody>
      </p:sp>
      <p:sp>
        <p:nvSpPr>
          <p:cNvPr id="3" name="Picture Placeholder 2"/>
          <p:cNvSpPr>
            <a:spLocks noGrp="1"/>
          </p:cNvSpPr>
          <p:nvPr>
            <p:ph type="pic" sz="quarter" idx="15"/>
          </p:nvPr>
        </p:nvSpPr>
        <p:spPr>
          <a:xfrm>
            <a:off x="882650" y="1730373"/>
            <a:ext cx="4667250" cy="4454527"/>
          </a:xfrm>
          <a:prstGeom prst="ellipse">
            <a:avLst/>
          </a:prstGeom>
          <a:ln w="57150">
            <a:solidFill>
              <a:schemeClr val="accent2"/>
            </a:solidFill>
          </a:ln>
        </p:spPr>
        <p:txBody>
          <a:bodyPr/>
          <a:lstStyle/>
          <a:p>
            <a:r>
              <a:rPr lang="hu-HU"/>
              <a:t>Kép beszúrásához kattintson az ikonra</a:t>
            </a:r>
            <a:endParaRPr lang="en-US"/>
          </a:p>
        </p:txBody>
      </p:sp>
    </p:spTree>
    <p:extLst>
      <p:ext uri="{BB962C8B-B14F-4D97-AF65-F5344CB8AC3E}">
        <p14:creationId xmlns:p14="http://schemas.microsoft.com/office/powerpoint/2010/main" val="2004381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Image (left)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74F93D-EFC5-4D98-9C25-1A93B29A4427}"/>
              </a:ext>
            </a:extLst>
          </p:cNvPr>
          <p:cNvPicPr>
            <a:picLocks noChangeAspect="1"/>
          </p:cNvPicPr>
          <p:nvPr userDrawn="1"/>
        </p:nvPicPr>
        <p:blipFill>
          <a:blip r:embed="rId2"/>
          <a:stretch>
            <a:fillRect/>
          </a:stretch>
        </p:blipFill>
        <p:spPr>
          <a:xfrm>
            <a:off x="-2006239" y="-723616"/>
            <a:ext cx="2687917" cy="2432772"/>
          </a:xfrm>
          <a:prstGeom prst="rect">
            <a:avLst/>
          </a:prstGeom>
        </p:spPr>
      </p:pic>
      <p:sp>
        <p:nvSpPr>
          <p:cNvPr id="9" name="Rectangle 8">
            <a:extLst>
              <a:ext uri="{FF2B5EF4-FFF2-40B4-BE49-F238E27FC236}">
                <a16:creationId xmlns:a16="http://schemas.microsoft.com/office/drawing/2014/main" id="{F5D1EDAA-2BCB-4A31-A5AA-5E30A2325DFA}"/>
              </a:ext>
            </a:extLst>
          </p:cNvPr>
          <p:cNvSpPr/>
          <p:nvPr userDrawn="1"/>
        </p:nvSpPr>
        <p:spPr>
          <a:xfrm flipH="1" flipV="1">
            <a:off x="759160" y="310785"/>
            <a:ext cx="45719" cy="849748"/>
          </a:xfrm>
          <a:prstGeom prst="rect">
            <a:avLst/>
          </a:prstGeom>
          <a:solidFill>
            <a:srgbClr val="F37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 Placeholder 10"/>
          <p:cNvSpPr>
            <a:spLocks noGrp="1"/>
          </p:cNvSpPr>
          <p:nvPr>
            <p:ph type="body" sz="quarter" idx="13" hasCustomPrompt="1"/>
          </p:nvPr>
        </p:nvSpPr>
        <p:spPr>
          <a:xfrm>
            <a:off x="882361" y="310785"/>
            <a:ext cx="10800000" cy="563231"/>
          </a:xfrm>
          <a:noFill/>
        </p:spPr>
        <p:txBody>
          <a:bodyPr wrap="square" rtlCol="0">
            <a:spAutoFit/>
          </a:bodyPr>
          <a:lstStyle>
            <a:lvl1pPr marL="0" indent="0">
              <a:buNone/>
              <a:defRPr lang="en-US" sz="3400" smtClean="0">
                <a:solidFill>
                  <a:srgbClr val="14304F"/>
                </a:solidFill>
                <a:latin typeface="Montserrat" panose="02000505000000020004" pitchFamily="2" charset="0"/>
              </a:defRPr>
            </a:lvl1pPr>
            <a:lvl2pPr>
              <a:defRPr lang="en-US" sz="1800" smtClean="0"/>
            </a:lvl2pPr>
            <a:lvl3pPr>
              <a:defRPr lang="en-US" sz="1800" smtClean="0"/>
            </a:lvl3pPr>
            <a:lvl4pPr>
              <a:defRPr lang="en-US" smtClean="0"/>
            </a:lvl4pPr>
            <a:lvl5pPr>
              <a:defRPr lang="en-US"/>
            </a:lvl5pPr>
          </a:lstStyle>
          <a:p>
            <a:pPr marL="0" lvl="0"/>
            <a:r>
              <a:rPr lang="en-US" dirty="0"/>
              <a:t>Picture to the left, content to the right…</a:t>
            </a:r>
          </a:p>
        </p:txBody>
      </p:sp>
      <p:sp>
        <p:nvSpPr>
          <p:cNvPr id="16" name="Text Placeholder 15"/>
          <p:cNvSpPr>
            <a:spLocks noGrp="1"/>
          </p:cNvSpPr>
          <p:nvPr>
            <p:ph type="body" sz="quarter" idx="14" hasCustomPrompt="1"/>
          </p:nvPr>
        </p:nvSpPr>
        <p:spPr>
          <a:xfrm>
            <a:off x="5922361" y="1730373"/>
            <a:ext cx="5760000" cy="4455274"/>
          </a:xfrm>
        </p:spPr>
        <p:txBody>
          <a:bodyPr/>
          <a:lstStyle>
            <a:lvl1pPr marL="0" indent="0">
              <a:buNone/>
              <a:defRPr baseline="0"/>
            </a:lvl1pPr>
            <a:lvl2pPr marL="268288" indent="-180000">
              <a:defRPr/>
            </a:lvl2pPr>
            <a:lvl3pPr marL="450000" indent="-180000">
              <a:defRPr/>
            </a:lvl3pPr>
            <a:lvl4pPr marL="630000" indent="-180000">
              <a:defRPr/>
            </a:lvl4pPr>
            <a:lvl5pPr marL="810000" indent="-180000">
              <a:defRPr/>
            </a:lvl5pPr>
          </a:lstStyle>
          <a:p>
            <a:pPr lvl="0"/>
            <a:r>
              <a:rPr lang="en-US" dirty="0"/>
              <a:t>Click the picture icon * Select the image * Click the Crop button to resize and position picture.</a:t>
            </a:r>
          </a:p>
        </p:txBody>
      </p:sp>
      <p:sp>
        <p:nvSpPr>
          <p:cNvPr id="8" name="Footer Placeholder 7"/>
          <p:cNvSpPr>
            <a:spLocks noGrp="1"/>
          </p:cNvSpPr>
          <p:nvPr>
            <p:ph type="ftr" sz="quarter" idx="3"/>
          </p:nvPr>
        </p:nvSpPr>
        <p:spPr>
          <a:xfrm>
            <a:off x="882361" y="6356350"/>
            <a:ext cx="10799999" cy="365125"/>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a:t>© Copyright 2017 DTC ENTERPRISE – The information contained herein is subject to change without notice.				.‹#›.</a:t>
            </a:r>
            <a:endParaRPr lang="en-US" sz="900" dirty="0"/>
          </a:p>
        </p:txBody>
      </p:sp>
      <p:sp>
        <p:nvSpPr>
          <p:cNvPr id="3" name="Picture Placeholder 2"/>
          <p:cNvSpPr>
            <a:spLocks noGrp="1"/>
          </p:cNvSpPr>
          <p:nvPr>
            <p:ph type="pic" sz="quarter" idx="15"/>
          </p:nvPr>
        </p:nvSpPr>
        <p:spPr>
          <a:xfrm>
            <a:off x="882650" y="1730373"/>
            <a:ext cx="4667250" cy="4454527"/>
          </a:xfrm>
          <a:prstGeom prst="ellipse">
            <a:avLst/>
          </a:prstGeom>
          <a:ln w="57150">
            <a:solidFill>
              <a:schemeClr val="accent2"/>
            </a:solidFill>
          </a:ln>
        </p:spPr>
        <p:txBody>
          <a:bodyPr/>
          <a:lstStyle/>
          <a:p>
            <a:r>
              <a:rPr lang="hu-HU"/>
              <a:t>Kép beszúrásához kattintson az ikonra</a:t>
            </a:r>
            <a:endParaRPr lang="en-US"/>
          </a:p>
        </p:txBody>
      </p:sp>
      <p:sp>
        <p:nvSpPr>
          <p:cNvPr id="10" name="Text Placeholder 2"/>
          <p:cNvSpPr>
            <a:spLocks noGrp="1"/>
          </p:cNvSpPr>
          <p:nvPr>
            <p:ph type="body" sz="quarter" idx="20" hasCustomPrompt="1"/>
          </p:nvPr>
        </p:nvSpPr>
        <p:spPr>
          <a:xfrm>
            <a:off x="882361" y="859267"/>
            <a:ext cx="10800000" cy="424732"/>
          </a:xfrm>
          <a:noFill/>
        </p:spPr>
        <p:txBody>
          <a:bodyPr wrap="square" rtlCol="0">
            <a:spAutoFit/>
          </a:bodyPr>
          <a:lstStyle>
            <a:lvl1pPr>
              <a:defRPr lang="en-US" sz="2400" smtClean="0">
                <a:solidFill>
                  <a:schemeClr val="accent1"/>
                </a:solidFill>
                <a:latin typeface="Montserrat" panose="02000505000000020004" pitchFamily="2" charset="0"/>
              </a:defRPr>
            </a:lvl1pPr>
            <a:lvl2pPr>
              <a:defRPr lang="en-US" sz="1800" smtClean="0"/>
            </a:lvl2pPr>
            <a:lvl3pPr>
              <a:defRPr lang="en-US" sz="1800" smtClean="0"/>
            </a:lvl3pPr>
            <a:lvl4pPr>
              <a:defRPr lang="en-US" sz="1800" smtClean="0"/>
            </a:lvl4pPr>
            <a:lvl5pPr>
              <a:defRPr lang="en-US" sz="1800"/>
            </a:lvl5pPr>
          </a:lstStyle>
          <a:p>
            <a:pPr lvl="0"/>
            <a:r>
              <a:rPr lang="en-US" dirty="0"/>
              <a:t>… and subtitle</a:t>
            </a:r>
          </a:p>
        </p:txBody>
      </p:sp>
    </p:spTree>
    <p:extLst>
      <p:ext uri="{BB962C8B-B14F-4D97-AF65-F5344CB8AC3E}">
        <p14:creationId xmlns:p14="http://schemas.microsoft.com/office/powerpoint/2010/main" val="267771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Image (right)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74F93D-EFC5-4D98-9C25-1A93B29A4427}"/>
              </a:ext>
            </a:extLst>
          </p:cNvPr>
          <p:cNvPicPr>
            <a:picLocks noChangeAspect="1"/>
          </p:cNvPicPr>
          <p:nvPr userDrawn="1"/>
        </p:nvPicPr>
        <p:blipFill>
          <a:blip r:embed="rId2"/>
          <a:stretch>
            <a:fillRect/>
          </a:stretch>
        </p:blipFill>
        <p:spPr>
          <a:xfrm>
            <a:off x="-2006239" y="-723616"/>
            <a:ext cx="2687917" cy="2432772"/>
          </a:xfrm>
          <a:prstGeom prst="rect">
            <a:avLst/>
          </a:prstGeom>
        </p:spPr>
      </p:pic>
      <p:sp>
        <p:nvSpPr>
          <p:cNvPr id="9" name="Rectangle 8">
            <a:extLst>
              <a:ext uri="{FF2B5EF4-FFF2-40B4-BE49-F238E27FC236}">
                <a16:creationId xmlns:a16="http://schemas.microsoft.com/office/drawing/2014/main" id="{F5D1EDAA-2BCB-4A31-A5AA-5E30A2325DFA}"/>
              </a:ext>
            </a:extLst>
          </p:cNvPr>
          <p:cNvSpPr/>
          <p:nvPr userDrawn="1"/>
        </p:nvSpPr>
        <p:spPr>
          <a:xfrm flipH="1" flipV="1">
            <a:off x="759160" y="310785"/>
            <a:ext cx="45719" cy="849748"/>
          </a:xfrm>
          <a:prstGeom prst="rect">
            <a:avLst/>
          </a:prstGeom>
          <a:solidFill>
            <a:srgbClr val="F37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 Placeholder 10"/>
          <p:cNvSpPr>
            <a:spLocks noGrp="1"/>
          </p:cNvSpPr>
          <p:nvPr>
            <p:ph type="body" sz="quarter" idx="13" hasCustomPrompt="1"/>
          </p:nvPr>
        </p:nvSpPr>
        <p:spPr>
          <a:xfrm>
            <a:off x="882361" y="310785"/>
            <a:ext cx="10800000" cy="563231"/>
          </a:xfrm>
          <a:noFill/>
        </p:spPr>
        <p:txBody>
          <a:bodyPr wrap="square" rtlCol="0">
            <a:spAutoFit/>
          </a:bodyPr>
          <a:lstStyle>
            <a:lvl1pPr marL="0" indent="0">
              <a:buNone/>
              <a:defRPr lang="en-US" sz="3400" smtClean="0">
                <a:solidFill>
                  <a:srgbClr val="14304F"/>
                </a:solidFill>
                <a:latin typeface="Montserrat" panose="02000505000000020004" pitchFamily="2" charset="0"/>
              </a:defRPr>
            </a:lvl1pPr>
            <a:lvl2pPr>
              <a:defRPr lang="en-US" sz="1800" smtClean="0"/>
            </a:lvl2pPr>
            <a:lvl3pPr>
              <a:defRPr lang="en-US" sz="1800" smtClean="0"/>
            </a:lvl3pPr>
            <a:lvl4pPr>
              <a:defRPr lang="en-US" smtClean="0"/>
            </a:lvl4pPr>
            <a:lvl5pPr>
              <a:defRPr lang="en-US"/>
            </a:lvl5pPr>
          </a:lstStyle>
          <a:p>
            <a:pPr marL="0" lvl="0"/>
            <a:r>
              <a:rPr lang="en-US" dirty="0"/>
              <a:t>Picture to the right, content to the left</a:t>
            </a:r>
          </a:p>
        </p:txBody>
      </p:sp>
      <p:sp>
        <p:nvSpPr>
          <p:cNvPr id="16" name="Text Placeholder 15"/>
          <p:cNvSpPr>
            <a:spLocks noGrp="1"/>
          </p:cNvSpPr>
          <p:nvPr>
            <p:ph type="body" sz="quarter" idx="14" hasCustomPrompt="1"/>
          </p:nvPr>
        </p:nvSpPr>
        <p:spPr>
          <a:xfrm>
            <a:off x="882361" y="1730373"/>
            <a:ext cx="5760000" cy="4455274"/>
          </a:xfrm>
        </p:spPr>
        <p:txBody>
          <a:bodyPr/>
          <a:lstStyle>
            <a:lvl1pPr marL="0" indent="0">
              <a:buNone/>
              <a:defRPr baseline="0"/>
            </a:lvl1pPr>
            <a:lvl2pPr marL="268288" indent="-180000">
              <a:defRPr/>
            </a:lvl2pPr>
            <a:lvl3pPr marL="450000" indent="-180000">
              <a:defRPr/>
            </a:lvl3pPr>
            <a:lvl4pPr marL="630000" indent="-180000">
              <a:defRPr/>
            </a:lvl4pPr>
            <a:lvl5pPr marL="810000" indent="-180000">
              <a:defRPr/>
            </a:lvl5pPr>
          </a:lstStyle>
          <a:p>
            <a:pPr lvl="0"/>
            <a:r>
              <a:rPr lang="en-US" dirty="0"/>
              <a:t>Click the picture icon * Select the image * Click the Crop button to resize and position picture.</a:t>
            </a:r>
          </a:p>
        </p:txBody>
      </p:sp>
      <p:sp>
        <p:nvSpPr>
          <p:cNvPr id="8" name="Footer Placeholder 7"/>
          <p:cNvSpPr>
            <a:spLocks noGrp="1"/>
          </p:cNvSpPr>
          <p:nvPr>
            <p:ph type="ftr" sz="quarter" idx="3"/>
          </p:nvPr>
        </p:nvSpPr>
        <p:spPr>
          <a:xfrm>
            <a:off x="882361" y="6356350"/>
            <a:ext cx="10799999" cy="365125"/>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a:t>© Copyright 2017 DTC ENTERPRISE – The information contained herein is subject to change without notice.				.‹#›.</a:t>
            </a:r>
            <a:endParaRPr lang="en-US" sz="900" dirty="0"/>
          </a:p>
        </p:txBody>
      </p:sp>
      <p:sp>
        <p:nvSpPr>
          <p:cNvPr id="3" name="Picture Placeholder 2"/>
          <p:cNvSpPr>
            <a:spLocks noGrp="1"/>
          </p:cNvSpPr>
          <p:nvPr>
            <p:ph type="pic" sz="quarter" idx="15"/>
          </p:nvPr>
        </p:nvSpPr>
        <p:spPr>
          <a:xfrm>
            <a:off x="7015110" y="1730373"/>
            <a:ext cx="4667250" cy="4454527"/>
          </a:xfrm>
          <a:prstGeom prst="ellipse">
            <a:avLst/>
          </a:prstGeom>
          <a:ln w="57150">
            <a:solidFill>
              <a:schemeClr val="accent2"/>
            </a:solidFill>
          </a:ln>
        </p:spPr>
        <p:txBody>
          <a:bodyPr/>
          <a:lstStyle/>
          <a:p>
            <a:r>
              <a:rPr lang="hu-HU"/>
              <a:t>Kép beszúrásához kattintson az ikonra</a:t>
            </a:r>
            <a:endParaRPr lang="en-US"/>
          </a:p>
        </p:txBody>
      </p:sp>
    </p:spTree>
    <p:extLst>
      <p:ext uri="{BB962C8B-B14F-4D97-AF65-F5344CB8AC3E}">
        <p14:creationId xmlns:p14="http://schemas.microsoft.com/office/powerpoint/2010/main" val="2514972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Image (right)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74F93D-EFC5-4D98-9C25-1A93B29A4427}"/>
              </a:ext>
            </a:extLst>
          </p:cNvPr>
          <p:cNvPicPr>
            <a:picLocks noChangeAspect="1"/>
          </p:cNvPicPr>
          <p:nvPr userDrawn="1"/>
        </p:nvPicPr>
        <p:blipFill>
          <a:blip r:embed="rId2"/>
          <a:stretch>
            <a:fillRect/>
          </a:stretch>
        </p:blipFill>
        <p:spPr>
          <a:xfrm>
            <a:off x="-2006239" y="-723616"/>
            <a:ext cx="2687917" cy="2432772"/>
          </a:xfrm>
          <a:prstGeom prst="rect">
            <a:avLst/>
          </a:prstGeom>
        </p:spPr>
      </p:pic>
      <p:sp>
        <p:nvSpPr>
          <p:cNvPr id="9" name="Rectangle 8">
            <a:extLst>
              <a:ext uri="{FF2B5EF4-FFF2-40B4-BE49-F238E27FC236}">
                <a16:creationId xmlns:a16="http://schemas.microsoft.com/office/drawing/2014/main" id="{F5D1EDAA-2BCB-4A31-A5AA-5E30A2325DFA}"/>
              </a:ext>
            </a:extLst>
          </p:cNvPr>
          <p:cNvSpPr/>
          <p:nvPr userDrawn="1"/>
        </p:nvSpPr>
        <p:spPr>
          <a:xfrm flipH="1" flipV="1">
            <a:off x="759160" y="310785"/>
            <a:ext cx="45719" cy="849748"/>
          </a:xfrm>
          <a:prstGeom prst="rect">
            <a:avLst/>
          </a:prstGeom>
          <a:solidFill>
            <a:srgbClr val="F37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 Placeholder 10"/>
          <p:cNvSpPr>
            <a:spLocks noGrp="1"/>
          </p:cNvSpPr>
          <p:nvPr>
            <p:ph type="body" sz="quarter" idx="13" hasCustomPrompt="1"/>
          </p:nvPr>
        </p:nvSpPr>
        <p:spPr>
          <a:xfrm>
            <a:off x="882361" y="310785"/>
            <a:ext cx="10800000" cy="563231"/>
          </a:xfrm>
          <a:noFill/>
        </p:spPr>
        <p:txBody>
          <a:bodyPr wrap="square" rtlCol="0">
            <a:spAutoFit/>
          </a:bodyPr>
          <a:lstStyle>
            <a:lvl1pPr marL="0" indent="0">
              <a:buNone/>
              <a:defRPr lang="en-US" sz="3400" smtClean="0">
                <a:solidFill>
                  <a:srgbClr val="14304F"/>
                </a:solidFill>
                <a:latin typeface="Montserrat" panose="02000505000000020004" pitchFamily="2" charset="0"/>
              </a:defRPr>
            </a:lvl1pPr>
            <a:lvl2pPr>
              <a:defRPr lang="en-US" sz="1800" smtClean="0"/>
            </a:lvl2pPr>
            <a:lvl3pPr>
              <a:defRPr lang="en-US" sz="1800" smtClean="0"/>
            </a:lvl3pPr>
            <a:lvl4pPr>
              <a:defRPr lang="en-US" smtClean="0"/>
            </a:lvl4pPr>
            <a:lvl5pPr>
              <a:defRPr lang="en-US"/>
            </a:lvl5pPr>
          </a:lstStyle>
          <a:p>
            <a:pPr marL="0" lvl="0"/>
            <a:r>
              <a:rPr lang="en-US" dirty="0"/>
              <a:t>Picture to the right, content to the left…</a:t>
            </a:r>
          </a:p>
        </p:txBody>
      </p:sp>
      <p:sp>
        <p:nvSpPr>
          <p:cNvPr id="16" name="Text Placeholder 15"/>
          <p:cNvSpPr>
            <a:spLocks noGrp="1"/>
          </p:cNvSpPr>
          <p:nvPr>
            <p:ph type="body" sz="quarter" idx="14" hasCustomPrompt="1"/>
          </p:nvPr>
        </p:nvSpPr>
        <p:spPr>
          <a:xfrm>
            <a:off x="882361" y="1730373"/>
            <a:ext cx="5760000" cy="4455274"/>
          </a:xfrm>
        </p:spPr>
        <p:txBody>
          <a:bodyPr/>
          <a:lstStyle>
            <a:lvl1pPr marL="0" indent="0">
              <a:buNone/>
              <a:defRPr baseline="0"/>
            </a:lvl1pPr>
            <a:lvl2pPr marL="268288" indent="-180000">
              <a:defRPr/>
            </a:lvl2pPr>
            <a:lvl3pPr marL="450000" indent="-180000">
              <a:defRPr/>
            </a:lvl3pPr>
            <a:lvl4pPr marL="630000" indent="-180000">
              <a:defRPr/>
            </a:lvl4pPr>
            <a:lvl5pPr marL="810000" indent="-180000">
              <a:defRPr/>
            </a:lvl5pPr>
          </a:lstStyle>
          <a:p>
            <a:pPr lvl="0"/>
            <a:r>
              <a:rPr lang="en-US" dirty="0"/>
              <a:t>Click the picture icon * Select the image * Click the Crop button to resize and position picture.</a:t>
            </a:r>
          </a:p>
        </p:txBody>
      </p:sp>
      <p:sp>
        <p:nvSpPr>
          <p:cNvPr id="8" name="Footer Placeholder 7"/>
          <p:cNvSpPr>
            <a:spLocks noGrp="1"/>
          </p:cNvSpPr>
          <p:nvPr>
            <p:ph type="ftr" sz="quarter" idx="3"/>
          </p:nvPr>
        </p:nvSpPr>
        <p:spPr>
          <a:xfrm>
            <a:off x="882361" y="6356350"/>
            <a:ext cx="10799999" cy="365125"/>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a:t>© Copyright 2017 DTC ENTERPRISE – The information contained herein is subject to change without notice.				.‹#›.</a:t>
            </a:r>
            <a:endParaRPr lang="en-US" sz="900" dirty="0"/>
          </a:p>
        </p:txBody>
      </p:sp>
      <p:sp>
        <p:nvSpPr>
          <p:cNvPr id="3" name="Picture Placeholder 2"/>
          <p:cNvSpPr>
            <a:spLocks noGrp="1"/>
          </p:cNvSpPr>
          <p:nvPr>
            <p:ph type="pic" sz="quarter" idx="15"/>
          </p:nvPr>
        </p:nvSpPr>
        <p:spPr>
          <a:xfrm>
            <a:off x="7015110" y="1730373"/>
            <a:ext cx="4667250" cy="4454527"/>
          </a:xfrm>
          <a:prstGeom prst="ellipse">
            <a:avLst/>
          </a:prstGeom>
          <a:ln w="57150">
            <a:solidFill>
              <a:schemeClr val="accent2"/>
            </a:solidFill>
          </a:ln>
        </p:spPr>
        <p:txBody>
          <a:bodyPr/>
          <a:lstStyle/>
          <a:p>
            <a:r>
              <a:rPr lang="hu-HU"/>
              <a:t>Kép beszúrásához kattintson az ikonra</a:t>
            </a:r>
            <a:endParaRPr lang="en-US"/>
          </a:p>
        </p:txBody>
      </p:sp>
      <p:sp>
        <p:nvSpPr>
          <p:cNvPr id="10" name="Text Placeholder 2"/>
          <p:cNvSpPr>
            <a:spLocks noGrp="1"/>
          </p:cNvSpPr>
          <p:nvPr>
            <p:ph type="body" sz="quarter" idx="20" hasCustomPrompt="1"/>
          </p:nvPr>
        </p:nvSpPr>
        <p:spPr>
          <a:xfrm>
            <a:off x="882361" y="859267"/>
            <a:ext cx="10800000" cy="424732"/>
          </a:xfrm>
          <a:noFill/>
        </p:spPr>
        <p:txBody>
          <a:bodyPr wrap="square" rtlCol="0">
            <a:spAutoFit/>
          </a:bodyPr>
          <a:lstStyle>
            <a:lvl1pPr>
              <a:defRPr lang="en-US" sz="2400" smtClean="0">
                <a:solidFill>
                  <a:schemeClr val="accent1"/>
                </a:solidFill>
                <a:latin typeface="Montserrat" panose="02000505000000020004" pitchFamily="2" charset="0"/>
              </a:defRPr>
            </a:lvl1pPr>
            <a:lvl2pPr>
              <a:defRPr lang="en-US" sz="1800" smtClean="0"/>
            </a:lvl2pPr>
            <a:lvl3pPr>
              <a:defRPr lang="en-US" sz="1800" smtClean="0"/>
            </a:lvl3pPr>
            <a:lvl4pPr>
              <a:defRPr lang="en-US" sz="1800" smtClean="0"/>
            </a:lvl4pPr>
            <a:lvl5pPr>
              <a:defRPr lang="en-US" sz="1800"/>
            </a:lvl5pPr>
          </a:lstStyle>
          <a:p>
            <a:pPr lvl="0"/>
            <a:r>
              <a:rPr lang="en-US" dirty="0"/>
              <a:t>… and subtitle</a:t>
            </a:r>
          </a:p>
        </p:txBody>
      </p:sp>
    </p:spTree>
    <p:extLst>
      <p:ext uri="{BB962C8B-B14F-4D97-AF65-F5344CB8AC3E}">
        <p14:creationId xmlns:p14="http://schemas.microsoft.com/office/powerpoint/2010/main" val="3685468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alue Visualization">
    <p:spTree>
      <p:nvGrpSpPr>
        <p:cNvPr id="1" name=""/>
        <p:cNvGrpSpPr/>
        <p:nvPr/>
      </p:nvGrpSpPr>
      <p:grpSpPr>
        <a:xfrm>
          <a:off x="0" y="0"/>
          <a:ext cx="0" cy="0"/>
          <a:chOff x="0" y="0"/>
          <a:chExt cx="0" cy="0"/>
        </a:xfrm>
      </p:grpSpPr>
      <p:sp>
        <p:nvSpPr>
          <p:cNvPr id="27" name="Text Placeholder 3"/>
          <p:cNvSpPr>
            <a:spLocks noGrp="1"/>
          </p:cNvSpPr>
          <p:nvPr>
            <p:ph type="body" sz="quarter" idx="27" hasCustomPrompt="1"/>
          </p:nvPr>
        </p:nvSpPr>
        <p:spPr>
          <a:xfrm>
            <a:off x="4535454" y="4933211"/>
            <a:ext cx="7377114" cy="1149230"/>
          </a:xfrm>
          <a:prstGeom prst="round2SameRect">
            <a:avLst>
              <a:gd name="adj1" fmla="val 0"/>
              <a:gd name="adj2" fmla="val 25604"/>
            </a:avLst>
          </a:prstGeom>
          <a:solidFill>
            <a:schemeClr val="tx1">
              <a:lumMod val="25000"/>
              <a:lumOff val="75000"/>
            </a:schemeClr>
          </a:solidFill>
        </p:spPr>
        <p:txBody>
          <a:bodyPr lIns="288000" tIns="108000" rIns="72000" bIns="108000" anchor="t">
            <a:normAutofit/>
          </a:bodyPr>
          <a:lstStyle>
            <a:lvl1pPr>
              <a:defRPr lang="en-US" sz="1400" kern="1200" dirty="0" smtClean="0">
                <a:solidFill>
                  <a:schemeClr val="tx1"/>
                </a:solidFill>
                <a:latin typeface="+mn-lt"/>
                <a:ea typeface="+mn-ea"/>
                <a:cs typeface="+mn-cs"/>
              </a:defRPr>
            </a:lvl1pPr>
          </a:lstStyle>
          <a:p>
            <a:pPr lvl="0"/>
            <a:r>
              <a:rPr lang="en-US" dirty="0"/>
              <a:t>Information 1</a:t>
            </a:r>
          </a:p>
        </p:txBody>
      </p:sp>
      <p:sp>
        <p:nvSpPr>
          <p:cNvPr id="25" name="Text Placeholder 3"/>
          <p:cNvSpPr>
            <a:spLocks noGrp="1"/>
          </p:cNvSpPr>
          <p:nvPr>
            <p:ph type="body" sz="quarter" idx="26" hasCustomPrompt="1"/>
          </p:nvPr>
        </p:nvSpPr>
        <p:spPr>
          <a:xfrm>
            <a:off x="4535454" y="3372976"/>
            <a:ext cx="7377114" cy="1149230"/>
          </a:xfrm>
          <a:prstGeom prst="round2SameRect">
            <a:avLst>
              <a:gd name="adj1" fmla="val 0"/>
              <a:gd name="adj2" fmla="val 25604"/>
            </a:avLst>
          </a:prstGeom>
          <a:solidFill>
            <a:schemeClr val="accent2">
              <a:lumMod val="60000"/>
              <a:lumOff val="40000"/>
            </a:schemeClr>
          </a:solidFill>
        </p:spPr>
        <p:txBody>
          <a:bodyPr lIns="288000" tIns="108000" rIns="72000" bIns="108000" anchor="t">
            <a:normAutofit/>
          </a:bodyPr>
          <a:lstStyle>
            <a:lvl1pPr>
              <a:defRPr lang="en-US" sz="1400" kern="1200" dirty="0" smtClean="0">
                <a:solidFill>
                  <a:schemeClr val="tx1"/>
                </a:solidFill>
                <a:latin typeface="+mn-lt"/>
                <a:ea typeface="+mn-ea"/>
                <a:cs typeface="+mn-cs"/>
              </a:defRPr>
            </a:lvl1pPr>
          </a:lstStyle>
          <a:p>
            <a:pPr lvl="0"/>
            <a:r>
              <a:rPr lang="en-US" dirty="0"/>
              <a:t>Information 1</a:t>
            </a:r>
          </a:p>
        </p:txBody>
      </p:sp>
      <p:sp>
        <p:nvSpPr>
          <p:cNvPr id="24" name="Text Placeholder 3"/>
          <p:cNvSpPr>
            <a:spLocks noGrp="1"/>
          </p:cNvSpPr>
          <p:nvPr>
            <p:ph type="body" sz="quarter" idx="25" hasCustomPrompt="1"/>
          </p:nvPr>
        </p:nvSpPr>
        <p:spPr>
          <a:xfrm>
            <a:off x="4535454" y="1822231"/>
            <a:ext cx="7377114" cy="1149230"/>
          </a:xfrm>
          <a:prstGeom prst="round2SameRect">
            <a:avLst>
              <a:gd name="adj1" fmla="val 0"/>
              <a:gd name="adj2" fmla="val 25604"/>
            </a:avLst>
          </a:prstGeom>
          <a:solidFill>
            <a:schemeClr val="accent4">
              <a:lumMod val="60000"/>
              <a:lumOff val="40000"/>
            </a:schemeClr>
          </a:solidFill>
        </p:spPr>
        <p:txBody>
          <a:bodyPr lIns="288000" tIns="108000" rIns="72000" bIns="108000" anchor="t">
            <a:normAutofit/>
          </a:bodyPr>
          <a:lstStyle>
            <a:lvl1pPr>
              <a:defRPr lang="en-US" sz="1400" kern="1200" dirty="0" smtClean="0">
                <a:solidFill>
                  <a:schemeClr val="tx1"/>
                </a:solidFill>
                <a:latin typeface="+mn-lt"/>
                <a:ea typeface="+mn-ea"/>
                <a:cs typeface="+mn-cs"/>
              </a:defRPr>
            </a:lvl1pPr>
          </a:lstStyle>
          <a:p>
            <a:pPr lvl="0"/>
            <a:r>
              <a:rPr lang="en-US" dirty="0"/>
              <a:t>Information 1</a:t>
            </a:r>
          </a:p>
        </p:txBody>
      </p:sp>
      <p:pic>
        <p:nvPicPr>
          <p:cNvPr id="7" name="Picture 6">
            <a:extLst>
              <a:ext uri="{FF2B5EF4-FFF2-40B4-BE49-F238E27FC236}">
                <a16:creationId xmlns:a16="http://schemas.microsoft.com/office/drawing/2014/main" id="{7574F93D-EFC5-4D98-9C25-1A93B29A4427}"/>
              </a:ext>
            </a:extLst>
          </p:cNvPr>
          <p:cNvPicPr>
            <a:picLocks noChangeAspect="1"/>
          </p:cNvPicPr>
          <p:nvPr userDrawn="1"/>
        </p:nvPicPr>
        <p:blipFill>
          <a:blip r:embed="rId2"/>
          <a:stretch>
            <a:fillRect/>
          </a:stretch>
        </p:blipFill>
        <p:spPr>
          <a:xfrm>
            <a:off x="-2006239" y="-723616"/>
            <a:ext cx="2687917" cy="2432772"/>
          </a:xfrm>
          <a:prstGeom prst="rect">
            <a:avLst/>
          </a:prstGeom>
        </p:spPr>
      </p:pic>
      <p:sp>
        <p:nvSpPr>
          <p:cNvPr id="9" name="Rectangle 8">
            <a:extLst>
              <a:ext uri="{FF2B5EF4-FFF2-40B4-BE49-F238E27FC236}">
                <a16:creationId xmlns:a16="http://schemas.microsoft.com/office/drawing/2014/main" id="{F5D1EDAA-2BCB-4A31-A5AA-5E30A2325DFA}"/>
              </a:ext>
            </a:extLst>
          </p:cNvPr>
          <p:cNvSpPr/>
          <p:nvPr userDrawn="1"/>
        </p:nvSpPr>
        <p:spPr>
          <a:xfrm flipH="1" flipV="1">
            <a:off x="759160" y="310785"/>
            <a:ext cx="45719" cy="849748"/>
          </a:xfrm>
          <a:prstGeom prst="rect">
            <a:avLst/>
          </a:prstGeom>
          <a:solidFill>
            <a:srgbClr val="F37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 Placeholder 10"/>
          <p:cNvSpPr>
            <a:spLocks noGrp="1"/>
          </p:cNvSpPr>
          <p:nvPr>
            <p:ph type="body" sz="quarter" idx="13" hasCustomPrompt="1"/>
          </p:nvPr>
        </p:nvSpPr>
        <p:spPr>
          <a:xfrm>
            <a:off x="882361" y="310785"/>
            <a:ext cx="10800000" cy="563231"/>
          </a:xfrm>
          <a:noFill/>
        </p:spPr>
        <p:txBody>
          <a:bodyPr wrap="square" rtlCol="0">
            <a:spAutoFit/>
          </a:bodyPr>
          <a:lstStyle>
            <a:lvl1pPr marL="0" indent="0">
              <a:buNone/>
              <a:defRPr lang="en-US" sz="3400" smtClean="0">
                <a:solidFill>
                  <a:srgbClr val="14304F"/>
                </a:solidFill>
                <a:latin typeface="Montserrat" panose="02000505000000020004" pitchFamily="2" charset="0"/>
              </a:defRPr>
            </a:lvl1pPr>
            <a:lvl2pPr>
              <a:defRPr lang="en-US" sz="1800" smtClean="0"/>
            </a:lvl2pPr>
            <a:lvl3pPr>
              <a:defRPr lang="en-US" sz="1800" smtClean="0"/>
            </a:lvl3pPr>
            <a:lvl4pPr>
              <a:defRPr lang="en-US" smtClean="0"/>
            </a:lvl4pPr>
            <a:lvl5pPr>
              <a:defRPr lang="en-US"/>
            </a:lvl5pPr>
          </a:lstStyle>
          <a:p>
            <a:pPr marL="0" lvl="0"/>
            <a:r>
              <a:rPr lang="en-US" dirty="0"/>
              <a:t>Value Visualization</a:t>
            </a:r>
          </a:p>
        </p:txBody>
      </p:sp>
      <p:sp>
        <p:nvSpPr>
          <p:cNvPr id="43" name="Footer Placeholder 7"/>
          <p:cNvSpPr>
            <a:spLocks noGrp="1"/>
          </p:cNvSpPr>
          <p:nvPr>
            <p:ph type="ftr" sz="quarter" idx="3"/>
          </p:nvPr>
        </p:nvSpPr>
        <p:spPr>
          <a:xfrm>
            <a:off x="882361" y="6356350"/>
            <a:ext cx="10799999" cy="365125"/>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a:t>© Copyright 2017 DTC ENTERPRISE – The information contained herein is subject to change without notice.				.‹#›.</a:t>
            </a:r>
            <a:endParaRPr lang="en-US" sz="900" dirty="0"/>
          </a:p>
        </p:txBody>
      </p:sp>
      <p:sp>
        <p:nvSpPr>
          <p:cNvPr id="4" name="Text Placeholder 3"/>
          <p:cNvSpPr>
            <a:spLocks noGrp="1"/>
          </p:cNvSpPr>
          <p:nvPr>
            <p:ph type="body" sz="quarter" idx="22" hasCustomPrompt="1"/>
          </p:nvPr>
        </p:nvSpPr>
        <p:spPr>
          <a:xfrm>
            <a:off x="759160" y="1670597"/>
            <a:ext cx="4017646" cy="1433519"/>
          </a:xfrm>
          <a:prstGeom prst="round2SameRect">
            <a:avLst>
              <a:gd name="adj1" fmla="val 0"/>
              <a:gd name="adj2" fmla="val 25604"/>
            </a:avLst>
          </a:prstGeom>
          <a:solidFill>
            <a:schemeClr val="accent4"/>
          </a:solidFill>
        </p:spPr>
        <p:txBody>
          <a:bodyPr anchor="ctr">
            <a:normAutofit/>
          </a:bodyPr>
          <a:lstStyle>
            <a:lvl1pPr>
              <a:defRPr sz="2800">
                <a:solidFill>
                  <a:srgbClr val="FFFFFF"/>
                </a:solidFill>
              </a:defRPr>
            </a:lvl1pPr>
          </a:lstStyle>
          <a:p>
            <a:pPr lvl="0"/>
            <a:r>
              <a:rPr lang="en-US" dirty="0"/>
              <a:t>Information 1</a:t>
            </a:r>
          </a:p>
        </p:txBody>
      </p:sp>
      <p:sp>
        <p:nvSpPr>
          <p:cNvPr id="20" name="Text Placeholder 3"/>
          <p:cNvSpPr>
            <a:spLocks noGrp="1"/>
          </p:cNvSpPr>
          <p:nvPr>
            <p:ph type="body" sz="quarter" idx="23" hasCustomPrompt="1"/>
          </p:nvPr>
        </p:nvSpPr>
        <p:spPr>
          <a:xfrm>
            <a:off x="759160" y="3230832"/>
            <a:ext cx="4017646" cy="1433519"/>
          </a:xfrm>
          <a:prstGeom prst="round2SameRect">
            <a:avLst>
              <a:gd name="adj1" fmla="val 0"/>
              <a:gd name="adj2" fmla="val 25604"/>
            </a:avLst>
          </a:prstGeom>
          <a:solidFill>
            <a:schemeClr val="accent2"/>
          </a:solidFill>
        </p:spPr>
        <p:txBody>
          <a:bodyPr anchor="ctr">
            <a:normAutofit/>
          </a:bodyPr>
          <a:lstStyle>
            <a:lvl1pPr>
              <a:defRPr sz="2800">
                <a:solidFill>
                  <a:srgbClr val="FFFFFF"/>
                </a:solidFill>
              </a:defRPr>
            </a:lvl1pPr>
          </a:lstStyle>
          <a:p>
            <a:pPr lvl="0"/>
            <a:r>
              <a:rPr lang="en-US" dirty="0"/>
              <a:t>Information 1</a:t>
            </a:r>
          </a:p>
        </p:txBody>
      </p:sp>
      <p:sp>
        <p:nvSpPr>
          <p:cNvPr id="21" name="Text Placeholder 3"/>
          <p:cNvSpPr>
            <a:spLocks noGrp="1"/>
          </p:cNvSpPr>
          <p:nvPr>
            <p:ph type="body" sz="quarter" idx="24" hasCustomPrompt="1"/>
          </p:nvPr>
        </p:nvSpPr>
        <p:spPr>
          <a:xfrm>
            <a:off x="759160" y="4791067"/>
            <a:ext cx="4017646" cy="1433519"/>
          </a:xfrm>
          <a:prstGeom prst="round2SameRect">
            <a:avLst>
              <a:gd name="adj1" fmla="val 0"/>
              <a:gd name="adj2" fmla="val 25604"/>
            </a:avLst>
          </a:prstGeom>
          <a:solidFill>
            <a:schemeClr val="tx1"/>
          </a:solidFill>
        </p:spPr>
        <p:txBody>
          <a:bodyPr anchor="ctr">
            <a:normAutofit/>
          </a:bodyPr>
          <a:lstStyle>
            <a:lvl1pPr>
              <a:defRPr sz="2800">
                <a:solidFill>
                  <a:srgbClr val="FFFFFF"/>
                </a:solidFill>
              </a:defRPr>
            </a:lvl1pPr>
          </a:lstStyle>
          <a:p>
            <a:pPr lvl="0"/>
            <a:r>
              <a:rPr lang="en-US" dirty="0"/>
              <a:t>Information 1</a:t>
            </a:r>
          </a:p>
        </p:txBody>
      </p:sp>
    </p:spTree>
    <p:extLst>
      <p:ext uri="{BB962C8B-B14F-4D97-AF65-F5344CB8AC3E}">
        <p14:creationId xmlns:p14="http://schemas.microsoft.com/office/powerpoint/2010/main" val="1979776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Value Visualization">
    <p:spTree>
      <p:nvGrpSpPr>
        <p:cNvPr id="1" name=""/>
        <p:cNvGrpSpPr/>
        <p:nvPr/>
      </p:nvGrpSpPr>
      <p:grpSpPr>
        <a:xfrm>
          <a:off x="0" y="0"/>
          <a:ext cx="0" cy="0"/>
          <a:chOff x="0" y="0"/>
          <a:chExt cx="0" cy="0"/>
        </a:xfrm>
      </p:grpSpPr>
      <p:sp>
        <p:nvSpPr>
          <p:cNvPr id="27" name="Text Placeholder 3"/>
          <p:cNvSpPr>
            <a:spLocks noGrp="1"/>
          </p:cNvSpPr>
          <p:nvPr>
            <p:ph type="body" sz="quarter" idx="27" hasCustomPrompt="1"/>
          </p:nvPr>
        </p:nvSpPr>
        <p:spPr>
          <a:xfrm>
            <a:off x="4535454" y="4933211"/>
            <a:ext cx="7377114" cy="1149230"/>
          </a:xfrm>
          <a:prstGeom prst="round2SameRect">
            <a:avLst>
              <a:gd name="adj1" fmla="val 0"/>
              <a:gd name="adj2" fmla="val 25604"/>
            </a:avLst>
          </a:prstGeom>
          <a:solidFill>
            <a:schemeClr val="tx1">
              <a:lumMod val="25000"/>
              <a:lumOff val="75000"/>
            </a:schemeClr>
          </a:solidFill>
        </p:spPr>
        <p:txBody>
          <a:bodyPr lIns="288000" tIns="108000" rIns="72000" bIns="108000" anchor="t">
            <a:normAutofit/>
          </a:bodyPr>
          <a:lstStyle>
            <a:lvl1pPr>
              <a:defRPr lang="en-US" sz="1400" kern="1200" dirty="0" smtClean="0">
                <a:solidFill>
                  <a:schemeClr val="tx1"/>
                </a:solidFill>
                <a:latin typeface="+mn-lt"/>
                <a:ea typeface="+mn-ea"/>
                <a:cs typeface="+mn-cs"/>
              </a:defRPr>
            </a:lvl1pPr>
          </a:lstStyle>
          <a:p>
            <a:pPr lvl="0"/>
            <a:r>
              <a:rPr lang="en-US" dirty="0"/>
              <a:t>Information 1</a:t>
            </a:r>
          </a:p>
        </p:txBody>
      </p:sp>
      <p:sp>
        <p:nvSpPr>
          <p:cNvPr id="25" name="Text Placeholder 3"/>
          <p:cNvSpPr>
            <a:spLocks noGrp="1"/>
          </p:cNvSpPr>
          <p:nvPr>
            <p:ph type="body" sz="quarter" idx="26" hasCustomPrompt="1"/>
          </p:nvPr>
        </p:nvSpPr>
        <p:spPr>
          <a:xfrm>
            <a:off x="4535454" y="3372976"/>
            <a:ext cx="7377114" cy="1149230"/>
          </a:xfrm>
          <a:prstGeom prst="round2SameRect">
            <a:avLst>
              <a:gd name="adj1" fmla="val 0"/>
              <a:gd name="adj2" fmla="val 25604"/>
            </a:avLst>
          </a:prstGeom>
          <a:solidFill>
            <a:schemeClr val="accent2">
              <a:lumMod val="60000"/>
              <a:lumOff val="40000"/>
            </a:schemeClr>
          </a:solidFill>
        </p:spPr>
        <p:txBody>
          <a:bodyPr lIns="288000" tIns="108000" rIns="72000" bIns="108000" anchor="t">
            <a:normAutofit/>
          </a:bodyPr>
          <a:lstStyle>
            <a:lvl1pPr>
              <a:defRPr lang="en-US" sz="1400" kern="1200" dirty="0" smtClean="0">
                <a:solidFill>
                  <a:schemeClr val="tx1"/>
                </a:solidFill>
                <a:latin typeface="+mn-lt"/>
                <a:ea typeface="+mn-ea"/>
                <a:cs typeface="+mn-cs"/>
              </a:defRPr>
            </a:lvl1pPr>
          </a:lstStyle>
          <a:p>
            <a:pPr lvl="0"/>
            <a:r>
              <a:rPr lang="en-US" dirty="0"/>
              <a:t>Information 1</a:t>
            </a:r>
          </a:p>
        </p:txBody>
      </p:sp>
      <p:sp>
        <p:nvSpPr>
          <p:cNvPr id="24" name="Text Placeholder 3"/>
          <p:cNvSpPr>
            <a:spLocks noGrp="1"/>
          </p:cNvSpPr>
          <p:nvPr>
            <p:ph type="body" sz="quarter" idx="25" hasCustomPrompt="1"/>
          </p:nvPr>
        </p:nvSpPr>
        <p:spPr>
          <a:xfrm>
            <a:off x="4535454" y="1822231"/>
            <a:ext cx="7377114" cy="1149230"/>
          </a:xfrm>
          <a:prstGeom prst="round2SameRect">
            <a:avLst>
              <a:gd name="adj1" fmla="val 0"/>
              <a:gd name="adj2" fmla="val 25604"/>
            </a:avLst>
          </a:prstGeom>
          <a:solidFill>
            <a:schemeClr val="accent4">
              <a:lumMod val="60000"/>
              <a:lumOff val="40000"/>
            </a:schemeClr>
          </a:solidFill>
        </p:spPr>
        <p:txBody>
          <a:bodyPr lIns="288000" tIns="108000" rIns="72000" bIns="108000" anchor="t">
            <a:normAutofit/>
          </a:bodyPr>
          <a:lstStyle>
            <a:lvl1pPr>
              <a:defRPr lang="en-US" sz="1400" kern="1200" dirty="0" smtClean="0">
                <a:solidFill>
                  <a:schemeClr val="tx1"/>
                </a:solidFill>
                <a:latin typeface="+mn-lt"/>
                <a:ea typeface="+mn-ea"/>
                <a:cs typeface="+mn-cs"/>
              </a:defRPr>
            </a:lvl1pPr>
          </a:lstStyle>
          <a:p>
            <a:pPr lvl="0"/>
            <a:r>
              <a:rPr lang="en-US" dirty="0"/>
              <a:t>Information 1</a:t>
            </a:r>
          </a:p>
        </p:txBody>
      </p:sp>
      <p:pic>
        <p:nvPicPr>
          <p:cNvPr id="7" name="Picture 6">
            <a:extLst>
              <a:ext uri="{FF2B5EF4-FFF2-40B4-BE49-F238E27FC236}">
                <a16:creationId xmlns:a16="http://schemas.microsoft.com/office/drawing/2014/main" id="{7574F93D-EFC5-4D98-9C25-1A93B29A4427}"/>
              </a:ext>
            </a:extLst>
          </p:cNvPr>
          <p:cNvPicPr>
            <a:picLocks noChangeAspect="1"/>
          </p:cNvPicPr>
          <p:nvPr userDrawn="1"/>
        </p:nvPicPr>
        <p:blipFill>
          <a:blip r:embed="rId2"/>
          <a:stretch>
            <a:fillRect/>
          </a:stretch>
        </p:blipFill>
        <p:spPr>
          <a:xfrm>
            <a:off x="-2006239" y="-723616"/>
            <a:ext cx="2687917" cy="2432772"/>
          </a:xfrm>
          <a:prstGeom prst="rect">
            <a:avLst/>
          </a:prstGeom>
        </p:spPr>
      </p:pic>
      <p:sp>
        <p:nvSpPr>
          <p:cNvPr id="9" name="Rectangle 8">
            <a:extLst>
              <a:ext uri="{FF2B5EF4-FFF2-40B4-BE49-F238E27FC236}">
                <a16:creationId xmlns:a16="http://schemas.microsoft.com/office/drawing/2014/main" id="{F5D1EDAA-2BCB-4A31-A5AA-5E30A2325DFA}"/>
              </a:ext>
            </a:extLst>
          </p:cNvPr>
          <p:cNvSpPr/>
          <p:nvPr userDrawn="1"/>
        </p:nvSpPr>
        <p:spPr>
          <a:xfrm flipH="1" flipV="1">
            <a:off x="759160" y="310785"/>
            <a:ext cx="45719" cy="849748"/>
          </a:xfrm>
          <a:prstGeom prst="rect">
            <a:avLst/>
          </a:prstGeom>
          <a:solidFill>
            <a:srgbClr val="F37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 Placeholder 10"/>
          <p:cNvSpPr>
            <a:spLocks noGrp="1"/>
          </p:cNvSpPr>
          <p:nvPr>
            <p:ph type="body" sz="quarter" idx="13" hasCustomPrompt="1"/>
          </p:nvPr>
        </p:nvSpPr>
        <p:spPr>
          <a:xfrm>
            <a:off x="882361" y="310785"/>
            <a:ext cx="10800000" cy="563231"/>
          </a:xfrm>
          <a:noFill/>
        </p:spPr>
        <p:txBody>
          <a:bodyPr wrap="square" rtlCol="0">
            <a:spAutoFit/>
          </a:bodyPr>
          <a:lstStyle>
            <a:lvl1pPr marL="0" indent="0">
              <a:buNone/>
              <a:defRPr lang="en-US" sz="3400" smtClean="0">
                <a:solidFill>
                  <a:srgbClr val="14304F"/>
                </a:solidFill>
                <a:latin typeface="Montserrat" panose="02000505000000020004" pitchFamily="2" charset="0"/>
              </a:defRPr>
            </a:lvl1pPr>
            <a:lvl2pPr>
              <a:defRPr lang="en-US" sz="1800" smtClean="0"/>
            </a:lvl2pPr>
            <a:lvl3pPr>
              <a:defRPr lang="en-US" sz="1800" smtClean="0"/>
            </a:lvl3pPr>
            <a:lvl4pPr>
              <a:defRPr lang="en-US" smtClean="0"/>
            </a:lvl4pPr>
            <a:lvl5pPr>
              <a:defRPr lang="en-US"/>
            </a:lvl5pPr>
          </a:lstStyle>
          <a:p>
            <a:pPr marL="0" lvl="0"/>
            <a:r>
              <a:rPr lang="en-US" dirty="0"/>
              <a:t>Value Visualization…</a:t>
            </a:r>
          </a:p>
        </p:txBody>
      </p:sp>
      <p:sp>
        <p:nvSpPr>
          <p:cNvPr id="43" name="Footer Placeholder 7"/>
          <p:cNvSpPr>
            <a:spLocks noGrp="1"/>
          </p:cNvSpPr>
          <p:nvPr>
            <p:ph type="ftr" sz="quarter" idx="3"/>
          </p:nvPr>
        </p:nvSpPr>
        <p:spPr>
          <a:xfrm>
            <a:off x="882361" y="6356350"/>
            <a:ext cx="10799999" cy="365125"/>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a:t>© Copyright 2017 DTC ENTERPRISE – The information contained herein is subject to change without notice.				.‹#›.</a:t>
            </a:r>
            <a:endParaRPr lang="en-US" sz="900" dirty="0"/>
          </a:p>
        </p:txBody>
      </p:sp>
      <p:sp>
        <p:nvSpPr>
          <p:cNvPr id="4" name="Text Placeholder 3"/>
          <p:cNvSpPr>
            <a:spLocks noGrp="1"/>
          </p:cNvSpPr>
          <p:nvPr>
            <p:ph type="body" sz="quarter" idx="22" hasCustomPrompt="1"/>
          </p:nvPr>
        </p:nvSpPr>
        <p:spPr>
          <a:xfrm>
            <a:off x="759160" y="1670597"/>
            <a:ext cx="4017646" cy="1433519"/>
          </a:xfrm>
          <a:prstGeom prst="round2SameRect">
            <a:avLst>
              <a:gd name="adj1" fmla="val 0"/>
              <a:gd name="adj2" fmla="val 25604"/>
            </a:avLst>
          </a:prstGeom>
          <a:solidFill>
            <a:schemeClr val="accent4"/>
          </a:solidFill>
        </p:spPr>
        <p:txBody>
          <a:bodyPr anchor="ctr">
            <a:normAutofit/>
          </a:bodyPr>
          <a:lstStyle>
            <a:lvl1pPr>
              <a:defRPr sz="2800">
                <a:solidFill>
                  <a:srgbClr val="FFFFFF"/>
                </a:solidFill>
              </a:defRPr>
            </a:lvl1pPr>
          </a:lstStyle>
          <a:p>
            <a:pPr lvl="0"/>
            <a:r>
              <a:rPr lang="en-US" dirty="0"/>
              <a:t>Information 1</a:t>
            </a:r>
          </a:p>
        </p:txBody>
      </p:sp>
      <p:sp>
        <p:nvSpPr>
          <p:cNvPr id="20" name="Text Placeholder 3"/>
          <p:cNvSpPr>
            <a:spLocks noGrp="1"/>
          </p:cNvSpPr>
          <p:nvPr>
            <p:ph type="body" sz="quarter" idx="23" hasCustomPrompt="1"/>
          </p:nvPr>
        </p:nvSpPr>
        <p:spPr>
          <a:xfrm>
            <a:off x="759160" y="3230832"/>
            <a:ext cx="4017646" cy="1433519"/>
          </a:xfrm>
          <a:prstGeom prst="round2SameRect">
            <a:avLst>
              <a:gd name="adj1" fmla="val 0"/>
              <a:gd name="adj2" fmla="val 25604"/>
            </a:avLst>
          </a:prstGeom>
          <a:solidFill>
            <a:schemeClr val="accent2"/>
          </a:solidFill>
        </p:spPr>
        <p:txBody>
          <a:bodyPr anchor="ctr">
            <a:normAutofit/>
          </a:bodyPr>
          <a:lstStyle>
            <a:lvl1pPr>
              <a:defRPr sz="2800">
                <a:solidFill>
                  <a:srgbClr val="FFFFFF"/>
                </a:solidFill>
              </a:defRPr>
            </a:lvl1pPr>
          </a:lstStyle>
          <a:p>
            <a:pPr lvl="0"/>
            <a:r>
              <a:rPr lang="en-US" dirty="0"/>
              <a:t>Information 1</a:t>
            </a:r>
          </a:p>
        </p:txBody>
      </p:sp>
      <p:sp>
        <p:nvSpPr>
          <p:cNvPr id="21" name="Text Placeholder 3"/>
          <p:cNvSpPr>
            <a:spLocks noGrp="1"/>
          </p:cNvSpPr>
          <p:nvPr>
            <p:ph type="body" sz="quarter" idx="24" hasCustomPrompt="1"/>
          </p:nvPr>
        </p:nvSpPr>
        <p:spPr>
          <a:xfrm>
            <a:off x="759160" y="4791067"/>
            <a:ext cx="4017646" cy="1433519"/>
          </a:xfrm>
          <a:prstGeom prst="round2SameRect">
            <a:avLst>
              <a:gd name="adj1" fmla="val 0"/>
              <a:gd name="adj2" fmla="val 25604"/>
            </a:avLst>
          </a:prstGeom>
          <a:solidFill>
            <a:schemeClr val="tx1"/>
          </a:solidFill>
        </p:spPr>
        <p:txBody>
          <a:bodyPr anchor="ctr">
            <a:normAutofit/>
          </a:bodyPr>
          <a:lstStyle>
            <a:lvl1pPr>
              <a:defRPr sz="2800">
                <a:solidFill>
                  <a:srgbClr val="FFFFFF"/>
                </a:solidFill>
              </a:defRPr>
            </a:lvl1pPr>
          </a:lstStyle>
          <a:p>
            <a:pPr lvl="0"/>
            <a:r>
              <a:rPr lang="en-US" dirty="0"/>
              <a:t>Information 1</a:t>
            </a:r>
          </a:p>
        </p:txBody>
      </p:sp>
      <p:sp>
        <p:nvSpPr>
          <p:cNvPr id="12" name="Text Placeholder 2"/>
          <p:cNvSpPr>
            <a:spLocks noGrp="1"/>
          </p:cNvSpPr>
          <p:nvPr>
            <p:ph type="body" sz="quarter" idx="28" hasCustomPrompt="1"/>
          </p:nvPr>
        </p:nvSpPr>
        <p:spPr>
          <a:xfrm>
            <a:off x="882361" y="859267"/>
            <a:ext cx="10800000" cy="424732"/>
          </a:xfrm>
          <a:noFill/>
        </p:spPr>
        <p:txBody>
          <a:bodyPr wrap="square" rtlCol="0">
            <a:spAutoFit/>
          </a:bodyPr>
          <a:lstStyle>
            <a:lvl1pPr>
              <a:defRPr lang="en-US" sz="2400" smtClean="0">
                <a:solidFill>
                  <a:schemeClr val="accent1"/>
                </a:solidFill>
                <a:latin typeface="Montserrat" panose="02000505000000020004" pitchFamily="2" charset="0"/>
              </a:defRPr>
            </a:lvl1pPr>
            <a:lvl2pPr>
              <a:defRPr lang="en-US" sz="1800" smtClean="0"/>
            </a:lvl2pPr>
            <a:lvl3pPr>
              <a:defRPr lang="en-US" sz="1800" smtClean="0"/>
            </a:lvl3pPr>
            <a:lvl4pPr>
              <a:defRPr lang="en-US" sz="1800" smtClean="0"/>
            </a:lvl4pPr>
            <a:lvl5pPr>
              <a:defRPr lang="en-US" sz="1800"/>
            </a:lvl5pPr>
          </a:lstStyle>
          <a:p>
            <a:pPr lvl="0"/>
            <a:r>
              <a:rPr lang="en-US" dirty="0"/>
              <a:t>… and subtitle</a:t>
            </a:r>
          </a:p>
        </p:txBody>
      </p:sp>
    </p:spTree>
    <p:extLst>
      <p:ext uri="{BB962C8B-B14F-4D97-AF65-F5344CB8AC3E}">
        <p14:creationId xmlns:p14="http://schemas.microsoft.com/office/powerpoint/2010/main" val="341987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Value Visualization 2">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74F93D-EFC5-4D98-9C25-1A93B29A4427}"/>
              </a:ext>
            </a:extLst>
          </p:cNvPr>
          <p:cNvPicPr>
            <a:picLocks noChangeAspect="1"/>
          </p:cNvPicPr>
          <p:nvPr userDrawn="1"/>
        </p:nvPicPr>
        <p:blipFill>
          <a:blip r:embed="rId2"/>
          <a:stretch>
            <a:fillRect/>
          </a:stretch>
        </p:blipFill>
        <p:spPr>
          <a:xfrm>
            <a:off x="-2006239" y="-723616"/>
            <a:ext cx="2687917" cy="2432772"/>
          </a:xfrm>
          <a:prstGeom prst="rect">
            <a:avLst/>
          </a:prstGeom>
        </p:spPr>
      </p:pic>
      <p:sp>
        <p:nvSpPr>
          <p:cNvPr id="9" name="Rectangle 8">
            <a:extLst>
              <a:ext uri="{FF2B5EF4-FFF2-40B4-BE49-F238E27FC236}">
                <a16:creationId xmlns:a16="http://schemas.microsoft.com/office/drawing/2014/main" id="{F5D1EDAA-2BCB-4A31-A5AA-5E30A2325DFA}"/>
              </a:ext>
            </a:extLst>
          </p:cNvPr>
          <p:cNvSpPr/>
          <p:nvPr userDrawn="1"/>
        </p:nvSpPr>
        <p:spPr>
          <a:xfrm flipH="1" flipV="1">
            <a:off x="759160" y="310785"/>
            <a:ext cx="45719" cy="849748"/>
          </a:xfrm>
          <a:prstGeom prst="rect">
            <a:avLst/>
          </a:prstGeom>
          <a:solidFill>
            <a:srgbClr val="F37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 Placeholder 10"/>
          <p:cNvSpPr>
            <a:spLocks noGrp="1"/>
          </p:cNvSpPr>
          <p:nvPr>
            <p:ph type="body" sz="quarter" idx="13" hasCustomPrompt="1"/>
          </p:nvPr>
        </p:nvSpPr>
        <p:spPr>
          <a:xfrm>
            <a:off x="882361" y="310785"/>
            <a:ext cx="10800000" cy="563231"/>
          </a:xfrm>
          <a:noFill/>
        </p:spPr>
        <p:txBody>
          <a:bodyPr wrap="square" rtlCol="0">
            <a:spAutoFit/>
          </a:bodyPr>
          <a:lstStyle>
            <a:lvl1pPr marL="0" indent="0">
              <a:buNone/>
              <a:defRPr lang="en-US" sz="3400" smtClean="0">
                <a:solidFill>
                  <a:srgbClr val="14304F"/>
                </a:solidFill>
                <a:latin typeface="Montserrat" panose="02000505000000020004" pitchFamily="2" charset="0"/>
              </a:defRPr>
            </a:lvl1pPr>
            <a:lvl2pPr>
              <a:defRPr lang="en-US" sz="1800" smtClean="0"/>
            </a:lvl2pPr>
            <a:lvl3pPr>
              <a:defRPr lang="en-US" sz="1800" smtClean="0"/>
            </a:lvl3pPr>
            <a:lvl4pPr>
              <a:defRPr lang="en-US" smtClean="0"/>
            </a:lvl4pPr>
            <a:lvl5pPr>
              <a:defRPr lang="en-US"/>
            </a:lvl5pPr>
          </a:lstStyle>
          <a:p>
            <a:pPr marL="0" lvl="0"/>
            <a:r>
              <a:rPr lang="en-US" dirty="0"/>
              <a:t>Value Visualization 2</a:t>
            </a:r>
          </a:p>
        </p:txBody>
      </p:sp>
      <p:sp>
        <p:nvSpPr>
          <p:cNvPr id="31" name="Footer Placeholder 7"/>
          <p:cNvSpPr>
            <a:spLocks noGrp="1"/>
          </p:cNvSpPr>
          <p:nvPr>
            <p:ph type="ftr" sz="quarter" idx="3"/>
          </p:nvPr>
        </p:nvSpPr>
        <p:spPr>
          <a:xfrm>
            <a:off x="882361" y="6356350"/>
            <a:ext cx="10799999" cy="365125"/>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a:t>© Copyright 2017 DTC ENTERPRISE – The information contained herein is subject to change without notice.				.‹#›.</a:t>
            </a:r>
            <a:endParaRPr lang="en-US" sz="900" dirty="0"/>
          </a:p>
        </p:txBody>
      </p:sp>
      <p:sp>
        <p:nvSpPr>
          <p:cNvPr id="13" name="Text Placeholder 12"/>
          <p:cNvSpPr>
            <a:spLocks noGrp="1"/>
          </p:cNvSpPr>
          <p:nvPr>
            <p:ph type="body" sz="quarter" idx="31" hasCustomPrompt="1"/>
          </p:nvPr>
        </p:nvSpPr>
        <p:spPr>
          <a:xfrm>
            <a:off x="759160" y="1585331"/>
            <a:ext cx="9494838" cy="881195"/>
          </a:xfrm>
          <a:prstGeom prst="round2SameRect">
            <a:avLst>
              <a:gd name="adj1" fmla="val 0"/>
              <a:gd name="adj2" fmla="val 24005"/>
            </a:avLst>
          </a:prstGeom>
          <a:solidFill>
            <a:schemeClr val="accent3"/>
          </a:solidFill>
        </p:spPr>
        <p:txBody>
          <a:bodyPr anchor="ctr">
            <a:noAutofit/>
          </a:bodyPr>
          <a:lstStyle>
            <a:lvl1pPr>
              <a:defRPr sz="2800" baseline="0">
                <a:solidFill>
                  <a:srgbClr val="FFFFFF"/>
                </a:solidFill>
              </a:defRPr>
            </a:lvl1pPr>
            <a:lvl2pPr>
              <a:defRPr sz="2800"/>
            </a:lvl2pPr>
            <a:lvl3pPr>
              <a:defRPr sz="2800"/>
            </a:lvl3pPr>
            <a:lvl4pPr>
              <a:defRPr sz="2800"/>
            </a:lvl4pPr>
            <a:lvl5pPr>
              <a:defRPr sz="2800"/>
            </a:lvl5pPr>
          </a:lstStyle>
          <a:p>
            <a:pPr lvl="0"/>
            <a:r>
              <a:rPr lang="en-US" dirty="0"/>
              <a:t>Information 1</a:t>
            </a:r>
          </a:p>
        </p:txBody>
      </p:sp>
      <p:sp>
        <p:nvSpPr>
          <p:cNvPr id="32" name="Text Placeholder 2"/>
          <p:cNvSpPr>
            <a:spLocks noGrp="1"/>
          </p:cNvSpPr>
          <p:nvPr>
            <p:ph type="body" sz="quarter" idx="32" hasCustomPrompt="1"/>
          </p:nvPr>
        </p:nvSpPr>
        <p:spPr>
          <a:xfrm>
            <a:off x="4858511" y="1661966"/>
            <a:ext cx="5292000" cy="68400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Type here…</a:t>
            </a:r>
          </a:p>
        </p:txBody>
      </p:sp>
      <p:sp>
        <p:nvSpPr>
          <p:cNvPr id="34" name="Text Placeholder 12"/>
          <p:cNvSpPr>
            <a:spLocks noGrp="1"/>
          </p:cNvSpPr>
          <p:nvPr>
            <p:ph type="body" sz="quarter" idx="33" hasCustomPrompt="1"/>
          </p:nvPr>
        </p:nvSpPr>
        <p:spPr>
          <a:xfrm>
            <a:off x="759160" y="2543161"/>
            <a:ext cx="9494838" cy="881195"/>
          </a:xfrm>
          <a:prstGeom prst="round2SameRect">
            <a:avLst>
              <a:gd name="adj1" fmla="val 0"/>
              <a:gd name="adj2" fmla="val 24005"/>
            </a:avLst>
          </a:prstGeom>
          <a:solidFill>
            <a:schemeClr val="accent1"/>
          </a:solidFill>
        </p:spPr>
        <p:txBody>
          <a:bodyPr anchor="ctr">
            <a:noAutofit/>
          </a:bodyPr>
          <a:lstStyle>
            <a:lvl1pPr>
              <a:defRPr sz="2800" baseline="0">
                <a:solidFill>
                  <a:srgbClr val="FFFFFF"/>
                </a:solidFill>
              </a:defRPr>
            </a:lvl1pPr>
            <a:lvl2pPr>
              <a:defRPr sz="2800"/>
            </a:lvl2pPr>
            <a:lvl3pPr>
              <a:defRPr sz="2800"/>
            </a:lvl3pPr>
            <a:lvl4pPr>
              <a:defRPr sz="2800"/>
            </a:lvl4pPr>
            <a:lvl5pPr>
              <a:defRPr sz="2800"/>
            </a:lvl5pPr>
          </a:lstStyle>
          <a:p>
            <a:pPr lvl="0"/>
            <a:r>
              <a:rPr lang="en-US" dirty="0"/>
              <a:t>Information 1</a:t>
            </a:r>
          </a:p>
        </p:txBody>
      </p:sp>
      <p:sp>
        <p:nvSpPr>
          <p:cNvPr id="35" name="Text Placeholder 2"/>
          <p:cNvSpPr>
            <a:spLocks noGrp="1"/>
          </p:cNvSpPr>
          <p:nvPr>
            <p:ph type="body" sz="quarter" idx="34" hasCustomPrompt="1"/>
          </p:nvPr>
        </p:nvSpPr>
        <p:spPr>
          <a:xfrm>
            <a:off x="4858511" y="2619796"/>
            <a:ext cx="5292000" cy="68400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Type here…</a:t>
            </a:r>
          </a:p>
        </p:txBody>
      </p:sp>
      <p:sp>
        <p:nvSpPr>
          <p:cNvPr id="36" name="Text Placeholder 12"/>
          <p:cNvSpPr>
            <a:spLocks noGrp="1"/>
          </p:cNvSpPr>
          <p:nvPr>
            <p:ph type="body" sz="quarter" idx="35" hasCustomPrompt="1"/>
          </p:nvPr>
        </p:nvSpPr>
        <p:spPr>
          <a:xfrm>
            <a:off x="759160" y="3506648"/>
            <a:ext cx="9494838" cy="881195"/>
          </a:xfrm>
          <a:prstGeom prst="round2SameRect">
            <a:avLst>
              <a:gd name="adj1" fmla="val 0"/>
              <a:gd name="adj2" fmla="val 24005"/>
            </a:avLst>
          </a:prstGeom>
          <a:solidFill>
            <a:schemeClr val="bg2">
              <a:lumMod val="50000"/>
            </a:schemeClr>
          </a:solidFill>
        </p:spPr>
        <p:txBody>
          <a:bodyPr anchor="ctr">
            <a:noAutofit/>
          </a:bodyPr>
          <a:lstStyle>
            <a:lvl1pPr>
              <a:defRPr sz="2800" baseline="0">
                <a:solidFill>
                  <a:srgbClr val="FFFFFF"/>
                </a:solidFill>
              </a:defRPr>
            </a:lvl1pPr>
            <a:lvl2pPr>
              <a:defRPr sz="2800"/>
            </a:lvl2pPr>
            <a:lvl3pPr>
              <a:defRPr sz="2800"/>
            </a:lvl3pPr>
            <a:lvl4pPr>
              <a:defRPr sz="2800"/>
            </a:lvl4pPr>
            <a:lvl5pPr>
              <a:defRPr sz="2800"/>
            </a:lvl5pPr>
          </a:lstStyle>
          <a:p>
            <a:pPr lvl="0"/>
            <a:r>
              <a:rPr lang="en-US" dirty="0"/>
              <a:t>Information 1</a:t>
            </a:r>
          </a:p>
        </p:txBody>
      </p:sp>
      <p:sp>
        <p:nvSpPr>
          <p:cNvPr id="38" name="Text Placeholder 2"/>
          <p:cNvSpPr>
            <a:spLocks noGrp="1"/>
          </p:cNvSpPr>
          <p:nvPr>
            <p:ph type="body" sz="quarter" idx="36" hasCustomPrompt="1"/>
          </p:nvPr>
        </p:nvSpPr>
        <p:spPr>
          <a:xfrm>
            <a:off x="4858511" y="3583283"/>
            <a:ext cx="5292000" cy="68400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Type here…</a:t>
            </a:r>
          </a:p>
        </p:txBody>
      </p:sp>
      <p:sp>
        <p:nvSpPr>
          <p:cNvPr id="39" name="Text Placeholder 12"/>
          <p:cNvSpPr>
            <a:spLocks noGrp="1"/>
          </p:cNvSpPr>
          <p:nvPr>
            <p:ph type="body" sz="quarter" idx="37" hasCustomPrompt="1"/>
          </p:nvPr>
        </p:nvSpPr>
        <p:spPr>
          <a:xfrm>
            <a:off x="759160" y="4464478"/>
            <a:ext cx="9494838" cy="881195"/>
          </a:xfrm>
          <a:prstGeom prst="round2SameRect">
            <a:avLst>
              <a:gd name="adj1" fmla="val 0"/>
              <a:gd name="adj2" fmla="val 24005"/>
            </a:avLst>
          </a:prstGeom>
          <a:solidFill>
            <a:schemeClr val="accent2">
              <a:lumMod val="75000"/>
            </a:schemeClr>
          </a:solidFill>
        </p:spPr>
        <p:txBody>
          <a:bodyPr anchor="ctr">
            <a:noAutofit/>
          </a:bodyPr>
          <a:lstStyle>
            <a:lvl1pPr>
              <a:defRPr sz="2800" baseline="0">
                <a:solidFill>
                  <a:srgbClr val="FFFFFF"/>
                </a:solidFill>
              </a:defRPr>
            </a:lvl1pPr>
            <a:lvl2pPr>
              <a:defRPr sz="2800"/>
            </a:lvl2pPr>
            <a:lvl3pPr>
              <a:defRPr sz="2800"/>
            </a:lvl3pPr>
            <a:lvl4pPr>
              <a:defRPr sz="2800"/>
            </a:lvl4pPr>
            <a:lvl5pPr>
              <a:defRPr sz="2800"/>
            </a:lvl5pPr>
          </a:lstStyle>
          <a:p>
            <a:pPr lvl="0"/>
            <a:r>
              <a:rPr lang="en-US" dirty="0"/>
              <a:t>Information 1</a:t>
            </a:r>
          </a:p>
        </p:txBody>
      </p:sp>
      <p:sp>
        <p:nvSpPr>
          <p:cNvPr id="40" name="Text Placeholder 2"/>
          <p:cNvSpPr>
            <a:spLocks noGrp="1"/>
          </p:cNvSpPr>
          <p:nvPr>
            <p:ph type="body" sz="quarter" idx="38" hasCustomPrompt="1"/>
          </p:nvPr>
        </p:nvSpPr>
        <p:spPr>
          <a:xfrm>
            <a:off x="4858511" y="4541113"/>
            <a:ext cx="5292000" cy="68400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Type here…</a:t>
            </a:r>
          </a:p>
        </p:txBody>
      </p:sp>
      <p:sp>
        <p:nvSpPr>
          <p:cNvPr id="46" name="Text Placeholder 12"/>
          <p:cNvSpPr>
            <a:spLocks noGrp="1"/>
          </p:cNvSpPr>
          <p:nvPr>
            <p:ph type="body" sz="quarter" idx="39" hasCustomPrompt="1"/>
          </p:nvPr>
        </p:nvSpPr>
        <p:spPr>
          <a:xfrm>
            <a:off x="759160" y="5422308"/>
            <a:ext cx="9494838" cy="881195"/>
          </a:xfrm>
          <a:prstGeom prst="round2SameRect">
            <a:avLst>
              <a:gd name="adj1" fmla="val 0"/>
              <a:gd name="adj2" fmla="val 24005"/>
            </a:avLst>
          </a:prstGeom>
          <a:solidFill>
            <a:schemeClr val="accent3">
              <a:lumMod val="50000"/>
            </a:schemeClr>
          </a:solidFill>
        </p:spPr>
        <p:txBody>
          <a:bodyPr anchor="ctr">
            <a:noAutofit/>
          </a:bodyPr>
          <a:lstStyle>
            <a:lvl1pPr>
              <a:defRPr sz="2800" baseline="0">
                <a:solidFill>
                  <a:srgbClr val="FFFFFF"/>
                </a:solidFill>
              </a:defRPr>
            </a:lvl1pPr>
            <a:lvl2pPr>
              <a:defRPr sz="2800"/>
            </a:lvl2pPr>
            <a:lvl3pPr>
              <a:defRPr sz="2800"/>
            </a:lvl3pPr>
            <a:lvl4pPr>
              <a:defRPr sz="2800"/>
            </a:lvl4pPr>
            <a:lvl5pPr>
              <a:defRPr sz="2800"/>
            </a:lvl5pPr>
          </a:lstStyle>
          <a:p>
            <a:pPr lvl="0"/>
            <a:r>
              <a:rPr lang="en-US" dirty="0"/>
              <a:t>Information 1</a:t>
            </a:r>
          </a:p>
        </p:txBody>
      </p:sp>
      <p:sp>
        <p:nvSpPr>
          <p:cNvPr id="47" name="Text Placeholder 2"/>
          <p:cNvSpPr>
            <a:spLocks noGrp="1"/>
          </p:cNvSpPr>
          <p:nvPr>
            <p:ph type="body" sz="quarter" idx="40" hasCustomPrompt="1"/>
          </p:nvPr>
        </p:nvSpPr>
        <p:spPr>
          <a:xfrm>
            <a:off x="4858511" y="5498943"/>
            <a:ext cx="5292000" cy="68400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Type here…</a:t>
            </a:r>
          </a:p>
        </p:txBody>
      </p:sp>
    </p:spTree>
    <p:extLst>
      <p:ext uri="{BB962C8B-B14F-4D97-AF65-F5344CB8AC3E}">
        <p14:creationId xmlns:p14="http://schemas.microsoft.com/office/powerpoint/2010/main" val="1647457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nd Value Visualization 2">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74F93D-EFC5-4D98-9C25-1A93B29A4427}"/>
              </a:ext>
            </a:extLst>
          </p:cNvPr>
          <p:cNvPicPr>
            <a:picLocks noChangeAspect="1"/>
          </p:cNvPicPr>
          <p:nvPr userDrawn="1"/>
        </p:nvPicPr>
        <p:blipFill>
          <a:blip r:embed="rId2"/>
          <a:stretch>
            <a:fillRect/>
          </a:stretch>
        </p:blipFill>
        <p:spPr>
          <a:xfrm>
            <a:off x="-2006239" y="-723616"/>
            <a:ext cx="2687917" cy="2432772"/>
          </a:xfrm>
          <a:prstGeom prst="rect">
            <a:avLst/>
          </a:prstGeom>
        </p:spPr>
      </p:pic>
      <p:sp>
        <p:nvSpPr>
          <p:cNvPr id="9" name="Rectangle 8">
            <a:extLst>
              <a:ext uri="{FF2B5EF4-FFF2-40B4-BE49-F238E27FC236}">
                <a16:creationId xmlns:a16="http://schemas.microsoft.com/office/drawing/2014/main" id="{F5D1EDAA-2BCB-4A31-A5AA-5E30A2325DFA}"/>
              </a:ext>
            </a:extLst>
          </p:cNvPr>
          <p:cNvSpPr/>
          <p:nvPr userDrawn="1"/>
        </p:nvSpPr>
        <p:spPr>
          <a:xfrm flipH="1" flipV="1">
            <a:off x="759160" y="310785"/>
            <a:ext cx="45719" cy="849748"/>
          </a:xfrm>
          <a:prstGeom prst="rect">
            <a:avLst/>
          </a:prstGeom>
          <a:solidFill>
            <a:srgbClr val="F37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 Placeholder 10"/>
          <p:cNvSpPr>
            <a:spLocks noGrp="1"/>
          </p:cNvSpPr>
          <p:nvPr>
            <p:ph type="body" sz="quarter" idx="13" hasCustomPrompt="1"/>
          </p:nvPr>
        </p:nvSpPr>
        <p:spPr>
          <a:xfrm>
            <a:off x="882361" y="310785"/>
            <a:ext cx="10800000" cy="563231"/>
          </a:xfrm>
          <a:noFill/>
        </p:spPr>
        <p:txBody>
          <a:bodyPr wrap="square" rtlCol="0">
            <a:spAutoFit/>
          </a:bodyPr>
          <a:lstStyle>
            <a:lvl1pPr marL="0" indent="0">
              <a:buNone/>
              <a:defRPr lang="en-US" sz="3400" smtClean="0">
                <a:solidFill>
                  <a:srgbClr val="14304F"/>
                </a:solidFill>
                <a:latin typeface="Montserrat" panose="02000505000000020004" pitchFamily="2" charset="0"/>
              </a:defRPr>
            </a:lvl1pPr>
            <a:lvl2pPr>
              <a:defRPr lang="en-US" sz="1800" smtClean="0"/>
            </a:lvl2pPr>
            <a:lvl3pPr>
              <a:defRPr lang="en-US" sz="1800" smtClean="0"/>
            </a:lvl3pPr>
            <a:lvl4pPr>
              <a:defRPr lang="en-US" smtClean="0"/>
            </a:lvl4pPr>
            <a:lvl5pPr>
              <a:defRPr lang="en-US"/>
            </a:lvl5pPr>
          </a:lstStyle>
          <a:p>
            <a:pPr marL="0" lvl="0"/>
            <a:r>
              <a:rPr lang="en-US" dirty="0"/>
              <a:t>Value Visualization 2…</a:t>
            </a:r>
          </a:p>
        </p:txBody>
      </p:sp>
      <p:sp>
        <p:nvSpPr>
          <p:cNvPr id="31" name="Footer Placeholder 7"/>
          <p:cNvSpPr>
            <a:spLocks noGrp="1"/>
          </p:cNvSpPr>
          <p:nvPr>
            <p:ph type="ftr" sz="quarter" idx="3"/>
          </p:nvPr>
        </p:nvSpPr>
        <p:spPr>
          <a:xfrm>
            <a:off x="882361" y="6356350"/>
            <a:ext cx="10799999" cy="365125"/>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a:t>© Copyright 2017 DTC ENTERPRISE – The information contained herein is subject to change without notice.				.‹#›.</a:t>
            </a:r>
            <a:endParaRPr lang="en-US" sz="900" dirty="0"/>
          </a:p>
        </p:txBody>
      </p:sp>
      <p:sp>
        <p:nvSpPr>
          <p:cNvPr id="13" name="Text Placeholder 12"/>
          <p:cNvSpPr>
            <a:spLocks noGrp="1"/>
          </p:cNvSpPr>
          <p:nvPr>
            <p:ph type="body" sz="quarter" idx="31" hasCustomPrompt="1"/>
          </p:nvPr>
        </p:nvSpPr>
        <p:spPr>
          <a:xfrm>
            <a:off x="759160" y="1585331"/>
            <a:ext cx="9494838" cy="881195"/>
          </a:xfrm>
          <a:prstGeom prst="round2SameRect">
            <a:avLst>
              <a:gd name="adj1" fmla="val 0"/>
              <a:gd name="adj2" fmla="val 24005"/>
            </a:avLst>
          </a:prstGeom>
          <a:solidFill>
            <a:schemeClr val="accent3"/>
          </a:solidFill>
        </p:spPr>
        <p:txBody>
          <a:bodyPr anchor="ctr">
            <a:noAutofit/>
          </a:bodyPr>
          <a:lstStyle>
            <a:lvl1pPr>
              <a:defRPr sz="2800" baseline="0">
                <a:solidFill>
                  <a:srgbClr val="FFFFFF"/>
                </a:solidFill>
              </a:defRPr>
            </a:lvl1pPr>
            <a:lvl2pPr>
              <a:defRPr sz="2800"/>
            </a:lvl2pPr>
            <a:lvl3pPr>
              <a:defRPr sz="2800"/>
            </a:lvl3pPr>
            <a:lvl4pPr>
              <a:defRPr sz="2800"/>
            </a:lvl4pPr>
            <a:lvl5pPr>
              <a:defRPr sz="2800"/>
            </a:lvl5pPr>
          </a:lstStyle>
          <a:p>
            <a:pPr lvl="0"/>
            <a:r>
              <a:rPr lang="en-US" dirty="0"/>
              <a:t>Information 1</a:t>
            </a:r>
          </a:p>
        </p:txBody>
      </p:sp>
      <p:sp>
        <p:nvSpPr>
          <p:cNvPr id="32" name="Text Placeholder 2"/>
          <p:cNvSpPr>
            <a:spLocks noGrp="1"/>
          </p:cNvSpPr>
          <p:nvPr>
            <p:ph type="body" sz="quarter" idx="32" hasCustomPrompt="1"/>
          </p:nvPr>
        </p:nvSpPr>
        <p:spPr>
          <a:xfrm>
            <a:off x="4858511" y="1661966"/>
            <a:ext cx="5292000" cy="68400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Type here…</a:t>
            </a:r>
          </a:p>
        </p:txBody>
      </p:sp>
      <p:sp>
        <p:nvSpPr>
          <p:cNvPr id="34" name="Text Placeholder 12"/>
          <p:cNvSpPr>
            <a:spLocks noGrp="1"/>
          </p:cNvSpPr>
          <p:nvPr>
            <p:ph type="body" sz="quarter" idx="33" hasCustomPrompt="1"/>
          </p:nvPr>
        </p:nvSpPr>
        <p:spPr>
          <a:xfrm>
            <a:off x="759160" y="2543161"/>
            <a:ext cx="9494838" cy="881195"/>
          </a:xfrm>
          <a:prstGeom prst="round2SameRect">
            <a:avLst>
              <a:gd name="adj1" fmla="val 0"/>
              <a:gd name="adj2" fmla="val 24005"/>
            </a:avLst>
          </a:prstGeom>
          <a:solidFill>
            <a:schemeClr val="accent1"/>
          </a:solidFill>
        </p:spPr>
        <p:txBody>
          <a:bodyPr anchor="ctr">
            <a:noAutofit/>
          </a:bodyPr>
          <a:lstStyle>
            <a:lvl1pPr>
              <a:defRPr sz="2800" baseline="0">
                <a:solidFill>
                  <a:srgbClr val="FFFFFF"/>
                </a:solidFill>
              </a:defRPr>
            </a:lvl1pPr>
            <a:lvl2pPr>
              <a:defRPr sz="2800"/>
            </a:lvl2pPr>
            <a:lvl3pPr>
              <a:defRPr sz="2800"/>
            </a:lvl3pPr>
            <a:lvl4pPr>
              <a:defRPr sz="2800"/>
            </a:lvl4pPr>
            <a:lvl5pPr>
              <a:defRPr sz="2800"/>
            </a:lvl5pPr>
          </a:lstStyle>
          <a:p>
            <a:pPr lvl="0"/>
            <a:r>
              <a:rPr lang="en-US" dirty="0"/>
              <a:t>Information 1</a:t>
            </a:r>
          </a:p>
        </p:txBody>
      </p:sp>
      <p:sp>
        <p:nvSpPr>
          <p:cNvPr id="35" name="Text Placeholder 2"/>
          <p:cNvSpPr>
            <a:spLocks noGrp="1"/>
          </p:cNvSpPr>
          <p:nvPr>
            <p:ph type="body" sz="quarter" idx="34" hasCustomPrompt="1"/>
          </p:nvPr>
        </p:nvSpPr>
        <p:spPr>
          <a:xfrm>
            <a:off x="4858511" y="2619796"/>
            <a:ext cx="5292000" cy="68400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Type here…</a:t>
            </a:r>
          </a:p>
        </p:txBody>
      </p:sp>
      <p:sp>
        <p:nvSpPr>
          <p:cNvPr id="36" name="Text Placeholder 12"/>
          <p:cNvSpPr>
            <a:spLocks noGrp="1"/>
          </p:cNvSpPr>
          <p:nvPr>
            <p:ph type="body" sz="quarter" idx="35" hasCustomPrompt="1"/>
          </p:nvPr>
        </p:nvSpPr>
        <p:spPr>
          <a:xfrm>
            <a:off x="759160" y="3506648"/>
            <a:ext cx="9494838" cy="881195"/>
          </a:xfrm>
          <a:prstGeom prst="round2SameRect">
            <a:avLst>
              <a:gd name="adj1" fmla="val 0"/>
              <a:gd name="adj2" fmla="val 24005"/>
            </a:avLst>
          </a:prstGeom>
          <a:solidFill>
            <a:schemeClr val="bg2">
              <a:lumMod val="50000"/>
            </a:schemeClr>
          </a:solidFill>
        </p:spPr>
        <p:txBody>
          <a:bodyPr anchor="ctr">
            <a:noAutofit/>
          </a:bodyPr>
          <a:lstStyle>
            <a:lvl1pPr>
              <a:defRPr sz="2800" baseline="0">
                <a:solidFill>
                  <a:srgbClr val="FFFFFF"/>
                </a:solidFill>
              </a:defRPr>
            </a:lvl1pPr>
            <a:lvl2pPr>
              <a:defRPr sz="2800"/>
            </a:lvl2pPr>
            <a:lvl3pPr>
              <a:defRPr sz="2800"/>
            </a:lvl3pPr>
            <a:lvl4pPr>
              <a:defRPr sz="2800"/>
            </a:lvl4pPr>
            <a:lvl5pPr>
              <a:defRPr sz="2800"/>
            </a:lvl5pPr>
          </a:lstStyle>
          <a:p>
            <a:pPr lvl="0"/>
            <a:r>
              <a:rPr lang="en-US" dirty="0"/>
              <a:t>Information 1</a:t>
            </a:r>
          </a:p>
        </p:txBody>
      </p:sp>
      <p:sp>
        <p:nvSpPr>
          <p:cNvPr id="38" name="Text Placeholder 2"/>
          <p:cNvSpPr>
            <a:spLocks noGrp="1"/>
          </p:cNvSpPr>
          <p:nvPr>
            <p:ph type="body" sz="quarter" idx="36" hasCustomPrompt="1"/>
          </p:nvPr>
        </p:nvSpPr>
        <p:spPr>
          <a:xfrm>
            <a:off x="4858511" y="3583283"/>
            <a:ext cx="5292000" cy="68400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Type here…</a:t>
            </a:r>
          </a:p>
        </p:txBody>
      </p:sp>
      <p:sp>
        <p:nvSpPr>
          <p:cNvPr id="39" name="Text Placeholder 12"/>
          <p:cNvSpPr>
            <a:spLocks noGrp="1"/>
          </p:cNvSpPr>
          <p:nvPr>
            <p:ph type="body" sz="quarter" idx="37" hasCustomPrompt="1"/>
          </p:nvPr>
        </p:nvSpPr>
        <p:spPr>
          <a:xfrm>
            <a:off x="759160" y="4464478"/>
            <a:ext cx="9494838" cy="881195"/>
          </a:xfrm>
          <a:prstGeom prst="round2SameRect">
            <a:avLst>
              <a:gd name="adj1" fmla="val 0"/>
              <a:gd name="adj2" fmla="val 24005"/>
            </a:avLst>
          </a:prstGeom>
          <a:solidFill>
            <a:schemeClr val="accent2">
              <a:lumMod val="75000"/>
            </a:schemeClr>
          </a:solidFill>
        </p:spPr>
        <p:txBody>
          <a:bodyPr anchor="ctr">
            <a:noAutofit/>
          </a:bodyPr>
          <a:lstStyle>
            <a:lvl1pPr>
              <a:defRPr sz="2800" baseline="0">
                <a:solidFill>
                  <a:srgbClr val="FFFFFF"/>
                </a:solidFill>
              </a:defRPr>
            </a:lvl1pPr>
            <a:lvl2pPr>
              <a:defRPr sz="2800"/>
            </a:lvl2pPr>
            <a:lvl3pPr>
              <a:defRPr sz="2800"/>
            </a:lvl3pPr>
            <a:lvl4pPr>
              <a:defRPr sz="2800"/>
            </a:lvl4pPr>
            <a:lvl5pPr>
              <a:defRPr sz="2800"/>
            </a:lvl5pPr>
          </a:lstStyle>
          <a:p>
            <a:pPr lvl="0"/>
            <a:r>
              <a:rPr lang="en-US" dirty="0"/>
              <a:t>Information 1</a:t>
            </a:r>
          </a:p>
        </p:txBody>
      </p:sp>
      <p:sp>
        <p:nvSpPr>
          <p:cNvPr id="40" name="Text Placeholder 2"/>
          <p:cNvSpPr>
            <a:spLocks noGrp="1"/>
          </p:cNvSpPr>
          <p:nvPr>
            <p:ph type="body" sz="quarter" idx="38" hasCustomPrompt="1"/>
          </p:nvPr>
        </p:nvSpPr>
        <p:spPr>
          <a:xfrm>
            <a:off x="4858511" y="4541113"/>
            <a:ext cx="5292000" cy="68400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Type here…</a:t>
            </a:r>
          </a:p>
        </p:txBody>
      </p:sp>
      <p:sp>
        <p:nvSpPr>
          <p:cNvPr id="46" name="Text Placeholder 12"/>
          <p:cNvSpPr>
            <a:spLocks noGrp="1"/>
          </p:cNvSpPr>
          <p:nvPr>
            <p:ph type="body" sz="quarter" idx="39" hasCustomPrompt="1"/>
          </p:nvPr>
        </p:nvSpPr>
        <p:spPr>
          <a:xfrm>
            <a:off x="759160" y="5422308"/>
            <a:ext cx="9494838" cy="881195"/>
          </a:xfrm>
          <a:prstGeom prst="round2SameRect">
            <a:avLst>
              <a:gd name="adj1" fmla="val 0"/>
              <a:gd name="adj2" fmla="val 24005"/>
            </a:avLst>
          </a:prstGeom>
          <a:solidFill>
            <a:schemeClr val="accent3">
              <a:lumMod val="50000"/>
            </a:schemeClr>
          </a:solidFill>
        </p:spPr>
        <p:txBody>
          <a:bodyPr anchor="ctr">
            <a:noAutofit/>
          </a:bodyPr>
          <a:lstStyle>
            <a:lvl1pPr>
              <a:defRPr sz="2800" baseline="0">
                <a:solidFill>
                  <a:srgbClr val="FFFFFF"/>
                </a:solidFill>
              </a:defRPr>
            </a:lvl1pPr>
            <a:lvl2pPr>
              <a:defRPr sz="2800"/>
            </a:lvl2pPr>
            <a:lvl3pPr>
              <a:defRPr sz="2800"/>
            </a:lvl3pPr>
            <a:lvl4pPr>
              <a:defRPr sz="2800"/>
            </a:lvl4pPr>
            <a:lvl5pPr>
              <a:defRPr sz="2800"/>
            </a:lvl5pPr>
          </a:lstStyle>
          <a:p>
            <a:pPr lvl="0"/>
            <a:r>
              <a:rPr lang="en-US" dirty="0"/>
              <a:t>Information 1</a:t>
            </a:r>
          </a:p>
        </p:txBody>
      </p:sp>
      <p:sp>
        <p:nvSpPr>
          <p:cNvPr id="47" name="Text Placeholder 2"/>
          <p:cNvSpPr>
            <a:spLocks noGrp="1"/>
          </p:cNvSpPr>
          <p:nvPr>
            <p:ph type="body" sz="quarter" idx="40" hasCustomPrompt="1"/>
          </p:nvPr>
        </p:nvSpPr>
        <p:spPr>
          <a:xfrm>
            <a:off x="4858511" y="5498943"/>
            <a:ext cx="5292000" cy="68400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Type here…</a:t>
            </a:r>
          </a:p>
        </p:txBody>
      </p:sp>
      <p:sp>
        <p:nvSpPr>
          <p:cNvPr id="16" name="Text Placeholder 2"/>
          <p:cNvSpPr>
            <a:spLocks noGrp="1"/>
          </p:cNvSpPr>
          <p:nvPr>
            <p:ph type="body" sz="quarter" idx="28" hasCustomPrompt="1"/>
          </p:nvPr>
        </p:nvSpPr>
        <p:spPr>
          <a:xfrm>
            <a:off x="882361" y="859267"/>
            <a:ext cx="10800000" cy="424732"/>
          </a:xfrm>
          <a:noFill/>
        </p:spPr>
        <p:txBody>
          <a:bodyPr wrap="square" rtlCol="0">
            <a:spAutoFit/>
          </a:bodyPr>
          <a:lstStyle>
            <a:lvl1pPr>
              <a:defRPr lang="en-US" sz="2400" smtClean="0">
                <a:solidFill>
                  <a:schemeClr val="accent1"/>
                </a:solidFill>
                <a:latin typeface="Montserrat" panose="02000505000000020004" pitchFamily="2" charset="0"/>
              </a:defRPr>
            </a:lvl1pPr>
            <a:lvl2pPr>
              <a:defRPr lang="en-US" sz="1800" smtClean="0"/>
            </a:lvl2pPr>
            <a:lvl3pPr>
              <a:defRPr lang="en-US" sz="1800" smtClean="0"/>
            </a:lvl3pPr>
            <a:lvl4pPr>
              <a:defRPr lang="en-US" sz="1800" smtClean="0"/>
            </a:lvl4pPr>
            <a:lvl5pPr>
              <a:defRPr lang="en-US" sz="1800"/>
            </a:lvl5pPr>
          </a:lstStyle>
          <a:p>
            <a:pPr lvl="0"/>
            <a:r>
              <a:rPr lang="en-US" dirty="0"/>
              <a:t>… and subtitle</a:t>
            </a:r>
          </a:p>
        </p:txBody>
      </p:sp>
    </p:spTree>
    <p:extLst>
      <p:ext uri="{BB962C8B-B14F-4D97-AF65-F5344CB8AC3E}">
        <p14:creationId xmlns:p14="http://schemas.microsoft.com/office/powerpoint/2010/main" val="1384887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 Style &quot;A&quot; 1">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0BA9F04-676A-44CC-8A08-7EF93E62C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3251B4B3-CDAA-41FD-84E5-4FD7CBBF810B}"/>
              </a:ext>
            </a:extLst>
          </p:cNvPr>
          <p:cNvSpPr/>
          <p:nvPr userDrawn="1"/>
        </p:nvSpPr>
        <p:spPr>
          <a:xfrm>
            <a:off x="-101981" y="-1"/>
            <a:ext cx="4412724" cy="6885297"/>
          </a:xfrm>
          <a:prstGeom prst="rect">
            <a:avLst/>
          </a:prstGeom>
          <a:solidFill>
            <a:schemeClr val="tx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Moon 24">
            <a:extLst>
              <a:ext uri="{FF2B5EF4-FFF2-40B4-BE49-F238E27FC236}">
                <a16:creationId xmlns:a16="http://schemas.microsoft.com/office/drawing/2014/main" id="{AFF3EDA5-1E0F-47A1-A70E-87661A973587}"/>
              </a:ext>
            </a:extLst>
          </p:cNvPr>
          <p:cNvSpPr/>
          <p:nvPr userDrawn="1"/>
        </p:nvSpPr>
        <p:spPr>
          <a:xfrm rot="3068841">
            <a:off x="-1214097" y="-2744337"/>
            <a:ext cx="3508745" cy="6432698"/>
          </a:xfrm>
          <a:prstGeom prst="moon">
            <a:avLst>
              <a:gd name="adj" fmla="val 72238"/>
            </a:avLst>
          </a:prstGeom>
          <a:solidFill>
            <a:srgbClr val="BF3C7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oon 25">
            <a:extLst>
              <a:ext uri="{FF2B5EF4-FFF2-40B4-BE49-F238E27FC236}">
                <a16:creationId xmlns:a16="http://schemas.microsoft.com/office/drawing/2014/main" id="{F11BB342-3723-4EC2-9868-170BAA16A798}"/>
              </a:ext>
            </a:extLst>
          </p:cNvPr>
          <p:cNvSpPr/>
          <p:nvPr userDrawn="1"/>
        </p:nvSpPr>
        <p:spPr>
          <a:xfrm rot="10800000">
            <a:off x="-2626034" y="-1010653"/>
            <a:ext cx="3508745" cy="8855242"/>
          </a:xfrm>
          <a:prstGeom prst="moon">
            <a:avLst>
              <a:gd name="adj" fmla="val 72238"/>
            </a:avLst>
          </a:prstGeom>
          <a:solidFill>
            <a:srgbClr val="F3794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hasCustomPrompt="1"/>
          </p:nvPr>
        </p:nvSpPr>
        <p:spPr>
          <a:xfrm>
            <a:off x="807374" y="1845143"/>
            <a:ext cx="3420000" cy="3420000"/>
          </a:xfrm>
        </p:spPr>
        <p:txBody>
          <a:bodyPr/>
          <a:lstStyle>
            <a:lvl1pPr>
              <a:defRPr sz="1400"/>
            </a:lvl1pPr>
          </a:lstStyle>
          <a:p>
            <a:pPr marL="182880"/>
            <a:r>
              <a:rPr lang="en-US" sz="3400" dirty="0">
                <a:latin typeface="Montserrat" panose="02000505000000020004" pitchFamily="2" charset="0"/>
              </a:rPr>
              <a:t>Add Slide Title as a divider or a transition headline</a:t>
            </a:r>
          </a:p>
        </p:txBody>
      </p:sp>
    </p:spTree>
    <p:extLst>
      <p:ext uri="{BB962C8B-B14F-4D97-AF65-F5344CB8AC3E}">
        <p14:creationId xmlns:p14="http://schemas.microsoft.com/office/powerpoint/2010/main" val="103243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ition Style &quot;B&quot; 1 Magenta">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714A7C9-E765-47CA-9438-089EA9B2C5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993" y="-1"/>
            <a:ext cx="3272821" cy="6858001"/>
          </a:xfrm>
          <a:prstGeom prst="rect">
            <a:avLst/>
          </a:prstGeom>
        </p:spPr>
      </p:pic>
      <p:sp>
        <p:nvSpPr>
          <p:cNvPr id="3" name="Text Placeholder 2"/>
          <p:cNvSpPr>
            <a:spLocks noGrp="1"/>
          </p:cNvSpPr>
          <p:nvPr>
            <p:ph type="body" sz="quarter" idx="10" hasCustomPrompt="1"/>
          </p:nvPr>
        </p:nvSpPr>
        <p:spPr>
          <a:xfrm>
            <a:off x="4261774" y="1362543"/>
            <a:ext cx="7307926" cy="2269657"/>
          </a:xfrm>
        </p:spPr>
        <p:txBody>
          <a:bodyPr/>
          <a:lstStyle>
            <a:lvl1pPr>
              <a:defRPr sz="1400">
                <a:solidFill>
                  <a:srgbClr val="FFFFFF"/>
                </a:solidFill>
              </a:defRPr>
            </a:lvl1pPr>
          </a:lstStyle>
          <a:p>
            <a:pPr marL="182880"/>
            <a:r>
              <a:rPr lang="en-US" sz="3400" dirty="0">
                <a:latin typeface="Montserrat" panose="02000505000000020004" pitchFamily="2" charset="0"/>
              </a:rPr>
              <a:t>Add Slide Title as a divider or a transition headline</a:t>
            </a:r>
          </a:p>
        </p:txBody>
      </p:sp>
    </p:spTree>
    <p:extLst>
      <p:ext uri="{BB962C8B-B14F-4D97-AF65-F5344CB8AC3E}">
        <p14:creationId xmlns:p14="http://schemas.microsoft.com/office/powerpoint/2010/main" val="173095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74F93D-EFC5-4D98-9C25-1A93B29A4427}"/>
              </a:ext>
            </a:extLst>
          </p:cNvPr>
          <p:cNvPicPr>
            <a:picLocks noChangeAspect="1"/>
          </p:cNvPicPr>
          <p:nvPr userDrawn="1"/>
        </p:nvPicPr>
        <p:blipFill>
          <a:blip r:embed="rId2"/>
          <a:stretch>
            <a:fillRect/>
          </a:stretch>
        </p:blipFill>
        <p:spPr>
          <a:xfrm>
            <a:off x="-2006239" y="-723616"/>
            <a:ext cx="2687917" cy="2432772"/>
          </a:xfrm>
          <a:prstGeom prst="rect">
            <a:avLst/>
          </a:prstGeom>
        </p:spPr>
      </p:pic>
      <p:sp>
        <p:nvSpPr>
          <p:cNvPr id="9" name="Rectangle 8">
            <a:extLst>
              <a:ext uri="{FF2B5EF4-FFF2-40B4-BE49-F238E27FC236}">
                <a16:creationId xmlns:a16="http://schemas.microsoft.com/office/drawing/2014/main" id="{F5D1EDAA-2BCB-4A31-A5AA-5E30A2325DFA}"/>
              </a:ext>
            </a:extLst>
          </p:cNvPr>
          <p:cNvSpPr/>
          <p:nvPr userDrawn="1"/>
        </p:nvSpPr>
        <p:spPr>
          <a:xfrm flipH="1" flipV="1">
            <a:off x="759160" y="310785"/>
            <a:ext cx="45719" cy="849748"/>
          </a:xfrm>
          <a:prstGeom prst="rect">
            <a:avLst/>
          </a:prstGeom>
          <a:solidFill>
            <a:srgbClr val="F37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 Placeholder 10"/>
          <p:cNvSpPr>
            <a:spLocks noGrp="1"/>
          </p:cNvSpPr>
          <p:nvPr>
            <p:ph type="body" sz="quarter" idx="13" hasCustomPrompt="1"/>
          </p:nvPr>
        </p:nvSpPr>
        <p:spPr>
          <a:xfrm>
            <a:off x="882361" y="310785"/>
            <a:ext cx="10800000" cy="563231"/>
          </a:xfrm>
          <a:noFill/>
        </p:spPr>
        <p:txBody>
          <a:bodyPr wrap="square" rtlCol="0">
            <a:spAutoFit/>
          </a:bodyPr>
          <a:lstStyle>
            <a:lvl1pPr marL="0" indent="0">
              <a:buNone/>
              <a:defRPr lang="en-US" sz="3400" smtClean="0">
                <a:solidFill>
                  <a:srgbClr val="14304F"/>
                </a:solidFill>
                <a:latin typeface="Montserrat" panose="02000505000000020004" pitchFamily="2" charset="0"/>
              </a:defRPr>
            </a:lvl1pPr>
            <a:lvl2pPr>
              <a:defRPr lang="en-US" sz="1800" smtClean="0"/>
            </a:lvl2pPr>
            <a:lvl3pPr>
              <a:defRPr lang="en-US" sz="1800" smtClean="0"/>
            </a:lvl3pPr>
            <a:lvl4pPr>
              <a:defRPr lang="en-US" smtClean="0"/>
            </a:lvl4pPr>
            <a:lvl5pPr>
              <a:defRPr lang="en-US"/>
            </a:lvl5pPr>
          </a:lstStyle>
          <a:p>
            <a:pPr marL="0" lvl="0"/>
            <a:r>
              <a:rPr lang="en-US" dirty="0"/>
              <a:t>Title only</a:t>
            </a:r>
          </a:p>
        </p:txBody>
      </p:sp>
      <p:sp>
        <p:nvSpPr>
          <p:cNvPr id="8" name="Footer Placeholder 7"/>
          <p:cNvSpPr>
            <a:spLocks noGrp="1"/>
          </p:cNvSpPr>
          <p:nvPr>
            <p:ph type="ftr" sz="quarter" idx="3"/>
          </p:nvPr>
        </p:nvSpPr>
        <p:spPr>
          <a:xfrm>
            <a:off x="882361" y="6356350"/>
            <a:ext cx="10799999" cy="365125"/>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a:t>© Copyright 2017 DTC ENTERPRISE – The information contained herein is subject to change without notice.				.‹#›.</a:t>
            </a:r>
            <a:endParaRPr lang="en-US" sz="900" dirty="0"/>
          </a:p>
        </p:txBody>
      </p:sp>
    </p:spTree>
    <p:extLst>
      <p:ext uri="{BB962C8B-B14F-4D97-AF65-F5344CB8AC3E}">
        <p14:creationId xmlns:p14="http://schemas.microsoft.com/office/powerpoint/2010/main" val="1922181442"/>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ition Style &quot;B&quot; 1 Orang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714A7C9-E765-47CA-9438-089EA9B2C5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993" y="-1"/>
            <a:ext cx="3272821" cy="6858001"/>
          </a:xfrm>
          <a:prstGeom prst="rect">
            <a:avLst/>
          </a:prstGeom>
        </p:spPr>
      </p:pic>
      <p:sp>
        <p:nvSpPr>
          <p:cNvPr id="3" name="Text Placeholder 2"/>
          <p:cNvSpPr>
            <a:spLocks noGrp="1"/>
          </p:cNvSpPr>
          <p:nvPr>
            <p:ph type="body" sz="quarter" idx="10" hasCustomPrompt="1"/>
          </p:nvPr>
        </p:nvSpPr>
        <p:spPr>
          <a:xfrm>
            <a:off x="4261774" y="1362543"/>
            <a:ext cx="7307926" cy="2269657"/>
          </a:xfrm>
        </p:spPr>
        <p:txBody>
          <a:bodyPr/>
          <a:lstStyle>
            <a:lvl1pPr>
              <a:defRPr sz="1400">
                <a:solidFill>
                  <a:srgbClr val="FFFFFF"/>
                </a:solidFill>
              </a:defRPr>
            </a:lvl1pPr>
          </a:lstStyle>
          <a:p>
            <a:pPr marL="182880"/>
            <a:r>
              <a:rPr lang="en-US" sz="3400" dirty="0">
                <a:latin typeface="Montserrat" panose="02000505000000020004" pitchFamily="2" charset="0"/>
              </a:rPr>
              <a:t>Add Slide Title as a divider or a transition headline</a:t>
            </a:r>
          </a:p>
        </p:txBody>
      </p:sp>
    </p:spTree>
    <p:extLst>
      <p:ext uri="{BB962C8B-B14F-4D97-AF65-F5344CB8AC3E}">
        <p14:creationId xmlns:p14="http://schemas.microsoft.com/office/powerpoint/2010/main" val="29463397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ition Style &quot;B&quot; 1 Blu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714A7C9-E765-47CA-9438-089EA9B2C5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993" y="-1"/>
            <a:ext cx="3272821" cy="6858001"/>
          </a:xfrm>
          <a:prstGeom prst="rect">
            <a:avLst/>
          </a:prstGeom>
        </p:spPr>
      </p:pic>
      <p:sp>
        <p:nvSpPr>
          <p:cNvPr id="3" name="Text Placeholder 2"/>
          <p:cNvSpPr>
            <a:spLocks noGrp="1"/>
          </p:cNvSpPr>
          <p:nvPr>
            <p:ph type="body" sz="quarter" idx="10" hasCustomPrompt="1"/>
          </p:nvPr>
        </p:nvSpPr>
        <p:spPr>
          <a:xfrm>
            <a:off x="4261774" y="1362543"/>
            <a:ext cx="7307926" cy="2269657"/>
          </a:xfrm>
        </p:spPr>
        <p:txBody>
          <a:bodyPr/>
          <a:lstStyle>
            <a:lvl1pPr>
              <a:defRPr sz="1400">
                <a:solidFill>
                  <a:srgbClr val="FFFFFF"/>
                </a:solidFill>
              </a:defRPr>
            </a:lvl1pPr>
          </a:lstStyle>
          <a:p>
            <a:pPr marL="182880"/>
            <a:r>
              <a:rPr lang="en-US" sz="3400" dirty="0">
                <a:latin typeface="Montserrat" panose="02000505000000020004" pitchFamily="2" charset="0"/>
              </a:rPr>
              <a:t>Add Slide Title as a divider or a transition headline</a:t>
            </a:r>
          </a:p>
        </p:txBody>
      </p:sp>
    </p:spTree>
    <p:extLst>
      <p:ext uri="{BB962C8B-B14F-4D97-AF65-F5344CB8AC3E}">
        <p14:creationId xmlns:p14="http://schemas.microsoft.com/office/powerpoint/2010/main" val="1181055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ition Style &quot;C&quot; 1 Magenta">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41C86F-94E5-403F-8EC0-888C97CE34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5" y="0"/>
            <a:ext cx="12172950" cy="6858000"/>
          </a:xfrm>
          <a:prstGeom prst="rect">
            <a:avLst/>
          </a:prstGeom>
        </p:spPr>
      </p:pic>
      <p:sp>
        <p:nvSpPr>
          <p:cNvPr id="8" name="Text Placeholder 7"/>
          <p:cNvSpPr>
            <a:spLocks noGrp="1"/>
          </p:cNvSpPr>
          <p:nvPr>
            <p:ph type="body" sz="quarter" idx="10" hasCustomPrompt="1"/>
          </p:nvPr>
        </p:nvSpPr>
        <p:spPr>
          <a:xfrm>
            <a:off x="522288" y="0"/>
            <a:ext cx="3194050" cy="6858000"/>
          </a:xfrm>
          <a:solidFill>
            <a:schemeClr val="accent2">
              <a:alpha val="40000"/>
            </a:schemeClr>
          </a:solidFill>
        </p:spPr>
        <p:txBody>
          <a:bodyPr lIns="72000" tIns="720000" rIns="72000" bIns="72000"/>
          <a:lstStyle>
            <a:lvl1pPr>
              <a:defRPr sz="1400">
                <a:solidFill>
                  <a:srgbClr val="FFFFFF"/>
                </a:solidFill>
              </a:defRPr>
            </a:lvl1pPr>
          </a:lstStyle>
          <a:p>
            <a:pPr marL="182880"/>
            <a:r>
              <a:rPr lang="en-US" sz="3400" dirty="0">
                <a:latin typeface="Montserrat" panose="02000505000000020004" pitchFamily="2" charset="0"/>
              </a:rPr>
              <a:t>Add Slide Title as a divider or a transition headline</a:t>
            </a:r>
          </a:p>
        </p:txBody>
      </p:sp>
    </p:spTree>
    <p:extLst>
      <p:ext uri="{BB962C8B-B14F-4D97-AF65-F5344CB8AC3E}">
        <p14:creationId xmlns:p14="http://schemas.microsoft.com/office/powerpoint/2010/main" val="36635642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ition Style &quot;C&quot; 1 Oran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41C86F-94E5-403F-8EC0-888C97CE34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5" y="0"/>
            <a:ext cx="12172950" cy="6858000"/>
          </a:xfrm>
          <a:prstGeom prst="rect">
            <a:avLst/>
          </a:prstGeom>
        </p:spPr>
      </p:pic>
      <p:sp>
        <p:nvSpPr>
          <p:cNvPr id="8" name="Text Placeholder 7"/>
          <p:cNvSpPr>
            <a:spLocks noGrp="1"/>
          </p:cNvSpPr>
          <p:nvPr>
            <p:ph type="body" sz="quarter" idx="10" hasCustomPrompt="1"/>
          </p:nvPr>
        </p:nvSpPr>
        <p:spPr>
          <a:xfrm>
            <a:off x="522288" y="0"/>
            <a:ext cx="3194050" cy="6858000"/>
          </a:xfrm>
          <a:solidFill>
            <a:srgbClr val="F3794D">
              <a:alpha val="40000"/>
            </a:srgbClr>
          </a:solidFill>
        </p:spPr>
        <p:txBody>
          <a:bodyPr lIns="72000" tIns="720000" rIns="72000" bIns="72000"/>
          <a:lstStyle>
            <a:lvl1pPr>
              <a:defRPr sz="1400">
                <a:solidFill>
                  <a:srgbClr val="FFFFFF"/>
                </a:solidFill>
              </a:defRPr>
            </a:lvl1pPr>
          </a:lstStyle>
          <a:p>
            <a:pPr marL="182880"/>
            <a:r>
              <a:rPr lang="en-US" sz="3400" dirty="0">
                <a:latin typeface="Montserrat" panose="02000505000000020004" pitchFamily="2" charset="0"/>
              </a:rPr>
              <a:t>Add Slide Title as a divider or a transition headline</a:t>
            </a:r>
          </a:p>
        </p:txBody>
      </p:sp>
    </p:spTree>
    <p:extLst>
      <p:ext uri="{BB962C8B-B14F-4D97-AF65-F5344CB8AC3E}">
        <p14:creationId xmlns:p14="http://schemas.microsoft.com/office/powerpoint/2010/main" val="3574071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ransition Style &quot;C&quot; 1 Blu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41C86F-94E5-403F-8EC0-888C97CE34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5" y="0"/>
            <a:ext cx="12172950" cy="6858000"/>
          </a:xfrm>
          <a:prstGeom prst="rect">
            <a:avLst/>
          </a:prstGeom>
        </p:spPr>
      </p:pic>
      <p:sp>
        <p:nvSpPr>
          <p:cNvPr id="8" name="Text Placeholder 7"/>
          <p:cNvSpPr>
            <a:spLocks noGrp="1"/>
          </p:cNvSpPr>
          <p:nvPr>
            <p:ph type="body" sz="quarter" idx="10" hasCustomPrompt="1"/>
          </p:nvPr>
        </p:nvSpPr>
        <p:spPr>
          <a:xfrm>
            <a:off x="522288" y="0"/>
            <a:ext cx="3194050" cy="6858000"/>
          </a:xfrm>
          <a:solidFill>
            <a:schemeClr val="tx1">
              <a:alpha val="40000"/>
            </a:schemeClr>
          </a:solidFill>
        </p:spPr>
        <p:txBody>
          <a:bodyPr lIns="72000" tIns="720000" rIns="72000" bIns="72000"/>
          <a:lstStyle>
            <a:lvl1pPr>
              <a:defRPr sz="1400">
                <a:solidFill>
                  <a:srgbClr val="FFFFFF"/>
                </a:solidFill>
              </a:defRPr>
            </a:lvl1pPr>
          </a:lstStyle>
          <a:p>
            <a:pPr marL="182880"/>
            <a:r>
              <a:rPr lang="en-US" sz="3400" dirty="0">
                <a:latin typeface="Montserrat" panose="02000505000000020004" pitchFamily="2" charset="0"/>
              </a:rPr>
              <a:t>Add Slide Title as a divider or a transition headline</a:t>
            </a:r>
          </a:p>
        </p:txBody>
      </p:sp>
    </p:spTree>
    <p:extLst>
      <p:ext uri="{BB962C8B-B14F-4D97-AF65-F5344CB8AC3E}">
        <p14:creationId xmlns:p14="http://schemas.microsoft.com/office/powerpoint/2010/main" val="19102627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ransition Style &quot;C&quot; 2 Magenta">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16891E-30EE-4824-837B-99A87429B9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 Placeholder 7"/>
          <p:cNvSpPr>
            <a:spLocks noGrp="1"/>
          </p:cNvSpPr>
          <p:nvPr>
            <p:ph type="body" sz="quarter" idx="10" hasCustomPrompt="1"/>
          </p:nvPr>
        </p:nvSpPr>
        <p:spPr>
          <a:xfrm>
            <a:off x="522288" y="0"/>
            <a:ext cx="3194050" cy="6858000"/>
          </a:xfrm>
          <a:solidFill>
            <a:schemeClr val="accent2">
              <a:alpha val="40000"/>
            </a:schemeClr>
          </a:solidFill>
        </p:spPr>
        <p:txBody>
          <a:bodyPr lIns="72000" tIns="720000" rIns="72000" bIns="72000"/>
          <a:lstStyle>
            <a:lvl1pPr>
              <a:defRPr sz="1400">
                <a:solidFill>
                  <a:srgbClr val="FFFFFF"/>
                </a:solidFill>
              </a:defRPr>
            </a:lvl1pPr>
          </a:lstStyle>
          <a:p>
            <a:pPr marL="182880"/>
            <a:r>
              <a:rPr lang="en-US" sz="3400" dirty="0">
                <a:latin typeface="Montserrat" panose="02000505000000020004" pitchFamily="2" charset="0"/>
              </a:rPr>
              <a:t>Add Slide Title as a divider or a transition headline</a:t>
            </a:r>
          </a:p>
        </p:txBody>
      </p:sp>
    </p:spTree>
    <p:extLst>
      <p:ext uri="{BB962C8B-B14F-4D97-AF65-F5344CB8AC3E}">
        <p14:creationId xmlns:p14="http://schemas.microsoft.com/office/powerpoint/2010/main" val="2048377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ransition Style &quot;C&quot; 2 Oran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16891E-30EE-4824-837B-99A87429B9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 Placeholder 7"/>
          <p:cNvSpPr>
            <a:spLocks noGrp="1"/>
          </p:cNvSpPr>
          <p:nvPr>
            <p:ph type="body" sz="quarter" idx="10" hasCustomPrompt="1"/>
          </p:nvPr>
        </p:nvSpPr>
        <p:spPr>
          <a:xfrm>
            <a:off x="522288" y="0"/>
            <a:ext cx="3194050" cy="6858000"/>
          </a:xfrm>
          <a:solidFill>
            <a:srgbClr val="F3794D">
              <a:alpha val="40000"/>
            </a:srgbClr>
          </a:solidFill>
        </p:spPr>
        <p:txBody>
          <a:bodyPr lIns="72000" tIns="720000" rIns="72000" bIns="72000"/>
          <a:lstStyle>
            <a:lvl1pPr>
              <a:defRPr sz="1400">
                <a:solidFill>
                  <a:srgbClr val="FFFFFF"/>
                </a:solidFill>
              </a:defRPr>
            </a:lvl1pPr>
          </a:lstStyle>
          <a:p>
            <a:pPr marL="182880"/>
            <a:r>
              <a:rPr lang="en-US" sz="3400" dirty="0">
                <a:latin typeface="Montserrat" panose="02000505000000020004" pitchFamily="2" charset="0"/>
              </a:rPr>
              <a:t>Add Slide Title as a divider or a transition headline</a:t>
            </a:r>
          </a:p>
        </p:txBody>
      </p:sp>
    </p:spTree>
    <p:extLst>
      <p:ext uri="{BB962C8B-B14F-4D97-AF65-F5344CB8AC3E}">
        <p14:creationId xmlns:p14="http://schemas.microsoft.com/office/powerpoint/2010/main" val="27230408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ransition Style &quot;C&quot; 2 Blu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16891E-30EE-4824-837B-99A87429B9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 Placeholder 7"/>
          <p:cNvSpPr>
            <a:spLocks noGrp="1"/>
          </p:cNvSpPr>
          <p:nvPr>
            <p:ph type="body" sz="quarter" idx="10" hasCustomPrompt="1"/>
          </p:nvPr>
        </p:nvSpPr>
        <p:spPr>
          <a:xfrm>
            <a:off x="522288" y="0"/>
            <a:ext cx="3194050" cy="6858000"/>
          </a:xfrm>
          <a:solidFill>
            <a:schemeClr val="tx1">
              <a:alpha val="40000"/>
            </a:schemeClr>
          </a:solidFill>
        </p:spPr>
        <p:txBody>
          <a:bodyPr lIns="72000" tIns="720000" rIns="72000" bIns="72000"/>
          <a:lstStyle>
            <a:lvl1pPr>
              <a:defRPr sz="1400">
                <a:solidFill>
                  <a:srgbClr val="FFFFFF"/>
                </a:solidFill>
              </a:defRPr>
            </a:lvl1pPr>
          </a:lstStyle>
          <a:p>
            <a:pPr marL="182880"/>
            <a:r>
              <a:rPr lang="en-US" sz="3400" dirty="0">
                <a:latin typeface="Montserrat" panose="02000505000000020004" pitchFamily="2" charset="0"/>
              </a:rPr>
              <a:t>Add Slide Title as a divider or a transition headline</a:t>
            </a:r>
          </a:p>
        </p:txBody>
      </p:sp>
    </p:spTree>
    <p:extLst>
      <p:ext uri="{BB962C8B-B14F-4D97-AF65-F5344CB8AC3E}">
        <p14:creationId xmlns:p14="http://schemas.microsoft.com/office/powerpoint/2010/main" val="15162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74F93D-EFC5-4D98-9C25-1A93B29A4427}"/>
              </a:ext>
            </a:extLst>
          </p:cNvPr>
          <p:cNvPicPr>
            <a:picLocks noChangeAspect="1"/>
          </p:cNvPicPr>
          <p:nvPr userDrawn="1"/>
        </p:nvPicPr>
        <p:blipFill>
          <a:blip r:embed="rId2"/>
          <a:stretch>
            <a:fillRect/>
          </a:stretch>
        </p:blipFill>
        <p:spPr>
          <a:xfrm>
            <a:off x="-2006239" y="-723616"/>
            <a:ext cx="2687917" cy="2432772"/>
          </a:xfrm>
          <a:prstGeom prst="rect">
            <a:avLst/>
          </a:prstGeom>
        </p:spPr>
      </p:pic>
      <p:sp>
        <p:nvSpPr>
          <p:cNvPr id="9" name="Rectangle 8">
            <a:extLst>
              <a:ext uri="{FF2B5EF4-FFF2-40B4-BE49-F238E27FC236}">
                <a16:creationId xmlns:a16="http://schemas.microsoft.com/office/drawing/2014/main" id="{F5D1EDAA-2BCB-4A31-A5AA-5E30A2325DFA}"/>
              </a:ext>
            </a:extLst>
          </p:cNvPr>
          <p:cNvSpPr/>
          <p:nvPr userDrawn="1"/>
        </p:nvSpPr>
        <p:spPr>
          <a:xfrm flipH="1" flipV="1">
            <a:off x="759160" y="310785"/>
            <a:ext cx="45719" cy="849748"/>
          </a:xfrm>
          <a:prstGeom prst="rect">
            <a:avLst/>
          </a:prstGeom>
          <a:solidFill>
            <a:srgbClr val="F37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 Placeholder 10"/>
          <p:cNvSpPr>
            <a:spLocks noGrp="1"/>
          </p:cNvSpPr>
          <p:nvPr>
            <p:ph type="body" sz="quarter" idx="13" hasCustomPrompt="1"/>
          </p:nvPr>
        </p:nvSpPr>
        <p:spPr>
          <a:xfrm>
            <a:off x="882361" y="310785"/>
            <a:ext cx="10800000" cy="563231"/>
          </a:xfrm>
          <a:noFill/>
        </p:spPr>
        <p:txBody>
          <a:bodyPr wrap="square" rtlCol="0">
            <a:spAutoFit/>
          </a:bodyPr>
          <a:lstStyle>
            <a:lvl1pPr marL="0" indent="0">
              <a:buNone/>
              <a:defRPr lang="en-US" sz="3400" smtClean="0">
                <a:solidFill>
                  <a:srgbClr val="14304F"/>
                </a:solidFill>
                <a:latin typeface="Montserrat" panose="02000505000000020004" pitchFamily="2" charset="0"/>
              </a:defRPr>
            </a:lvl1pPr>
            <a:lvl2pPr>
              <a:defRPr lang="en-US" sz="1800" smtClean="0"/>
            </a:lvl2pPr>
            <a:lvl3pPr>
              <a:defRPr lang="en-US" sz="1800" smtClean="0"/>
            </a:lvl3pPr>
            <a:lvl4pPr>
              <a:defRPr lang="en-US" smtClean="0"/>
            </a:lvl4pPr>
            <a:lvl5pPr>
              <a:defRPr lang="en-US"/>
            </a:lvl5pPr>
          </a:lstStyle>
          <a:p>
            <a:pPr marL="0" lvl="0"/>
            <a:r>
              <a:rPr lang="en-US" dirty="0"/>
              <a:t>Title…</a:t>
            </a:r>
          </a:p>
        </p:txBody>
      </p:sp>
      <p:sp>
        <p:nvSpPr>
          <p:cNvPr id="12" name="Text Placeholder 2"/>
          <p:cNvSpPr>
            <a:spLocks noGrp="1"/>
          </p:cNvSpPr>
          <p:nvPr>
            <p:ph type="body" sz="quarter" idx="17" hasCustomPrompt="1"/>
          </p:nvPr>
        </p:nvSpPr>
        <p:spPr>
          <a:xfrm>
            <a:off x="882361" y="859267"/>
            <a:ext cx="10800000" cy="424732"/>
          </a:xfrm>
          <a:noFill/>
        </p:spPr>
        <p:txBody>
          <a:bodyPr wrap="square" rtlCol="0">
            <a:spAutoFit/>
          </a:bodyPr>
          <a:lstStyle>
            <a:lvl1pPr>
              <a:defRPr lang="en-US" sz="2400" smtClean="0">
                <a:solidFill>
                  <a:schemeClr val="accent1"/>
                </a:solidFill>
                <a:latin typeface="Montserrat" panose="02000505000000020004" pitchFamily="2" charset="0"/>
              </a:defRPr>
            </a:lvl1pPr>
            <a:lvl2pPr>
              <a:defRPr lang="en-US" sz="1800" smtClean="0"/>
            </a:lvl2pPr>
            <a:lvl3pPr>
              <a:defRPr lang="en-US" sz="1800" smtClean="0"/>
            </a:lvl3pPr>
            <a:lvl4pPr>
              <a:defRPr lang="en-US" sz="1800" smtClean="0"/>
            </a:lvl4pPr>
            <a:lvl5pPr>
              <a:defRPr lang="en-US" sz="1800"/>
            </a:lvl5pPr>
          </a:lstStyle>
          <a:p>
            <a:pPr lvl="0"/>
            <a:r>
              <a:rPr lang="en-US" dirty="0"/>
              <a:t>… and subtitle</a:t>
            </a:r>
          </a:p>
        </p:txBody>
      </p:sp>
      <p:sp>
        <p:nvSpPr>
          <p:cNvPr id="13" name="Footer Placeholder 7"/>
          <p:cNvSpPr>
            <a:spLocks noGrp="1"/>
          </p:cNvSpPr>
          <p:nvPr>
            <p:ph type="ftr" sz="quarter" idx="3"/>
          </p:nvPr>
        </p:nvSpPr>
        <p:spPr>
          <a:xfrm>
            <a:off x="882361" y="6356350"/>
            <a:ext cx="10799999" cy="365125"/>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a:t>© Copyright 2017 DTC ENTERPRISE – The information contained herein is subject to change without notice.				.‹#›.</a:t>
            </a:r>
            <a:endParaRPr lang="en-US" sz="900" dirty="0"/>
          </a:p>
        </p:txBody>
      </p:sp>
    </p:spTree>
    <p:extLst>
      <p:ext uri="{BB962C8B-B14F-4D97-AF65-F5344CB8AC3E}">
        <p14:creationId xmlns:p14="http://schemas.microsoft.com/office/powerpoint/2010/main" val="10779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ím és tartalom">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74F93D-EFC5-4D98-9C25-1A93B29A4427}"/>
              </a:ext>
            </a:extLst>
          </p:cNvPr>
          <p:cNvPicPr>
            <a:picLocks noChangeAspect="1"/>
          </p:cNvPicPr>
          <p:nvPr userDrawn="1"/>
        </p:nvPicPr>
        <p:blipFill>
          <a:blip r:embed="rId2"/>
          <a:stretch>
            <a:fillRect/>
          </a:stretch>
        </p:blipFill>
        <p:spPr>
          <a:xfrm>
            <a:off x="-2006239" y="-723616"/>
            <a:ext cx="2687917" cy="2432772"/>
          </a:xfrm>
          <a:prstGeom prst="rect">
            <a:avLst/>
          </a:prstGeom>
        </p:spPr>
      </p:pic>
      <p:sp>
        <p:nvSpPr>
          <p:cNvPr id="9" name="Rectangle 8">
            <a:extLst>
              <a:ext uri="{FF2B5EF4-FFF2-40B4-BE49-F238E27FC236}">
                <a16:creationId xmlns:a16="http://schemas.microsoft.com/office/drawing/2014/main" id="{F5D1EDAA-2BCB-4A31-A5AA-5E30A2325DFA}"/>
              </a:ext>
            </a:extLst>
          </p:cNvPr>
          <p:cNvSpPr/>
          <p:nvPr userDrawn="1"/>
        </p:nvSpPr>
        <p:spPr>
          <a:xfrm flipH="1" flipV="1">
            <a:off x="759160" y="310785"/>
            <a:ext cx="45719" cy="849748"/>
          </a:xfrm>
          <a:prstGeom prst="rect">
            <a:avLst/>
          </a:prstGeom>
          <a:solidFill>
            <a:srgbClr val="F37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 Placeholder 10"/>
          <p:cNvSpPr>
            <a:spLocks noGrp="1"/>
          </p:cNvSpPr>
          <p:nvPr>
            <p:ph type="body" sz="quarter" idx="13" hasCustomPrompt="1"/>
          </p:nvPr>
        </p:nvSpPr>
        <p:spPr>
          <a:xfrm>
            <a:off x="882361" y="310785"/>
            <a:ext cx="10800000" cy="563231"/>
          </a:xfrm>
          <a:noFill/>
        </p:spPr>
        <p:txBody>
          <a:bodyPr wrap="square" rtlCol="0">
            <a:spAutoFit/>
          </a:bodyPr>
          <a:lstStyle>
            <a:lvl1pPr marL="0" indent="0">
              <a:buNone/>
              <a:defRPr lang="en-US" sz="3400" baseline="0" smtClean="0">
                <a:solidFill>
                  <a:srgbClr val="14304F"/>
                </a:solidFill>
                <a:latin typeface="Montserrat" panose="02000505000000020004" pitchFamily="2" charset="0"/>
              </a:defRPr>
            </a:lvl1pPr>
            <a:lvl2pPr>
              <a:defRPr lang="en-US" sz="1800" smtClean="0"/>
            </a:lvl2pPr>
            <a:lvl3pPr>
              <a:defRPr lang="en-US" sz="1800" smtClean="0"/>
            </a:lvl3pPr>
            <a:lvl4pPr>
              <a:defRPr lang="en-US" smtClean="0"/>
            </a:lvl4pPr>
            <a:lvl5pPr>
              <a:defRPr lang="en-US"/>
            </a:lvl5pPr>
          </a:lstStyle>
          <a:p>
            <a:pPr marL="0" lvl="0"/>
            <a:r>
              <a:rPr lang="en-US" dirty="0"/>
              <a:t>Title and content</a:t>
            </a:r>
          </a:p>
        </p:txBody>
      </p:sp>
      <p:sp>
        <p:nvSpPr>
          <p:cNvPr id="16" name="Text Placeholder 15"/>
          <p:cNvSpPr>
            <a:spLocks noGrp="1"/>
          </p:cNvSpPr>
          <p:nvPr>
            <p:ph type="body" sz="quarter" idx="14"/>
          </p:nvPr>
        </p:nvSpPr>
        <p:spPr>
          <a:xfrm>
            <a:off x="882361" y="1730373"/>
            <a:ext cx="10800000" cy="4455274"/>
          </a:xfrm>
        </p:spPr>
        <p:txBody>
          <a:bodyPr/>
          <a:lstStyle>
            <a:lvl1pPr marL="0" indent="0">
              <a:buNone/>
              <a:defRPr/>
            </a:lvl1pPr>
            <a:lvl2pPr marL="268288" indent="-180000">
              <a:defRPr/>
            </a:lvl2pPr>
            <a:lvl3pPr marL="450000" indent="-180000">
              <a:defRPr/>
            </a:lvl3pPr>
            <a:lvl4pPr marL="630000" indent="-180000">
              <a:defRPr/>
            </a:lvl4pPr>
            <a:lvl5pPr marL="810000" indent="-180000">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20" name="Footer Placeholder 7"/>
          <p:cNvSpPr>
            <a:spLocks noGrp="1"/>
          </p:cNvSpPr>
          <p:nvPr>
            <p:ph type="ftr" sz="quarter" idx="3"/>
          </p:nvPr>
        </p:nvSpPr>
        <p:spPr>
          <a:xfrm>
            <a:off x="882361" y="6356350"/>
            <a:ext cx="10799999" cy="365125"/>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a:t>© Copyright 2017 DTC ENTERPRISE – The information contained herein is subject to change without notice.				.‹#›.</a:t>
            </a:r>
            <a:endParaRPr lang="en-US" sz="900" dirty="0"/>
          </a:p>
        </p:txBody>
      </p:sp>
    </p:spTree>
    <p:extLst>
      <p:ext uri="{BB962C8B-B14F-4D97-AF65-F5344CB8AC3E}">
        <p14:creationId xmlns:p14="http://schemas.microsoft.com/office/powerpoint/2010/main" val="1681648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74F93D-EFC5-4D98-9C25-1A93B29A4427}"/>
              </a:ext>
            </a:extLst>
          </p:cNvPr>
          <p:cNvPicPr>
            <a:picLocks noChangeAspect="1"/>
          </p:cNvPicPr>
          <p:nvPr userDrawn="1"/>
        </p:nvPicPr>
        <p:blipFill>
          <a:blip r:embed="rId2"/>
          <a:stretch>
            <a:fillRect/>
          </a:stretch>
        </p:blipFill>
        <p:spPr>
          <a:xfrm>
            <a:off x="-2006239" y="-723616"/>
            <a:ext cx="2687917" cy="2432772"/>
          </a:xfrm>
          <a:prstGeom prst="rect">
            <a:avLst/>
          </a:prstGeom>
        </p:spPr>
      </p:pic>
      <p:sp>
        <p:nvSpPr>
          <p:cNvPr id="9" name="Rectangle 8">
            <a:extLst>
              <a:ext uri="{FF2B5EF4-FFF2-40B4-BE49-F238E27FC236}">
                <a16:creationId xmlns:a16="http://schemas.microsoft.com/office/drawing/2014/main" id="{F5D1EDAA-2BCB-4A31-A5AA-5E30A2325DFA}"/>
              </a:ext>
            </a:extLst>
          </p:cNvPr>
          <p:cNvSpPr/>
          <p:nvPr userDrawn="1"/>
        </p:nvSpPr>
        <p:spPr>
          <a:xfrm flipH="1" flipV="1">
            <a:off x="759160" y="310785"/>
            <a:ext cx="45719" cy="849748"/>
          </a:xfrm>
          <a:prstGeom prst="rect">
            <a:avLst/>
          </a:prstGeom>
          <a:solidFill>
            <a:srgbClr val="F37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 Placeholder 10"/>
          <p:cNvSpPr>
            <a:spLocks noGrp="1"/>
          </p:cNvSpPr>
          <p:nvPr>
            <p:ph type="body" sz="quarter" idx="13" hasCustomPrompt="1"/>
          </p:nvPr>
        </p:nvSpPr>
        <p:spPr>
          <a:xfrm>
            <a:off x="882361" y="310785"/>
            <a:ext cx="10800000" cy="563231"/>
          </a:xfrm>
          <a:noFill/>
        </p:spPr>
        <p:txBody>
          <a:bodyPr wrap="square" rtlCol="0">
            <a:spAutoFit/>
          </a:bodyPr>
          <a:lstStyle>
            <a:lvl1pPr marL="0" indent="0">
              <a:buNone/>
              <a:defRPr lang="en-US" sz="3400" smtClean="0">
                <a:solidFill>
                  <a:srgbClr val="14304F"/>
                </a:solidFill>
                <a:latin typeface="Montserrat" panose="02000505000000020004" pitchFamily="2" charset="0"/>
              </a:defRPr>
            </a:lvl1pPr>
            <a:lvl2pPr>
              <a:defRPr lang="en-US" sz="1800" smtClean="0"/>
            </a:lvl2pPr>
            <a:lvl3pPr>
              <a:defRPr lang="en-US" sz="1800" smtClean="0"/>
            </a:lvl3pPr>
            <a:lvl4pPr>
              <a:defRPr lang="en-US" smtClean="0"/>
            </a:lvl4pPr>
            <a:lvl5pPr>
              <a:defRPr lang="en-US"/>
            </a:lvl5pPr>
          </a:lstStyle>
          <a:p>
            <a:pPr marL="0" lvl="0"/>
            <a:r>
              <a:rPr lang="en-US" dirty="0"/>
              <a:t>Title and content…</a:t>
            </a:r>
          </a:p>
        </p:txBody>
      </p:sp>
      <p:sp>
        <p:nvSpPr>
          <p:cNvPr id="16" name="Text Placeholder 15"/>
          <p:cNvSpPr>
            <a:spLocks noGrp="1"/>
          </p:cNvSpPr>
          <p:nvPr>
            <p:ph type="body" sz="quarter" idx="14"/>
          </p:nvPr>
        </p:nvSpPr>
        <p:spPr>
          <a:xfrm>
            <a:off x="882361" y="1730373"/>
            <a:ext cx="10800000" cy="4455274"/>
          </a:xfrm>
        </p:spPr>
        <p:txBody>
          <a:bodyPr/>
          <a:lstStyle>
            <a:lvl1pPr marL="0" indent="0">
              <a:buNone/>
              <a:defRPr/>
            </a:lvl1pPr>
            <a:lvl2pPr marL="268288" indent="-180000">
              <a:defRPr/>
            </a:lvl2pPr>
            <a:lvl3pPr marL="450000" indent="-180000">
              <a:defRPr/>
            </a:lvl3pPr>
            <a:lvl4pPr marL="630000" indent="-180000">
              <a:defRPr/>
            </a:lvl4pPr>
            <a:lvl5pPr marL="810000" indent="-180000">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12" name="Text Placeholder 2"/>
          <p:cNvSpPr>
            <a:spLocks noGrp="1"/>
          </p:cNvSpPr>
          <p:nvPr>
            <p:ph type="body" sz="quarter" idx="17" hasCustomPrompt="1"/>
          </p:nvPr>
        </p:nvSpPr>
        <p:spPr>
          <a:xfrm>
            <a:off x="882361" y="859267"/>
            <a:ext cx="10800000" cy="424732"/>
          </a:xfrm>
          <a:noFill/>
        </p:spPr>
        <p:txBody>
          <a:bodyPr wrap="square" rtlCol="0">
            <a:spAutoFit/>
          </a:bodyPr>
          <a:lstStyle>
            <a:lvl1pPr>
              <a:defRPr lang="en-US" sz="2400" smtClean="0">
                <a:solidFill>
                  <a:schemeClr val="accent1"/>
                </a:solidFill>
                <a:latin typeface="Montserrat" panose="02000505000000020004" pitchFamily="2" charset="0"/>
              </a:defRPr>
            </a:lvl1pPr>
            <a:lvl2pPr>
              <a:defRPr lang="en-US" sz="1800" smtClean="0"/>
            </a:lvl2pPr>
            <a:lvl3pPr>
              <a:defRPr lang="en-US" sz="1800" smtClean="0"/>
            </a:lvl3pPr>
            <a:lvl4pPr>
              <a:defRPr lang="en-US" sz="1800" smtClean="0"/>
            </a:lvl4pPr>
            <a:lvl5pPr>
              <a:defRPr lang="en-US" sz="1800"/>
            </a:lvl5pPr>
          </a:lstStyle>
          <a:p>
            <a:pPr lvl="0"/>
            <a:r>
              <a:rPr lang="en-US" dirty="0"/>
              <a:t>… and subtitle</a:t>
            </a:r>
          </a:p>
        </p:txBody>
      </p:sp>
      <p:sp>
        <p:nvSpPr>
          <p:cNvPr id="13" name="Footer Placeholder 7"/>
          <p:cNvSpPr>
            <a:spLocks noGrp="1"/>
          </p:cNvSpPr>
          <p:nvPr>
            <p:ph type="ftr" sz="quarter" idx="3"/>
          </p:nvPr>
        </p:nvSpPr>
        <p:spPr>
          <a:xfrm>
            <a:off x="882361" y="6356350"/>
            <a:ext cx="10799999" cy="365125"/>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a:t>© Copyright 2017 DTC ENTERPRISE – The information contained herein is subject to change without notice.				.‹#›.</a:t>
            </a:r>
            <a:endParaRPr lang="en-US" sz="900" dirty="0"/>
          </a:p>
        </p:txBody>
      </p:sp>
    </p:spTree>
    <p:extLst>
      <p:ext uri="{BB962C8B-B14F-4D97-AF65-F5344CB8AC3E}">
        <p14:creationId xmlns:p14="http://schemas.microsoft.com/office/powerpoint/2010/main" val="55583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Agenda lis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74F93D-EFC5-4D98-9C25-1A93B29A4427}"/>
              </a:ext>
            </a:extLst>
          </p:cNvPr>
          <p:cNvPicPr>
            <a:picLocks noChangeAspect="1"/>
          </p:cNvPicPr>
          <p:nvPr userDrawn="1"/>
        </p:nvPicPr>
        <p:blipFill>
          <a:blip r:embed="rId2"/>
          <a:stretch>
            <a:fillRect/>
          </a:stretch>
        </p:blipFill>
        <p:spPr>
          <a:xfrm>
            <a:off x="-2006239" y="-723616"/>
            <a:ext cx="2687917" cy="2432772"/>
          </a:xfrm>
          <a:prstGeom prst="rect">
            <a:avLst/>
          </a:prstGeom>
        </p:spPr>
      </p:pic>
      <p:sp>
        <p:nvSpPr>
          <p:cNvPr id="9" name="Rectangle 8">
            <a:extLst>
              <a:ext uri="{FF2B5EF4-FFF2-40B4-BE49-F238E27FC236}">
                <a16:creationId xmlns:a16="http://schemas.microsoft.com/office/drawing/2014/main" id="{F5D1EDAA-2BCB-4A31-A5AA-5E30A2325DFA}"/>
              </a:ext>
            </a:extLst>
          </p:cNvPr>
          <p:cNvSpPr/>
          <p:nvPr userDrawn="1"/>
        </p:nvSpPr>
        <p:spPr>
          <a:xfrm flipH="1" flipV="1">
            <a:off x="759160" y="310785"/>
            <a:ext cx="45719" cy="849748"/>
          </a:xfrm>
          <a:prstGeom prst="rect">
            <a:avLst/>
          </a:prstGeom>
          <a:solidFill>
            <a:srgbClr val="F37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 Placeholder 10"/>
          <p:cNvSpPr>
            <a:spLocks noGrp="1"/>
          </p:cNvSpPr>
          <p:nvPr>
            <p:ph type="body" sz="quarter" idx="13" hasCustomPrompt="1"/>
          </p:nvPr>
        </p:nvSpPr>
        <p:spPr>
          <a:xfrm>
            <a:off x="882361" y="310785"/>
            <a:ext cx="10800000" cy="563231"/>
          </a:xfrm>
          <a:noFill/>
        </p:spPr>
        <p:txBody>
          <a:bodyPr wrap="square" rtlCol="0">
            <a:spAutoFit/>
          </a:bodyPr>
          <a:lstStyle>
            <a:lvl1pPr marL="0" indent="0">
              <a:buNone/>
              <a:defRPr lang="en-US" sz="3400" smtClean="0">
                <a:solidFill>
                  <a:srgbClr val="14304F"/>
                </a:solidFill>
                <a:latin typeface="Montserrat" panose="02000505000000020004" pitchFamily="2" charset="0"/>
              </a:defRPr>
            </a:lvl1pPr>
            <a:lvl2pPr>
              <a:defRPr lang="en-US" sz="1800" smtClean="0"/>
            </a:lvl2pPr>
            <a:lvl3pPr>
              <a:defRPr lang="en-US" sz="1800" smtClean="0"/>
            </a:lvl3pPr>
            <a:lvl4pPr>
              <a:defRPr lang="en-US" smtClean="0"/>
            </a:lvl4pPr>
            <a:lvl5pPr>
              <a:defRPr lang="en-US"/>
            </a:lvl5pPr>
          </a:lstStyle>
          <a:p>
            <a:pPr marL="0" lvl="0"/>
            <a:r>
              <a:rPr lang="en-US" dirty="0"/>
              <a:t>Agenda</a:t>
            </a:r>
          </a:p>
        </p:txBody>
      </p:sp>
      <p:sp>
        <p:nvSpPr>
          <p:cNvPr id="20" name="Footer Placeholder 7"/>
          <p:cNvSpPr>
            <a:spLocks noGrp="1"/>
          </p:cNvSpPr>
          <p:nvPr>
            <p:ph type="ftr" sz="quarter" idx="3"/>
          </p:nvPr>
        </p:nvSpPr>
        <p:spPr>
          <a:xfrm>
            <a:off x="882361" y="6356350"/>
            <a:ext cx="10799999" cy="365125"/>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a:t>© Copyright 2017 DTC ENTERPRISE – The information contained herein is subject to change without notice.				.‹#›.</a:t>
            </a:r>
            <a:endParaRPr lang="en-US" sz="900" dirty="0"/>
          </a:p>
        </p:txBody>
      </p:sp>
      <p:sp>
        <p:nvSpPr>
          <p:cNvPr id="3" name="Text Placeholder 2"/>
          <p:cNvSpPr>
            <a:spLocks noGrp="1"/>
          </p:cNvSpPr>
          <p:nvPr>
            <p:ph type="body" sz="quarter" idx="15" hasCustomPrompt="1"/>
          </p:nvPr>
        </p:nvSpPr>
        <p:spPr>
          <a:xfrm>
            <a:off x="882361" y="1730373"/>
            <a:ext cx="10799999" cy="4455274"/>
          </a:xfrm>
        </p:spPr>
        <p:txBody>
          <a:bodyPr>
            <a:normAutofit/>
          </a:bodyPr>
          <a:lstStyle>
            <a:lvl1pPr marL="457200" indent="-457200">
              <a:buClr>
                <a:schemeClr val="accent4"/>
              </a:buClr>
              <a:buSzPct val="120000"/>
              <a:buFont typeface="+mj-lt"/>
              <a:buAutoNum type="arabicPeriod"/>
              <a:defRPr sz="2400"/>
            </a:lvl1pPr>
          </a:lstStyle>
          <a:p>
            <a:pPr lvl="0"/>
            <a:r>
              <a:rPr lang="en-US" dirty="0"/>
              <a:t>Agenda item 1</a:t>
            </a:r>
          </a:p>
          <a:p>
            <a:pPr lvl="0"/>
            <a:r>
              <a:rPr lang="en-US" dirty="0"/>
              <a:t>Agenda item 2</a:t>
            </a:r>
          </a:p>
          <a:p>
            <a:pPr lvl="0"/>
            <a:r>
              <a:rPr lang="en-US" dirty="0"/>
              <a:t>Agenda item x</a:t>
            </a:r>
          </a:p>
        </p:txBody>
      </p:sp>
    </p:spTree>
    <p:extLst>
      <p:ext uri="{BB962C8B-B14F-4D97-AF65-F5344CB8AC3E}">
        <p14:creationId xmlns:p14="http://schemas.microsoft.com/office/powerpoint/2010/main" val="1772095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Agenda lis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74F93D-EFC5-4D98-9C25-1A93B29A4427}"/>
              </a:ext>
            </a:extLst>
          </p:cNvPr>
          <p:cNvPicPr>
            <a:picLocks noChangeAspect="1"/>
          </p:cNvPicPr>
          <p:nvPr userDrawn="1"/>
        </p:nvPicPr>
        <p:blipFill>
          <a:blip r:embed="rId2"/>
          <a:stretch>
            <a:fillRect/>
          </a:stretch>
        </p:blipFill>
        <p:spPr>
          <a:xfrm>
            <a:off x="-2006239" y="-723616"/>
            <a:ext cx="2687917" cy="2432772"/>
          </a:xfrm>
          <a:prstGeom prst="rect">
            <a:avLst/>
          </a:prstGeom>
        </p:spPr>
      </p:pic>
      <p:sp>
        <p:nvSpPr>
          <p:cNvPr id="9" name="Rectangle 8">
            <a:extLst>
              <a:ext uri="{FF2B5EF4-FFF2-40B4-BE49-F238E27FC236}">
                <a16:creationId xmlns:a16="http://schemas.microsoft.com/office/drawing/2014/main" id="{F5D1EDAA-2BCB-4A31-A5AA-5E30A2325DFA}"/>
              </a:ext>
            </a:extLst>
          </p:cNvPr>
          <p:cNvSpPr/>
          <p:nvPr userDrawn="1"/>
        </p:nvSpPr>
        <p:spPr>
          <a:xfrm flipH="1" flipV="1">
            <a:off x="759160" y="310785"/>
            <a:ext cx="45719" cy="849748"/>
          </a:xfrm>
          <a:prstGeom prst="rect">
            <a:avLst/>
          </a:prstGeom>
          <a:solidFill>
            <a:srgbClr val="F37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 Placeholder 10"/>
          <p:cNvSpPr>
            <a:spLocks noGrp="1"/>
          </p:cNvSpPr>
          <p:nvPr>
            <p:ph type="body" sz="quarter" idx="13" hasCustomPrompt="1"/>
          </p:nvPr>
        </p:nvSpPr>
        <p:spPr>
          <a:xfrm>
            <a:off x="882361" y="310785"/>
            <a:ext cx="10800000" cy="563231"/>
          </a:xfrm>
          <a:noFill/>
        </p:spPr>
        <p:txBody>
          <a:bodyPr wrap="square" rtlCol="0">
            <a:spAutoFit/>
          </a:bodyPr>
          <a:lstStyle>
            <a:lvl1pPr marL="0" indent="0">
              <a:buNone/>
              <a:defRPr lang="en-US" sz="3400" smtClean="0">
                <a:solidFill>
                  <a:srgbClr val="14304F"/>
                </a:solidFill>
                <a:latin typeface="Montserrat" panose="02000505000000020004" pitchFamily="2" charset="0"/>
              </a:defRPr>
            </a:lvl1pPr>
            <a:lvl2pPr>
              <a:defRPr lang="en-US" sz="1800" smtClean="0"/>
            </a:lvl2pPr>
            <a:lvl3pPr>
              <a:defRPr lang="en-US" sz="1800" smtClean="0"/>
            </a:lvl3pPr>
            <a:lvl4pPr>
              <a:defRPr lang="en-US" smtClean="0"/>
            </a:lvl4pPr>
            <a:lvl5pPr>
              <a:defRPr lang="en-US"/>
            </a:lvl5pPr>
          </a:lstStyle>
          <a:p>
            <a:pPr marL="0" lvl="0"/>
            <a:r>
              <a:rPr lang="en-US" dirty="0"/>
              <a:t>Agenda…</a:t>
            </a:r>
          </a:p>
        </p:txBody>
      </p:sp>
      <p:sp>
        <p:nvSpPr>
          <p:cNvPr id="20" name="Footer Placeholder 7"/>
          <p:cNvSpPr>
            <a:spLocks noGrp="1"/>
          </p:cNvSpPr>
          <p:nvPr>
            <p:ph type="ftr" sz="quarter" idx="3"/>
          </p:nvPr>
        </p:nvSpPr>
        <p:spPr>
          <a:xfrm>
            <a:off x="882361" y="6356350"/>
            <a:ext cx="10799999" cy="365125"/>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a:t>© Copyright 2017 DTC ENTERPRISE – The information contained herein is subject to change without notice.				.‹#›.</a:t>
            </a:r>
            <a:endParaRPr lang="en-US" sz="900" dirty="0"/>
          </a:p>
        </p:txBody>
      </p:sp>
      <p:sp>
        <p:nvSpPr>
          <p:cNvPr id="3" name="Text Placeholder 2"/>
          <p:cNvSpPr>
            <a:spLocks noGrp="1"/>
          </p:cNvSpPr>
          <p:nvPr>
            <p:ph type="body" sz="quarter" idx="15" hasCustomPrompt="1"/>
          </p:nvPr>
        </p:nvSpPr>
        <p:spPr>
          <a:xfrm>
            <a:off x="882361" y="1730373"/>
            <a:ext cx="10799999" cy="4455274"/>
          </a:xfrm>
        </p:spPr>
        <p:txBody>
          <a:bodyPr>
            <a:normAutofit/>
          </a:bodyPr>
          <a:lstStyle>
            <a:lvl1pPr marL="457200" indent="-457200">
              <a:buClr>
                <a:schemeClr val="accent4"/>
              </a:buClr>
              <a:buSzPct val="120000"/>
              <a:buFont typeface="+mj-lt"/>
              <a:buAutoNum type="arabicPeriod"/>
              <a:defRPr sz="2400"/>
            </a:lvl1pPr>
          </a:lstStyle>
          <a:p>
            <a:pPr lvl="0"/>
            <a:r>
              <a:rPr lang="en-US" dirty="0"/>
              <a:t>Agenda item 1</a:t>
            </a:r>
          </a:p>
          <a:p>
            <a:pPr lvl="0"/>
            <a:r>
              <a:rPr lang="en-US" dirty="0"/>
              <a:t>Agenda item 2</a:t>
            </a:r>
          </a:p>
          <a:p>
            <a:pPr lvl="0"/>
            <a:r>
              <a:rPr lang="en-US" dirty="0"/>
              <a:t>Agenda item x</a:t>
            </a:r>
          </a:p>
        </p:txBody>
      </p:sp>
      <p:sp>
        <p:nvSpPr>
          <p:cNvPr id="8" name="Text Placeholder 2"/>
          <p:cNvSpPr>
            <a:spLocks noGrp="1"/>
          </p:cNvSpPr>
          <p:nvPr>
            <p:ph type="body" sz="quarter" idx="20" hasCustomPrompt="1"/>
          </p:nvPr>
        </p:nvSpPr>
        <p:spPr>
          <a:xfrm>
            <a:off x="882361" y="859267"/>
            <a:ext cx="10800000" cy="424732"/>
          </a:xfrm>
          <a:noFill/>
        </p:spPr>
        <p:txBody>
          <a:bodyPr wrap="square" rtlCol="0">
            <a:spAutoFit/>
          </a:bodyPr>
          <a:lstStyle>
            <a:lvl1pPr>
              <a:defRPr lang="en-US" sz="2400" smtClean="0">
                <a:solidFill>
                  <a:schemeClr val="accent1"/>
                </a:solidFill>
                <a:latin typeface="Montserrat" panose="02000505000000020004" pitchFamily="2" charset="0"/>
              </a:defRPr>
            </a:lvl1pPr>
            <a:lvl2pPr>
              <a:defRPr lang="en-US" sz="1800" smtClean="0"/>
            </a:lvl2pPr>
            <a:lvl3pPr>
              <a:defRPr lang="en-US" sz="1800" smtClean="0"/>
            </a:lvl3pPr>
            <a:lvl4pPr>
              <a:defRPr lang="en-US" sz="1800" smtClean="0"/>
            </a:lvl4pPr>
            <a:lvl5pPr>
              <a:defRPr lang="en-US" sz="1800"/>
            </a:lvl5pPr>
          </a:lstStyle>
          <a:p>
            <a:pPr lvl="0"/>
            <a:r>
              <a:rPr lang="en-US" dirty="0"/>
              <a:t>… and subtitle</a:t>
            </a:r>
          </a:p>
        </p:txBody>
      </p:sp>
    </p:spTree>
    <p:extLst>
      <p:ext uri="{BB962C8B-B14F-4D97-AF65-F5344CB8AC3E}">
        <p14:creationId xmlns:p14="http://schemas.microsoft.com/office/powerpoint/2010/main" val="73777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Column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74F93D-EFC5-4D98-9C25-1A93B29A4427}"/>
              </a:ext>
            </a:extLst>
          </p:cNvPr>
          <p:cNvPicPr>
            <a:picLocks noChangeAspect="1"/>
          </p:cNvPicPr>
          <p:nvPr userDrawn="1"/>
        </p:nvPicPr>
        <p:blipFill>
          <a:blip r:embed="rId2"/>
          <a:stretch>
            <a:fillRect/>
          </a:stretch>
        </p:blipFill>
        <p:spPr>
          <a:xfrm>
            <a:off x="-2006239" y="-723616"/>
            <a:ext cx="2687917" cy="2432772"/>
          </a:xfrm>
          <a:prstGeom prst="rect">
            <a:avLst/>
          </a:prstGeom>
        </p:spPr>
      </p:pic>
      <p:sp>
        <p:nvSpPr>
          <p:cNvPr id="9" name="Rectangle 8">
            <a:extLst>
              <a:ext uri="{FF2B5EF4-FFF2-40B4-BE49-F238E27FC236}">
                <a16:creationId xmlns:a16="http://schemas.microsoft.com/office/drawing/2014/main" id="{F5D1EDAA-2BCB-4A31-A5AA-5E30A2325DFA}"/>
              </a:ext>
            </a:extLst>
          </p:cNvPr>
          <p:cNvSpPr/>
          <p:nvPr userDrawn="1"/>
        </p:nvSpPr>
        <p:spPr>
          <a:xfrm flipH="1" flipV="1">
            <a:off x="759160" y="310785"/>
            <a:ext cx="45719" cy="849748"/>
          </a:xfrm>
          <a:prstGeom prst="rect">
            <a:avLst/>
          </a:prstGeom>
          <a:solidFill>
            <a:srgbClr val="F37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 Placeholder 10"/>
          <p:cNvSpPr>
            <a:spLocks noGrp="1"/>
          </p:cNvSpPr>
          <p:nvPr>
            <p:ph type="body" sz="quarter" idx="13" hasCustomPrompt="1"/>
          </p:nvPr>
        </p:nvSpPr>
        <p:spPr>
          <a:xfrm>
            <a:off x="882361" y="310785"/>
            <a:ext cx="10800000" cy="563231"/>
          </a:xfrm>
          <a:noFill/>
        </p:spPr>
        <p:txBody>
          <a:bodyPr wrap="square" rtlCol="0">
            <a:spAutoFit/>
          </a:bodyPr>
          <a:lstStyle>
            <a:lvl1pPr marL="0" indent="0">
              <a:buNone/>
              <a:defRPr lang="en-US" sz="3400" smtClean="0">
                <a:solidFill>
                  <a:srgbClr val="14304F"/>
                </a:solidFill>
                <a:latin typeface="Montserrat" panose="02000505000000020004" pitchFamily="2" charset="0"/>
              </a:defRPr>
            </a:lvl1pPr>
            <a:lvl2pPr>
              <a:defRPr lang="en-US" sz="1800" smtClean="0"/>
            </a:lvl2pPr>
            <a:lvl3pPr>
              <a:defRPr lang="en-US" sz="1800" smtClean="0"/>
            </a:lvl3pPr>
            <a:lvl4pPr>
              <a:defRPr lang="en-US" smtClean="0"/>
            </a:lvl4pPr>
            <a:lvl5pPr>
              <a:defRPr lang="en-US"/>
            </a:lvl5pPr>
          </a:lstStyle>
          <a:p>
            <a:pPr marL="0" lvl="0"/>
            <a:r>
              <a:rPr lang="en-US" dirty="0"/>
              <a:t>2-column</a:t>
            </a:r>
          </a:p>
        </p:txBody>
      </p:sp>
      <p:sp>
        <p:nvSpPr>
          <p:cNvPr id="3" name="Text Placeholder 2"/>
          <p:cNvSpPr>
            <a:spLocks noGrp="1"/>
          </p:cNvSpPr>
          <p:nvPr>
            <p:ph type="body" sz="quarter" idx="16"/>
          </p:nvPr>
        </p:nvSpPr>
        <p:spPr>
          <a:xfrm>
            <a:off x="720000" y="1967003"/>
            <a:ext cx="5220000" cy="39600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15" name="Text Placeholder 2"/>
          <p:cNvSpPr>
            <a:spLocks noGrp="1"/>
          </p:cNvSpPr>
          <p:nvPr>
            <p:ph type="body" sz="quarter" idx="17"/>
          </p:nvPr>
        </p:nvSpPr>
        <p:spPr>
          <a:xfrm>
            <a:off x="6462361" y="1967003"/>
            <a:ext cx="5220000" cy="39600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Text Placeholder 4"/>
          <p:cNvSpPr>
            <a:spLocks noGrp="1"/>
          </p:cNvSpPr>
          <p:nvPr>
            <p:ph type="body" sz="quarter" idx="18" hasCustomPrompt="1"/>
          </p:nvPr>
        </p:nvSpPr>
        <p:spPr>
          <a:xfrm>
            <a:off x="720000" y="1528580"/>
            <a:ext cx="5220000" cy="322002"/>
          </a:xfrm>
          <a:noFill/>
        </p:spPr>
        <p:txBody>
          <a:bodyPr wrap="square" lIns="180000" tIns="36000" rIns="72000" bIns="36000" rtlCol="0">
            <a:spAutoFit/>
          </a:bodyPr>
          <a:lstStyle>
            <a:lvl1pPr>
              <a:defRPr lang="en-US" sz="1800" dirty="0">
                <a:solidFill>
                  <a:schemeClr val="accent4"/>
                </a:solidFill>
                <a:latin typeface="Montserrat" panose="02000505000000020004" pitchFamily="2" charset="0"/>
              </a:defRPr>
            </a:lvl1pPr>
          </a:lstStyle>
          <a:p>
            <a:pPr lvl="0"/>
            <a:r>
              <a:rPr lang="en-US" dirty="0"/>
              <a:t>Column 1 Title</a:t>
            </a:r>
          </a:p>
        </p:txBody>
      </p:sp>
      <p:sp>
        <p:nvSpPr>
          <p:cNvPr id="17" name="Text Placeholder 4"/>
          <p:cNvSpPr>
            <a:spLocks noGrp="1"/>
          </p:cNvSpPr>
          <p:nvPr>
            <p:ph type="body" sz="quarter" idx="19" hasCustomPrompt="1"/>
          </p:nvPr>
        </p:nvSpPr>
        <p:spPr>
          <a:xfrm>
            <a:off x="6462361" y="1528580"/>
            <a:ext cx="5220000" cy="322002"/>
          </a:xfrm>
          <a:noFill/>
        </p:spPr>
        <p:txBody>
          <a:bodyPr wrap="square" lIns="180000" tIns="36000" rIns="72000" bIns="36000" rtlCol="0">
            <a:spAutoFit/>
          </a:bodyPr>
          <a:lstStyle>
            <a:lvl1pPr>
              <a:defRPr lang="en-US" sz="1800" dirty="0">
                <a:solidFill>
                  <a:schemeClr val="accent4"/>
                </a:solidFill>
                <a:latin typeface="Montserrat" panose="02000505000000020004" pitchFamily="2" charset="0"/>
              </a:defRPr>
            </a:lvl1pPr>
          </a:lstStyle>
          <a:p>
            <a:pPr lvl="0"/>
            <a:r>
              <a:rPr lang="en-US" dirty="0"/>
              <a:t>Column 1 Title</a:t>
            </a:r>
          </a:p>
        </p:txBody>
      </p:sp>
      <p:sp>
        <p:nvSpPr>
          <p:cNvPr id="18" name="Footer Placeholder 7"/>
          <p:cNvSpPr>
            <a:spLocks noGrp="1"/>
          </p:cNvSpPr>
          <p:nvPr>
            <p:ph type="ftr" sz="quarter" idx="3"/>
          </p:nvPr>
        </p:nvSpPr>
        <p:spPr>
          <a:xfrm>
            <a:off x="882361" y="6356350"/>
            <a:ext cx="10799999" cy="365125"/>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a:t>© Copyright 2017 DTC ENTERPRISE – The information contained herein is subject to change without notice.				.‹#›.</a:t>
            </a:r>
            <a:endParaRPr lang="en-US" sz="900" dirty="0"/>
          </a:p>
        </p:txBody>
      </p:sp>
    </p:spTree>
    <p:extLst>
      <p:ext uri="{BB962C8B-B14F-4D97-AF65-F5344CB8AC3E}">
        <p14:creationId xmlns:p14="http://schemas.microsoft.com/office/powerpoint/2010/main" val="253451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2-Column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74F93D-EFC5-4D98-9C25-1A93B29A4427}"/>
              </a:ext>
            </a:extLst>
          </p:cNvPr>
          <p:cNvPicPr>
            <a:picLocks noChangeAspect="1"/>
          </p:cNvPicPr>
          <p:nvPr userDrawn="1"/>
        </p:nvPicPr>
        <p:blipFill>
          <a:blip r:embed="rId2"/>
          <a:stretch>
            <a:fillRect/>
          </a:stretch>
        </p:blipFill>
        <p:spPr>
          <a:xfrm>
            <a:off x="-2006239" y="-723616"/>
            <a:ext cx="2687917" cy="2432772"/>
          </a:xfrm>
          <a:prstGeom prst="rect">
            <a:avLst/>
          </a:prstGeom>
        </p:spPr>
      </p:pic>
      <p:sp>
        <p:nvSpPr>
          <p:cNvPr id="9" name="Rectangle 8">
            <a:extLst>
              <a:ext uri="{FF2B5EF4-FFF2-40B4-BE49-F238E27FC236}">
                <a16:creationId xmlns:a16="http://schemas.microsoft.com/office/drawing/2014/main" id="{F5D1EDAA-2BCB-4A31-A5AA-5E30A2325DFA}"/>
              </a:ext>
            </a:extLst>
          </p:cNvPr>
          <p:cNvSpPr/>
          <p:nvPr userDrawn="1"/>
        </p:nvSpPr>
        <p:spPr>
          <a:xfrm flipH="1" flipV="1">
            <a:off x="759160" y="310785"/>
            <a:ext cx="45719" cy="849748"/>
          </a:xfrm>
          <a:prstGeom prst="rect">
            <a:avLst/>
          </a:prstGeom>
          <a:solidFill>
            <a:srgbClr val="F37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 Placeholder 10"/>
          <p:cNvSpPr>
            <a:spLocks noGrp="1"/>
          </p:cNvSpPr>
          <p:nvPr>
            <p:ph type="body" sz="quarter" idx="13" hasCustomPrompt="1"/>
          </p:nvPr>
        </p:nvSpPr>
        <p:spPr>
          <a:xfrm>
            <a:off x="882361" y="310785"/>
            <a:ext cx="10800000" cy="563231"/>
          </a:xfrm>
          <a:noFill/>
        </p:spPr>
        <p:txBody>
          <a:bodyPr wrap="square" rtlCol="0">
            <a:spAutoFit/>
          </a:bodyPr>
          <a:lstStyle>
            <a:lvl1pPr marL="0" indent="0">
              <a:buNone/>
              <a:defRPr lang="en-US" sz="3400" smtClean="0">
                <a:solidFill>
                  <a:srgbClr val="14304F"/>
                </a:solidFill>
                <a:latin typeface="Montserrat" panose="02000505000000020004" pitchFamily="2" charset="0"/>
              </a:defRPr>
            </a:lvl1pPr>
            <a:lvl2pPr>
              <a:defRPr lang="en-US" sz="1800" smtClean="0"/>
            </a:lvl2pPr>
            <a:lvl3pPr>
              <a:defRPr lang="en-US" sz="1800" smtClean="0"/>
            </a:lvl3pPr>
            <a:lvl4pPr>
              <a:defRPr lang="en-US" smtClean="0"/>
            </a:lvl4pPr>
            <a:lvl5pPr>
              <a:defRPr lang="en-US"/>
            </a:lvl5pPr>
          </a:lstStyle>
          <a:p>
            <a:pPr marL="0" lvl="0"/>
            <a:r>
              <a:rPr lang="en-US" dirty="0"/>
              <a:t>2-column…</a:t>
            </a:r>
          </a:p>
        </p:txBody>
      </p:sp>
      <p:sp>
        <p:nvSpPr>
          <p:cNvPr id="3" name="Text Placeholder 2"/>
          <p:cNvSpPr>
            <a:spLocks noGrp="1"/>
          </p:cNvSpPr>
          <p:nvPr>
            <p:ph type="body" sz="quarter" idx="16"/>
          </p:nvPr>
        </p:nvSpPr>
        <p:spPr>
          <a:xfrm>
            <a:off x="720000" y="1967003"/>
            <a:ext cx="5220000" cy="39600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15" name="Text Placeholder 2"/>
          <p:cNvSpPr>
            <a:spLocks noGrp="1"/>
          </p:cNvSpPr>
          <p:nvPr>
            <p:ph type="body" sz="quarter" idx="17"/>
          </p:nvPr>
        </p:nvSpPr>
        <p:spPr>
          <a:xfrm>
            <a:off x="6462361" y="1967003"/>
            <a:ext cx="5220000" cy="39600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Text Placeholder 4"/>
          <p:cNvSpPr>
            <a:spLocks noGrp="1"/>
          </p:cNvSpPr>
          <p:nvPr>
            <p:ph type="body" sz="quarter" idx="18" hasCustomPrompt="1"/>
          </p:nvPr>
        </p:nvSpPr>
        <p:spPr>
          <a:xfrm>
            <a:off x="720000" y="1528580"/>
            <a:ext cx="5220000" cy="322002"/>
          </a:xfrm>
          <a:noFill/>
        </p:spPr>
        <p:txBody>
          <a:bodyPr wrap="square" lIns="180000" tIns="36000" rIns="72000" bIns="36000" rtlCol="0">
            <a:spAutoFit/>
          </a:bodyPr>
          <a:lstStyle>
            <a:lvl1pPr>
              <a:defRPr lang="en-US" sz="1800" dirty="0">
                <a:solidFill>
                  <a:schemeClr val="accent4"/>
                </a:solidFill>
                <a:latin typeface="Montserrat" panose="02000505000000020004" pitchFamily="2" charset="0"/>
              </a:defRPr>
            </a:lvl1pPr>
          </a:lstStyle>
          <a:p>
            <a:pPr lvl="0"/>
            <a:r>
              <a:rPr lang="en-US" dirty="0"/>
              <a:t>Column 1 Title</a:t>
            </a:r>
          </a:p>
        </p:txBody>
      </p:sp>
      <p:sp>
        <p:nvSpPr>
          <p:cNvPr id="17" name="Text Placeholder 4"/>
          <p:cNvSpPr>
            <a:spLocks noGrp="1"/>
          </p:cNvSpPr>
          <p:nvPr>
            <p:ph type="body" sz="quarter" idx="19" hasCustomPrompt="1"/>
          </p:nvPr>
        </p:nvSpPr>
        <p:spPr>
          <a:xfrm>
            <a:off x="6462361" y="1528580"/>
            <a:ext cx="5220000" cy="322002"/>
          </a:xfrm>
          <a:noFill/>
        </p:spPr>
        <p:txBody>
          <a:bodyPr wrap="square" lIns="180000" tIns="36000" rIns="72000" bIns="36000" rtlCol="0">
            <a:spAutoFit/>
          </a:bodyPr>
          <a:lstStyle>
            <a:lvl1pPr>
              <a:defRPr lang="en-US" sz="1800" dirty="0">
                <a:solidFill>
                  <a:schemeClr val="accent4"/>
                </a:solidFill>
                <a:latin typeface="Montserrat" panose="02000505000000020004" pitchFamily="2" charset="0"/>
              </a:defRPr>
            </a:lvl1pPr>
          </a:lstStyle>
          <a:p>
            <a:pPr lvl="0"/>
            <a:r>
              <a:rPr lang="en-US" dirty="0"/>
              <a:t>Column 1 Title</a:t>
            </a:r>
          </a:p>
        </p:txBody>
      </p:sp>
      <p:sp>
        <p:nvSpPr>
          <p:cNvPr id="18" name="Footer Placeholder 7"/>
          <p:cNvSpPr>
            <a:spLocks noGrp="1"/>
          </p:cNvSpPr>
          <p:nvPr>
            <p:ph type="ftr" sz="quarter" idx="3"/>
          </p:nvPr>
        </p:nvSpPr>
        <p:spPr>
          <a:xfrm>
            <a:off x="882361" y="6356350"/>
            <a:ext cx="10799999" cy="365125"/>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a:t>© Copyright 2017 DTC ENTERPRISE – The information contained herein is subject to change without notice.				.‹#›.</a:t>
            </a:r>
            <a:endParaRPr lang="en-US" sz="900" dirty="0"/>
          </a:p>
        </p:txBody>
      </p:sp>
      <p:sp>
        <p:nvSpPr>
          <p:cNvPr id="10" name="Text Placeholder 2"/>
          <p:cNvSpPr>
            <a:spLocks noGrp="1"/>
          </p:cNvSpPr>
          <p:nvPr>
            <p:ph type="body" sz="quarter" idx="20" hasCustomPrompt="1"/>
          </p:nvPr>
        </p:nvSpPr>
        <p:spPr>
          <a:xfrm>
            <a:off x="882361" y="859267"/>
            <a:ext cx="10800000" cy="424732"/>
          </a:xfrm>
          <a:noFill/>
        </p:spPr>
        <p:txBody>
          <a:bodyPr wrap="square" rtlCol="0">
            <a:spAutoFit/>
          </a:bodyPr>
          <a:lstStyle>
            <a:lvl1pPr>
              <a:defRPr lang="en-US" sz="2400" smtClean="0">
                <a:solidFill>
                  <a:schemeClr val="accent1"/>
                </a:solidFill>
                <a:latin typeface="Montserrat" panose="02000505000000020004" pitchFamily="2" charset="0"/>
              </a:defRPr>
            </a:lvl1pPr>
            <a:lvl2pPr>
              <a:defRPr lang="en-US" sz="1800" smtClean="0"/>
            </a:lvl2pPr>
            <a:lvl3pPr>
              <a:defRPr lang="en-US" sz="1800" smtClean="0"/>
            </a:lvl3pPr>
            <a:lvl4pPr>
              <a:defRPr lang="en-US" sz="1800" smtClean="0"/>
            </a:lvl4pPr>
            <a:lvl5pPr>
              <a:defRPr lang="en-US" sz="1800"/>
            </a:lvl5pPr>
          </a:lstStyle>
          <a:p>
            <a:pPr lvl="0"/>
            <a:r>
              <a:rPr lang="en-US" dirty="0"/>
              <a:t>…and subtitle</a:t>
            </a:r>
          </a:p>
        </p:txBody>
      </p:sp>
    </p:spTree>
    <p:extLst>
      <p:ext uri="{BB962C8B-B14F-4D97-AF65-F5344CB8AC3E}">
        <p14:creationId xmlns:p14="http://schemas.microsoft.com/office/powerpoint/2010/main" val="1144192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Footer Placeholder 7"/>
          <p:cNvSpPr>
            <a:spLocks noGrp="1"/>
          </p:cNvSpPr>
          <p:nvPr>
            <p:ph type="ftr" sz="quarter" idx="3"/>
          </p:nvPr>
        </p:nvSpPr>
        <p:spPr>
          <a:xfrm>
            <a:off x="882361" y="6356350"/>
            <a:ext cx="10799999" cy="365125"/>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a:t>© Copyright 2017 DTC ENTERPRISE – The information contained herein is subject to change without notice.				.‹#›.</a:t>
            </a:r>
            <a:endParaRPr lang="en-US" sz="900" dirty="0"/>
          </a:p>
        </p:txBody>
      </p:sp>
    </p:spTree>
    <p:extLst>
      <p:ext uri="{BB962C8B-B14F-4D97-AF65-F5344CB8AC3E}">
        <p14:creationId xmlns:p14="http://schemas.microsoft.com/office/powerpoint/2010/main" val="256402909"/>
      </p:ext>
    </p:extLst>
  </p:cSld>
  <p:clrMap bg1="lt1" tx1="dk1" bg2="lt2" tx2="dk2" accent1="accent1" accent2="accent2" accent3="accent3" accent4="accent4" accent5="accent5" accent6="accent6" hlink="hlink" folHlink="folHlink"/>
  <p:sldLayoutIdLst>
    <p:sldLayoutId id="2147483649" r:id="rId1"/>
    <p:sldLayoutId id="2147483673" r:id="rId2"/>
    <p:sldLayoutId id="2147483674" r:id="rId3"/>
    <p:sldLayoutId id="2147483650" r:id="rId4"/>
    <p:sldLayoutId id="2147483660" r:id="rId5"/>
    <p:sldLayoutId id="2147483669" r:id="rId6"/>
    <p:sldLayoutId id="2147483682" r:id="rId7"/>
    <p:sldLayoutId id="2147483661" r:id="rId8"/>
    <p:sldLayoutId id="2147483678" r:id="rId9"/>
    <p:sldLayoutId id="2147483666" r:id="rId10"/>
    <p:sldLayoutId id="2147483680" r:id="rId11"/>
    <p:sldLayoutId id="2147483675" r:id="rId12"/>
    <p:sldLayoutId id="2147483681" r:id="rId13"/>
    <p:sldLayoutId id="2147483662" r:id="rId14"/>
    <p:sldLayoutId id="2147483676" r:id="rId15"/>
    <p:sldLayoutId id="2147483665" r:id="rId16"/>
    <p:sldLayoutId id="2147483677" r:id="rId17"/>
    <p:sldLayoutId id="2147483668" r:id="rId18"/>
    <p:sldLayoutId id="2147483670" r:id="rId19"/>
    <p:sldLayoutId id="2147483671" r:id="rId20"/>
    <p:sldLayoutId id="2147483672" r:id="rId21"/>
    <p:sldLayoutId id="2147483684" r:id="rId22"/>
    <p:sldLayoutId id="2147483683" r:id="rId23"/>
    <p:sldLayoutId id="2147483685" r:id="rId24"/>
    <p:sldLayoutId id="2147483686" r:id="rId25"/>
    <p:sldLayoutId id="2147483687" r:id="rId26"/>
    <p:sldLayoutId id="2147483688" r:id="rId2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270000" indent="-180000" algn="l" defTabSz="914400" rtl="0" eaLnBrk="1" latinLnBrk="0" hangingPunct="1">
        <a:lnSpc>
          <a:spcPct val="90000"/>
        </a:lnSpc>
        <a:spcBef>
          <a:spcPts val="500"/>
        </a:spcBef>
        <a:buSzPct val="130000"/>
        <a:buFont typeface="Arial" panose="020B0604020202020204" pitchFamily="34" charset="0"/>
        <a:buChar char="•"/>
        <a:defRPr sz="1400" kern="1200">
          <a:solidFill>
            <a:schemeClr val="tx1"/>
          </a:solidFill>
          <a:latin typeface="+mn-lt"/>
          <a:ea typeface="+mn-ea"/>
          <a:cs typeface="+mn-cs"/>
        </a:defRPr>
      </a:lvl2pPr>
      <a:lvl3pPr marL="450000" indent="-180000" algn="l" defTabSz="914400" rtl="0" eaLnBrk="1" latinLnBrk="0" hangingPunct="1">
        <a:lnSpc>
          <a:spcPct val="90000"/>
        </a:lnSpc>
        <a:spcBef>
          <a:spcPts val="500"/>
        </a:spcBef>
        <a:buSzPct val="75000"/>
        <a:buFont typeface="Courier New" panose="02070309020205020404" pitchFamily="49" charset="0"/>
        <a:buChar char="o"/>
        <a:defRPr sz="1400" kern="1200">
          <a:solidFill>
            <a:schemeClr val="tx1"/>
          </a:solidFill>
          <a:latin typeface="+mn-lt"/>
          <a:ea typeface="+mn-ea"/>
          <a:cs typeface="+mn-cs"/>
        </a:defRPr>
      </a:lvl3pPr>
      <a:lvl4pPr marL="630000" indent="-1800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810000" indent="-1800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oxygenxml.com/doc/versions/21.1/ug-editor/topics/dcpp_comments_and_change_tracking.html"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oxygenxml.com/doc/versions/21.1/ug-editor/topics/dcpp_comments_and_change_tracking.html" TargetMode="Externa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hu-HU" dirty="0"/>
              <a:t>DITA Workshop</a:t>
            </a:r>
            <a:endParaRPr lang="en-US" dirty="0"/>
          </a:p>
        </p:txBody>
      </p:sp>
      <p:sp>
        <p:nvSpPr>
          <p:cNvPr id="6" name="Text Placeholder 5"/>
          <p:cNvSpPr>
            <a:spLocks noGrp="1"/>
          </p:cNvSpPr>
          <p:nvPr>
            <p:ph type="body" sz="quarter" idx="14"/>
          </p:nvPr>
        </p:nvSpPr>
        <p:spPr/>
        <p:txBody>
          <a:bodyPr/>
          <a:lstStyle/>
          <a:p>
            <a:r>
              <a:rPr lang="hu-HU" dirty="0" err="1"/>
              <a:t>Topics</a:t>
            </a:r>
            <a:r>
              <a:rPr lang="hu-HU" dirty="0"/>
              <a:t> and </a:t>
            </a:r>
            <a:r>
              <a:rPr lang="hu-HU" dirty="0" err="1"/>
              <a:t>hierarchy</a:t>
            </a:r>
            <a:r>
              <a:rPr lang="hu-HU" dirty="0"/>
              <a:t> 2.</a:t>
            </a:r>
            <a:endParaRPr lang="en-US" dirty="0"/>
          </a:p>
        </p:txBody>
      </p:sp>
    </p:spTree>
    <p:extLst>
      <p:ext uri="{BB962C8B-B14F-4D97-AF65-F5344CB8AC3E}">
        <p14:creationId xmlns:p14="http://schemas.microsoft.com/office/powerpoint/2010/main" val="2698817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7389CFA-B229-4D00-9749-B52C45F562AF}"/>
              </a:ext>
            </a:extLst>
          </p:cNvPr>
          <p:cNvSpPr txBox="1"/>
          <p:nvPr/>
        </p:nvSpPr>
        <p:spPr>
          <a:xfrm>
            <a:off x="9408948" y="6582474"/>
            <a:ext cx="2783052" cy="246221"/>
          </a:xfrm>
          <a:prstGeom prst="rect">
            <a:avLst/>
          </a:prstGeom>
          <a:noFill/>
        </p:spPr>
        <p:txBody>
          <a:bodyPr wrap="square" rtlCol="0">
            <a:spAutoFit/>
          </a:bodyPr>
          <a:lstStyle/>
          <a:p>
            <a:pPr algn="r"/>
            <a:r>
              <a:rPr lang="en-US" sz="1000" dirty="0">
                <a:solidFill>
                  <a:schemeClr val="tx2"/>
                </a:solidFill>
                <a:latin typeface="Montserrat" panose="00000500000000000000" pitchFamily="50" charset="0"/>
              </a:rPr>
              <a:t>.</a:t>
            </a:r>
            <a:fld id="{3440A76D-8AFE-49AF-9528-2E9CFDFF6E25}" type="slidenum">
              <a:rPr lang="en-US" sz="1000" smtClean="0">
                <a:solidFill>
                  <a:schemeClr val="tx2"/>
                </a:solidFill>
                <a:latin typeface="Montserrat" panose="00000500000000000000" pitchFamily="50" charset="0"/>
              </a:rPr>
              <a:pPr algn="r"/>
              <a:t>10</a:t>
            </a:fld>
            <a:r>
              <a:rPr lang="en-US" sz="1000" dirty="0">
                <a:solidFill>
                  <a:schemeClr val="tx2"/>
                </a:solidFill>
                <a:latin typeface="Montserrat" panose="00000500000000000000" pitchFamily="50" charset="0"/>
              </a:rPr>
              <a:t>.</a:t>
            </a:r>
          </a:p>
        </p:txBody>
      </p:sp>
      <p:sp>
        <p:nvSpPr>
          <p:cNvPr id="17" name="TextBox 16">
            <a:extLst>
              <a:ext uri="{FF2B5EF4-FFF2-40B4-BE49-F238E27FC236}">
                <a16:creationId xmlns:a16="http://schemas.microsoft.com/office/drawing/2014/main" id="{2182A05B-8371-4B1C-91B3-DCC28C8A7602}"/>
              </a:ext>
            </a:extLst>
          </p:cNvPr>
          <p:cNvSpPr txBox="1"/>
          <p:nvPr/>
        </p:nvSpPr>
        <p:spPr>
          <a:xfrm>
            <a:off x="-1" y="6582474"/>
            <a:ext cx="9344298" cy="246221"/>
          </a:xfrm>
          <a:prstGeom prst="rect">
            <a:avLst/>
          </a:prstGeom>
          <a:noFill/>
        </p:spPr>
        <p:txBody>
          <a:bodyPr wrap="square" rtlCol="0">
            <a:spAutoFit/>
          </a:bodyPr>
          <a:lstStyle/>
          <a:p>
            <a:r>
              <a:rPr lang="en-US" sz="1000" dirty="0">
                <a:solidFill>
                  <a:srgbClr val="C8CCCF"/>
                </a:solidFill>
                <a:latin typeface="Montserrat" panose="02000505000000020004" pitchFamily="2" charset="0"/>
              </a:rPr>
              <a:t>© Copyright 2017 </a:t>
            </a:r>
            <a:r>
              <a:rPr lang="en-US" sz="1000" dirty="0">
                <a:solidFill>
                  <a:schemeClr val="tx2"/>
                </a:solidFill>
                <a:latin typeface="Montserrat" panose="02000505000000020004" pitchFamily="2" charset="0"/>
              </a:rPr>
              <a:t>DTC ENTERPRISE</a:t>
            </a:r>
            <a:r>
              <a:rPr lang="en-US" sz="1000" dirty="0">
                <a:solidFill>
                  <a:srgbClr val="C8CCCF"/>
                </a:solidFill>
                <a:latin typeface="Montserrat" panose="02000505000000020004" pitchFamily="2" charset="0"/>
              </a:rPr>
              <a:t> – The information contained herein is subject to change without notice.</a:t>
            </a:r>
            <a:endParaRPr lang="en-US" sz="900" dirty="0">
              <a:solidFill>
                <a:srgbClr val="C8CCCF"/>
              </a:solidFill>
              <a:latin typeface="Montserrat" panose="02000505000000020004" pitchFamily="2" charset="0"/>
            </a:endParaRPr>
          </a:p>
        </p:txBody>
      </p:sp>
      <p:sp>
        <p:nvSpPr>
          <p:cNvPr id="3" name="Text Placeholder 2"/>
          <p:cNvSpPr>
            <a:spLocks noGrp="1"/>
          </p:cNvSpPr>
          <p:nvPr>
            <p:ph type="body" sz="quarter" idx="13"/>
          </p:nvPr>
        </p:nvSpPr>
        <p:spPr/>
        <p:txBody>
          <a:bodyPr/>
          <a:lstStyle/>
          <a:p>
            <a:r>
              <a:rPr lang="hu-HU" dirty="0" err="1"/>
              <a:t>Validate</a:t>
            </a:r>
            <a:r>
              <a:rPr lang="hu-HU" dirty="0"/>
              <a:t> and </a:t>
            </a:r>
            <a:r>
              <a:rPr lang="hu-HU" dirty="0" err="1"/>
              <a:t>check</a:t>
            </a:r>
            <a:r>
              <a:rPr lang="hu-HU" dirty="0"/>
              <a:t> </a:t>
            </a:r>
            <a:r>
              <a:rPr lang="hu-HU" dirty="0" err="1"/>
              <a:t>for</a:t>
            </a:r>
            <a:r>
              <a:rPr lang="hu-HU" dirty="0"/>
              <a:t> </a:t>
            </a:r>
            <a:r>
              <a:rPr lang="hu-HU" dirty="0" err="1"/>
              <a:t>completeness</a:t>
            </a:r>
            <a:endParaRPr lang="en-US" dirty="0"/>
          </a:p>
        </p:txBody>
      </p:sp>
      <p:sp>
        <p:nvSpPr>
          <p:cNvPr id="4" name="Text Placeholder 3"/>
          <p:cNvSpPr>
            <a:spLocks noGrp="1"/>
          </p:cNvSpPr>
          <p:nvPr>
            <p:ph type="body" sz="quarter" idx="14"/>
          </p:nvPr>
        </p:nvSpPr>
        <p:spPr>
          <a:xfrm>
            <a:off x="882361" y="1387546"/>
            <a:ext cx="7206722" cy="4455274"/>
          </a:xfrm>
        </p:spPr>
        <p:txBody>
          <a:bodyPr>
            <a:noAutofit/>
          </a:bodyPr>
          <a:lstStyle/>
          <a:p>
            <a:pPr marL="285750" lvl="0" indent="-285750" fontAlgn="base">
              <a:spcAft>
                <a:spcPct val="0"/>
              </a:spcAft>
              <a:buFont typeface="Arial" panose="020B0604020202020204" pitchFamily="34" charset="0"/>
              <a:buChar char="•"/>
            </a:pPr>
            <a:r>
              <a:rPr lang="hu-HU" altLang="en-US" sz="2800" b="1" dirty="0">
                <a:solidFill>
                  <a:srgbClr val="000000"/>
                </a:solidFill>
                <a:latin typeface="Roboto"/>
              </a:rPr>
              <a:t> </a:t>
            </a:r>
            <a:r>
              <a:rPr lang="en-US" altLang="en-US" sz="2400" b="1" dirty="0"/>
              <a:t>Report unreferenced key definitions</a:t>
            </a:r>
          </a:p>
          <a:p>
            <a:pPr lvl="0" fontAlgn="base">
              <a:spcAft>
                <a:spcPct val="0"/>
              </a:spcAft>
            </a:pPr>
            <a:r>
              <a:rPr lang="en-US" altLang="en-US" sz="1800" dirty="0"/>
              <a:t>Checks the entire DITA map and reports any key definitions that are not referenced anywhere. </a:t>
            </a:r>
            <a:endParaRPr lang="hu-HU" altLang="en-US" sz="1800" dirty="0"/>
          </a:p>
          <a:p>
            <a:pPr lvl="0" fontAlgn="base">
              <a:spcAft>
                <a:spcPct val="0"/>
              </a:spcAft>
            </a:pPr>
            <a:r>
              <a:rPr lang="hu-HU" altLang="en-US" sz="1800" dirty="0" err="1"/>
              <a:t>Note</a:t>
            </a:r>
            <a:r>
              <a:rPr lang="hu-HU" altLang="en-US" sz="1800" dirty="0"/>
              <a:t>: </a:t>
            </a:r>
            <a:r>
              <a:rPr lang="en-US" altLang="en-US" sz="1800" dirty="0"/>
              <a:t>if the Use DITAVAL filters option is selected, this check will search for unreferenced key definitions based upon your selected filter.</a:t>
            </a:r>
            <a:endParaRPr lang="hu-HU" altLang="en-US" sz="1800" dirty="0"/>
          </a:p>
          <a:p>
            <a:pPr marL="285750" lvl="0" indent="-285750" fontAlgn="base">
              <a:spcAft>
                <a:spcPct val="0"/>
              </a:spcAft>
              <a:buFont typeface="Arial" panose="020B0604020202020204" pitchFamily="34" charset="0"/>
              <a:buChar char="•"/>
            </a:pPr>
            <a:endParaRPr lang="en-US" altLang="en-US" sz="1800" dirty="0"/>
          </a:p>
          <a:p>
            <a:pPr marL="285750" lvl="0" indent="-285750" fontAlgn="base">
              <a:spcAft>
                <a:spcPct val="0"/>
              </a:spcAft>
              <a:buFont typeface="Arial" panose="020B0604020202020204" pitchFamily="34" charset="0"/>
              <a:buChar char="•"/>
            </a:pPr>
            <a:r>
              <a:rPr lang="hu-HU" altLang="en-US" sz="2400" b="1" dirty="0"/>
              <a:t> </a:t>
            </a:r>
            <a:r>
              <a:rPr lang="en-US" altLang="en-US" sz="2400" b="1" dirty="0"/>
              <a:t>Report unreferenced reusable elements</a:t>
            </a:r>
            <a:endParaRPr lang="hu-HU" altLang="en-US" sz="2400" b="1" dirty="0"/>
          </a:p>
          <a:p>
            <a:pPr marL="0" lvl="1" indent="0" fontAlgn="base">
              <a:spcBef>
                <a:spcPts val="1000"/>
              </a:spcBef>
              <a:spcAft>
                <a:spcPct val="0"/>
              </a:spcAft>
              <a:buNone/>
            </a:pPr>
            <a:r>
              <a:rPr lang="en-US" altLang="en-US" sz="1800" dirty="0"/>
              <a:t>Checks the entire DITA map and reports any detected reusable elements that are not referenced anywhere. It looks for elements that have an ID specified in the following types of topic references:</a:t>
            </a:r>
            <a:endParaRPr lang="hu-HU" altLang="en-US" sz="1800" dirty="0"/>
          </a:p>
          <a:p>
            <a:pPr marL="0" lvl="1" indent="0" fontAlgn="base">
              <a:spcBef>
                <a:spcPts val="1000"/>
              </a:spcBef>
              <a:spcAft>
                <a:spcPct val="0"/>
              </a:spcAft>
              <a:buNone/>
            </a:pPr>
            <a:r>
              <a:rPr lang="en-US" altLang="en-US" sz="1800" dirty="0"/>
              <a:t>Any </a:t>
            </a:r>
            <a:r>
              <a:rPr lang="en-US" altLang="en-US" sz="1800" dirty="0" err="1"/>
              <a:t>topicref</a:t>
            </a:r>
            <a:r>
              <a:rPr lang="en-US" altLang="en-US" sz="1800" dirty="0"/>
              <a:t> that contains a processing-role attribute set to resource-only.</a:t>
            </a:r>
            <a:endParaRPr lang="hu-HU" altLang="en-US" sz="1800" dirty="0"/>
          </a:p>
          <a:p>
            <a:pPr marL="0" lvl="1" indent="0" fontAlgn="base">
              <a:spcBef>
                <a:spcPts val="1000"/>
              </a:spcBef>
              <a:spcAft>
                <a:spcPct val="0"/>
              </a:spcAft>
              <a:buNone/>
            </a:pPr>
            <a:r>
              <a:rPr lang="en-US" altLang="en-US" sz="1800" dirty="0"/>
              <a:t>Any other referenced topic that contains elements that are reused elsewhere through a </a:t>
            </a:r>
            <a:r>
              <a:rPr lang="en-US" altLang="en-US" sz="1800" dirty="0" err="1"/>
              <a:t>conref</a:t>
            </a:r>
            <a:r>
              <a:rPr lang="en-US" altLang="en-US" sz="1800" dirty="0"/>
              <a:t> or </a:t>
            </a:r>
            <a:r>
              <a:rPr lang="en-US" altLang="en-US" sz="1800" dirty="0" err="1"/>
              <a:t>conkeyref</a:t>
            </a:r>
            <a:r>
              <a:rPr lang="en-US" altLang="en-US" sz="1800" dirty="0"/>
              <a:t>.</a:t>
            </a:r>
            <a:br>
              <a:rPr lang="en-US" altLang="en-US" sz="2000" dirty="0">
                <a:solidFill>
                  <a:srgbClr val="000000"/>
                </a:solidFill>
                <a:latin typeface="Roboto"/>
              </a:rPr>
            </a:br>
            <a:endParaRPr lang="en-US" altLang="en-US" sz="2000" dirty="0">
              <a:solidFill>
                <a:srgbClr val="000000"/>
              </a:solidFill>
              <a:latin typeface="Roboto"/>
            </a:endParaRPr>
          </a:p>
          <a:p>
            <a:pPr lvl="0" eaLnBrk="0" fontAlgn="base" hangingPunct="0">
              <a:lnSpc>
                <a:spcPct val="100000"/>
              </a:lnSpc>
              <a:spcBef>
                <a:spcPct val="0"/>
              </a:spcBef>
              <a:spcAft>
                <a:spcPct val="0"/>
              </a:spcAft>
              <a:buFontTx/>
              <a:buAutoNum type="arabicPeriod" startAt="6"/>
            </a:pPr>
            <a:endParaRPr lang="hu-HU" altLang="en-US" sz="2000" dirty="0">
              <a:solidFill>
                <a:srgbClr val="000000"/>
              </a:solidFill>
              <a:latin typeface="Roboto"/>
            </a:endParaRPr>
          </a:p>
          <a:p>
            <a:pPr lvl="0" eaLnBrk="0" fontAlgn="base" hangingPunct="0">
              <a:lnSpc>
                <a:spcPct val="100000"/>
              </a:lnSpc>
              <a:spcBef>
                <a:spcPct val="0"/>
              </a:spcBef>
              <a:spcAft>
                <a:spcPct val="0"/>
              </a:spcAft>
              <a:buFontTx/>
              <a:buAutoNum type="arabicPeriod" startAt="6"/>
            </a:pPr>
            <a:endParaRPr lang="en-US" altLang="en-US" sz="2000" dirty="0">
              <a:solidFill>
                <a:srgbClr val="000000"/>
              </a:solidFill>
              <a:latin typeface="Roboto"/>
            </a:endParaRPr>
          </a:p>
          <a:p>
            <a:pPr lvl="0" eaLnBrk="0" fontAlgn="base" hangingPunct="0">
              <a:lnSpc>
                <a:spcPct val="100000"/>
              </a:lnSpc>
              <a:spcBef>
                <a:spcPct val="0"/>
              </a:spcBef>
              <a:spcAft>
                <a:spcPct val="0"/>
              </a:spcAft>
            </a:pPr>
            <a:endParaRPr lang="en-US" altLang="en-US" sz="2000" dirty="0">
              <a:latin typeface="Arial" panose="020B0604020202020204" pitchFamily="34" charset="0"/>
            </a:endParaRPr>
          </a:p>
          <a:p>
            <a:pPr>
              <a:lnSpc>
                <a:spcPts val="2300"/>
              </a:lnSpc>
              <a:spcAft>
                <a:spcPts val="1200"/>
              </a:spcAft>
            </a:pPr>
            <a:endParaRPr lang="hu-HU" sz="2000" dirty="0">
              <a:latin typeface="Montserrat" panose="00000500000000000000" pitchFamily="50" charset="0"/>
            </a:endParaRPr>
          </a:p>
          <a:p>
            <a:pPr>
              <a:lnSpc>
                <a:spcPts val="2300"/>
              </a:lnSpc>
              <a:spcAft>
                <a:spcPts val="1200"/>
              </a:spcAft>
            </a:pPr>
            <a:endParaRPr lang="hu-HU" sz="2000" dirty="0">
              <a:latin typeface="Montserrat" panose="00000500000000000000" pitchFamily="50" charset="0"/>
            </a:endParaRPr>
          </a:p>
          <a:p>
            <a:pPr>
              <a:lnSpc>
                <a:spcPts val="2300"/>
              </a:lnSpc>
              <a:spcAft>
                <a:spcPts val="1200"/>
              </a:spcAft>
            </a:pPr>
            <a:endParaRPr lang="hu-HU" sz="2000" dirty="0">
              <a:latin typeface="Montserrat" panose="00000500000000000000" pitchFamily="50" charset="0"/>
            </a:endParaRPr>
          </a:p>
          <a:p>
            <a:pPr>
              <a:lnSpc>
                <a:spcPts val="2300"/>
              </a:lnSpc>
              <a:spcAft>
                <a:spcPts val="1200"/>
              </a:spcAft>
            </a:pPr>
            <a:endParaRPr lang="en-US" sz="2000" dirty="0">
              <a:latin typeface="Montserrat" panose="00000500000000000000" pitchFamily="50" charset="0"/>
            </a:endParaRPr>
          </a:p>
        </p:txBody>
      </p:sp>
      <p:sp>
        <p:nvSpPr>
          <p:cNvPr id="2" name="Footer Placeholder 1"/>
          <p:cNvSpPr>
            <a:spLocks noGrp="1"/>
          </p:cNvSpPr>
          <p:nvPr>
            <p:ph type="ftr" sz="quarter" idx="3"/>
          </p:nvPr>
        </p:nvSpPr>
        <p:spPr/>
        <p:txBody>
          <a:bodyPr/>
          <a:lstStyle/>
          <a:p>
            <a:r>
              <a:rPr lang="en-US"/>
              <a:t>© Copyright 2017 DTC ENTERPRISE – The information contained herein is subject to change without notice.				.‹#›.</a:t>
            </a:r>
            <a:endParaRPr lang="en-US" dirty="0"/>
          </a:p>
        </p:txBody>
      </p:sp>
      <p:pic>
        <p:nvPicPr>
          <p:cNvPr id="6" name="Kép 5" descr="A képen képernyőkép látható&#10;&#10;Automatikusan generált leírás">
            <a:extLst>
              <a:ext uri="{FF2B5EF4-FFF2-40B4-BE49-F238E27FC236}">
                <a16:creationId xmlns:a16="http://schemas.microsoft.com/office/drawing/2014/main" id="{A7EA93EA-821D-4B71-B0C0-3A48E326D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083" y="1015180"/>
            <a:ext cx="3737002" cy="55712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18638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hu-HU" dirty="0"/>
              <a:t>Image </a:t>
            </a:r>
            <a:r>
              <a:rPr lang="hu-HU" dirty="0" err="1"/>
              <a:t>Preview</a:t>
            </a:r>
            <a:r>
              <a:rPr lang="hu-HU" dirty="0"/>
              <a:t> </a:t>
            </a:r>
            <a:r>
              <a:rPr lang="hu-HU" dirty="0" err="1"/>
              <a:t>from</a:t>
            </a:r>
            <a:r>
              <a:rPr lang="hu-HU" dirty="0"/>
              <a:t> </a:t>
            </a:r>
            <a:r>
              <a:rPr lang="hu-HU" dirty="0" err="1"/>
              <a:t>the</a:t>
            </a:r>
            <a:r>
              <a:rPr lang="hu-HU" dirty="0"/>
              <a:t> Project </a:t>
            </a:r>
            <a:r>
              <a:rPr lang="hu-HU" dirty="0" err="1"/>
              <a:t>View</a:t>
            </a:r>
            <a:endParaRPr lang="en-US" dirty="0"/>
          </a:p>
        </p:txBody>
      </p:sp>
      <p:sp>
        <p:nvSpPr>
          <p:cNvPr id="4" name="Text Placeholder 3"/>
          <p:cNvSpPr>
            <a:spLocks noGrp="1"/>
          </p:cNvSpPr>
          <p:nvPr>
            <p:ph type="body" sz="quarter" idx="14"/>
          </p:nvPr>
        </p:nvSpPr>
        <p:spPr>
          <a:xfrm>
            <a:off x="882361" y="1351722"/>
            <a:ext cx="5757721" cy="4833925"/>
          </a:xfrm>
        </p:spPr>
        <p:txBody>
          <a:bodyPr>
            <a:normAutofit fontScale="85000" lnSpcReduction="20000"/>
          </a:bodyPr>
          <a:lstStyle/>
          <a:p>
            <a:r>
              <a:rPr lang="en-US" sz="1800" dirty="0"/>
              <a:t>Images and SVG files from the Project view can be previewed in a separate panel.</a:t>
            </a:r>
          </a:p>
          <a:p>
            <a:endParaRPr lang="hu" sz="1800" dirty="0"/>
          </a:p>
          <a:p>
            <a:r>
              <a:rPr lang="en-US" sz="1800" dirty="0"/>
              <a:t>To preview an image, either double-click the image name or click the Preview action from the contextual menu of the Project view. Once the image is displayed in the Preview panel using the actions from the contextual menu, you can scale the image to its original size (1:1 action) or scale it down to fit in the view's available area (Scale to fit action).</a:t>
            </a:r>
          </a:p>
          <a:p>
            <a:endParaRPr lang="hu" sz="1800" dirty="0"/>
          </a:p>
          <a:p>
            <a:r>
              <a:rPr lang="en-US" sz="1800" dirty="0"/>
              <a:t>To preview an SVG file, click the </a:t>
            </a:r>
            <a:r>
              <a:rPr lang="en-US" sz="1800" b="1" dirty="0"/>
              <a:t>Preview</a:t>
            </a:r>
            <a:r>
              <a:rPr lang="en-US" sz="1800" dirty="0"/>
              <a:t> action from the contextual menu of the Project view. Once the SVG is displayed in the Preview panel, the following actions are available on the contextual menu: </a:t>
            </a:r>
            <a:endParaRPr lang="hu-HU" sz="1800" dirty="0"/>
          </a:p>
          <a:p>
            <a:pPr marL="285750" indent="-285750">
              <a:buFont typeface="Arial" panose="020B0604020202020204" pitchFamily="34" charset="0"/>
              <a:buChar char="•"/>
            </a:pPr>
            <a:r>
              <a:rPr lang="en-US" sz="1800" dirty="0"/>
              <a:t>Zoom in</a:t>
            </a:r>
            <a:endParaRPr lang="hu-HU" sz="1800" dirty="0"/>
          </a:p>
          <a:p>
            <a:pPr marL="285750" indent="-285750">
              <a:buFont typeface="Arial" panose="020B0604020202020204" pitchFamily="34" charset="0"/>
              <a:buChar char="•"/>
            </a:pPr>
            <a:r>
              <a:rPr lang="en-US" sz="1800" dirty="0"/>
              <a:t>Zoom out</a:t>
            </a:r>
            <a:endParaRPr lang="hu-HU" sz="1800" dirty="0"/>
          </a:p>
          <a:p>
            <a:pPr marL="285750" indent="-285750">
              <a:buFont typeface="Arial" panose="020B0604020202020204" pitchFamily="34" charset="0"/>
              <a:buChar char="•"/>
            </a:pPr>
            <a:r>
              <a:rPr lang="en-US" sz="1800" dirty="0"/>
              <a:t>Rotate</a:t>
            </a:r>
            <a:endParaRPr lang="hu-HU" sz="1800" dirty="0"/>
          </a:p>
          <a:p>
            <a:pPr marL="285750" indent="-285750">
              <a:buFont typeface="Arial" panose="020B0604020202020204" pitchFamily="34" charset="0"/>
              <a:buChar char="•"/>
            </a:pPr>
            <a:r>
              <a:rPr lang="en-US" sz="1800" dirty="0"/>
              <a:t>Refresh.</a:t>
            </a:r>
          </a:p>
          <a:p>
            <a:endParaRPr lang="hu" sz="1800" dirty="0"/>
          </a:p>
          <a:p>
            <a:r>
              <a:rPr lang="en-US" sz="1800" dirty="0"/>
              <a:t>You can drag an image from the Image Preview view and drop it in a DITA, </a:t>
            </a:r>
            <a:r>
              <a:rPr lang="en-US" sz="1800" dirty="0" err="1"/>
              <a:t>DocBook</a:t>
            </a:r>
            <a:r>
              <a:rPr lang="en-US" sz="1800" dirty="0"/>
              <a:t>, or TEI document.</a:t>
            </a:r>
          </a:p>
        </p:txBody>
      </p:sp>
      <p:sp>
        <p:nvSpPr>
          <p:cNvPr id="2" name="Footer Placeholder 1"/>
          <p:cNvSpPr>
            <a:spLocks noGrp="1"/>
          </p:cNvSpPr>
          <p:nvPr>
            <p:ph type="ftr" sz="quarter" idx="3"/>
          </p:nvPr>
        </p:nvSpPr>
        <p:spPr/>
        <p:txBody>
          <a:bodyPr/>
          <a:lstStyle/>
          <a:p>
            <a:r>
              <a:rPr lang="en-US"/>
              <a:t>© Copyright 2017 DTC ENTERPRISE – The information contained herein is subject to change without notice.				.‹#›.</a:t>
            </a:r>
            <a:endParaRPr lang="en-US" dirty="0"/>
          </a:p>
        </p:txBody>
      </p:sp>
      <p:pic>
        <p:nvPicPr>
          <p:cNvPr id="6" name="Kép 5" descr="A képen képernyőkép látható&#10;&#10;Automatikusan generált leírás">
            <a:extLst>
              <a:ext uri="{FF2B5EF4-FFF2-40B4-BE49-F238E27FC236}">
                <a16:creationId xmlns:a16="http://schemas.microsoft.com/office/drawing/2014/main" id="{358B3771-235A-4D87-AD43-ACD0F380A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0730" y="1546789"/>
            <a:ext cx="5282437" cy="42152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93989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hu-HU" dirty="0" err="1"/>
              <a:t>Comments</a:t>
            </a:r>
            <a:r>
              <a:rPr lang="hu-HU" dirty="0"/>
              <a:t>  and </a:t>
            </a:r>
            <a:r>
              <a:rPr lang="hu-HU" dirty="0" err="1"/>
              <a:t>Tracked</a:t>
            </a:r>
            <a:r>
              <a:rPr lang="hu-HU" dirty="0"/>
              <a:t> </a:t>
            </a:r>
            <a:r>
              <a:rPr lang="hu-HU" dirty="0" err="1"/>
              <a:t>Changes</a:t>
            </a:r>
            <a:endParaRPr lang="en-US" dirty="0"/>
          </a:p>
        </p:txBody>
      </p:sp>
      <p:sp>
        <p:nvSpPr>
          <p:cNvPr id="4" name="Text Placeholder 3"/>
          <p:cNvSpPr>
            <a:spLocks noGrp="1"/>
          </p:cNvSpPr>
          <p:nvPr>
            <p:ph type="body" sz="quarter" idx="14"/>
          </p:nvPr>
        </p:nvSpPr>
        <p:spPr>
          <a:xfrm>
            <a:off x="882361" y="1311629"/>
            <a:ext cx="10800000" cy="4455274"/>
          </a:xfrm>
        </p:spPr>
        <p:txBody>
          <a:bodyPr>
            <a:normAutofit/>
          </a:bodyPr>
          <a:lstStyle/>
          <a:p>
            <a:r>
              <a:rPr lang="en-US" sz="1800" dirty="0"/>
              <a:t>The comments and tracked changes can be made visible in the PDF output by setting the </a:t>
            </a:r>
            <a:r>
              <a:rPr lang="en-US" sz="1800" i="1" dirty="0" err="1"/>
              <a:t>show.changes.and.comments</a:t>
            </a:r>
            <a:r>
              <a:rPr lang="en-US" sz="1800" dirty="0"/>
              <a:t> transformation parameter to </a:t>
            </a:r>
            <a:r>
              <a:rPr lang="en-US" sz="1800" i="1" dirty="0"/>
              <a:t>yes</a:t>
            </a:r>
            <a:r>
              <a:rPr lang="en-US" sz="1800" dirty="0"/>
              <a:t>.</a:t>
            </a:r>
          </a:p>
          <a:p>
            <a:r>
              <a:rPr lang="en-US" sz="1800" dirty="0"/>
              <a:t>By default, they are shown as PDF text annotations (sticky notes). These are graphical markers in the document content and are also listed in the Comments section when opening the output file in Acrobat Reader.</a:t>
            </a:r>
            <a:endParaRPr lang="hu-HU" sz="1800" dirty="0"/>
          </a:p>
          <a:p>
            <a:r>
              <a:rPr lang="en-US" sz="1800" dirty="0"/>
              <a:t>To avoid rendering the elements as PDF annotations and show them as footnotes instead, you can use the </a:t>
            </a:r>
            <a:r>
              <a:rPr lang="en-US" sz="1800" i="1" dirty="0" err="1"/>
              <a:t>show.changes.and.comments.as.pdf.sticky.notes</a:t>
            </a:r>
            <a:r>
              <a:rPr lang="en-US" sz="1800" dirty="0"/>
              <a:t> transformation parameter set to </a:t>
            </a:r>
            <a:r>
              <a:rPr lang="en-US" sz="1800" i="1" dirty="0"/>
              <a:t>no</a:t>
            </a:r>
            <a:r>
              <a:rPr lang="en-US" sz="1800" dirty="0"/>
              <a:t>.</a:t>
            </a:r>
          </a:p>
          <a:p>
            <a:endParaRPr lang="en-US" sz="1800" dirty="0">
              <a:hlinkClick r:id="rId2"/>
            </a:endParaRPr>
          </a:p>
        </p:txBody>
      </p:sp>
      <p:sp>
        <p:nvSpPr>
          <p:cNvPr id="2" name="Footer Placeholder 1"/>
          <p:cNvSpPr>
            <a:spLocks noGrp="1"/>
          </p:cNvSpPr>
          <p:nvPr>
            <p:ph type="ftr" sz="quarter" idx="3"/>
          </p:nvPr>
        </p:nvSpPr>
        <p:spPr/>
        <p:txBody>
          <a:bodyPr/>
          <a:lstStyle/>
          <a:p>
            <a:r>
              <a:rPr lang="en-US"/>
              <a:t>© Copyright 2017 DTC ENTERPRISE – The information contained herein is subject to change without notice.				.‹#›.</a:t>
            </a:r>
            <a:endParaRPr lang="en-US" dirty="0"/>
          </a:p>
        </p:txBody>
      </p:sp>
      <p:pic>
        <p:nvPicPr>
          <p:cNvPr id="6" name="Kép 5" descr="A képen képernyőkép látható&#10;&#10;Automatikusan generált leírás">
            <a:extLst>
              <a:ext uri="{FF2B5EF4-FFF2-40B4-BE49-F238E27FC236}">
                <a16:creationId xmlns:a16="http://schemas.microsoft.com/office/drawing/2014/main" id="{0055E7FE-079E-4ADE-AC7B-03190E284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714" y="3164325"/>
            <a:ext cx="9028571" cy="32634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87718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hu-HU" dirty="0"/>
              <a:t>DITA </a:t>
            </a:r>
            <a:r>
              <a:rPr lang="hu-HU" dirty="0" err="1"/>
              <a:t>Reusable</a:t>
            </a:r>
            <a:r>
              <a:rPr lang="hu-HU" dirty="0"/>
              <a:t> </a:t>
            </a:r>
            <a:r>
              <a:rPr lang="hu-HU" dirty="0" err="1"/>
              <a:t>Components</a:t>
            </a:r>
            <a:r>
              <a:rPr lang="hu-HU" dirty="0"/>
              <a:t> </a:t>
            </a:r>
            <a:r>
              <a:rPr lang="hu-HU" dirty="0" err="1"/>
              <a:t>View</a:t>
            </a:r>
            <a:endParaRPr lang="en-US" dirty="0"/>
          </a:p>
        </p:txBody>
      </p:sp>
      <p:sp>
        <p:nvSpPr>
          <p:cNvPr id="4" name="Text Placeholder 3"/>
          <p:cNvSpPr>
            <a:spLocks noGrp="1"/>
          </p:cNvSpPr>
          <p:nvPr>
            <p:ph type="body" sz="quarter" idx="14"/>
          </p:nvPr>
        </p:nvSpPr>
        <p:spPr>
          <a:xfrm>
            <a:off x="882361" y="1422498"/>
            <a:ext cx="7167777" cy="5045960"/>
          </a:xfrm>
        </p:spPr>
        <p:txBody>
          <a:bodyPr>
            <a:noAutofit/>
          </a:bodyPr>
          <a:lstStyle/>
          <a:p>
            <a:r>
              <a:rPr lang="en-US" sz="1800" dirty="0"/>
              <a:t>The DITA Reusable Components view is helpful if you use a large amount of keys or reusable components in your DITA project. It collects all the keys and reusable components that are defined in the root map and presents them in a dynamic table where you can easily locate and insert references to them. If the view is not displayed, it can be opened by selecting it from </a:t>
            </a:r>
            <a:r>
              <a:rPr lang="en-US" sz="1800" b="1" dirty="0"/>
              <a:t>Window &gt; Show View</a:t>
            </a:r>
            <a:r>
              <a:rPr lang="en-US" sz="1800" dirty="0"/>
              <a:t>. It includes two tabs:</a:t>
            </a:r>
          </a:p>
          <a:p>
            <a:endParaRPr lang="hu-HU" sz="1800" b="1" u="sng" dirty="0"/>
          </a:p>
          <a:p>
            <a:r>
              <a:rPr lang="en-US" sz="1800" b="1" u="sng" dirty="0"/>
              <a:t>Keys Tab</a:t>
            </a:r>
          </a:p>
          <a:p>
            <a:r>
              <a:rPr lang="en-US" sz="1800" dirty="0"/>
              <a:t>The DITA Reusable Components view collects all the keys that are defined in the current root map</a:t>
            </a:r>
            <a:r>
              <a:rPr lang="hu-HU" sz="1800" dirty="0"/>
              <a:t> </a:t>
            </a:r>
            <a:r>
              <a:rPr lang="en-US" sz="1800" dirty="0"/>
              <a:t>and provides ways to easily insert references to them as cross reference links, key references, or variables. Keys that are defined with a value have that value listed in the Description column while keys that are defined with an </a:t>
            </a:r>
            <a:r>
              <a:rPr lang="en-US" sz="1800" dirty="0" err="1"/>
              <a:t>href</a:t>
            </a:r>
            <a:r>
              <a:rPr lang="en-US" sz="1800" dirty="0"/>
              <a:t> pointing to their location have that </a:t>
            </a:r>
            <a:r>
              <a:rPr lang="en-US" sz="1800" dirty="0" err="1"/>
              <a:t>href</a:t>
            </a:r>
            <a:r>
              <a:rPr lang="en-US" sz="1800" dirty="0"/>
              <a:t> value listed in the </a:t>
            </a:r>
            <a:r>
              <a:rPr lang="en-US" sz="1800" dirty="0" err="1"/>
              <a:t>Href</a:t>
            </a:r>
            <a:r>
              <a:rPr lang="en-US" sz="1800" dirty="0"/>
              <a:t> column. It includes a search filter field to help you find particular keys, it has several sorting options, and some contextual menu actions. </a:t>
            </a:r>
          </a:p>
        </p:txBody>
      </p:sp>
      <p:sp>
        <p:nvSpPr>
          <p:cNvPr id="2" name="Footer Placeholder 1"/>
          <p:cNvSpPr>
            <a:spLocks noGrp="1"/>
          </p:cNvSpPr>
          <p:nvPr>
            <p:ph type="ftr" sz="quarter" idx="3"/>
          </p:nvPr>
        </p:nvSpPr>
        <p:spPr/>
        <p:txBody>
          <a:bodyPr/>
          <a:lstStyle/>
          <a:p>
            <a:r>
              <a:rPr lang="en-US" dirty="0"/>
              <a:t>© Copyright 2017 DTC ENTERPRISE – The information contained herein is subject to change without notice.				.‹#›.</a:t>
            </a:r>
          </a:p>
        </p:txBody>
      </p:sp>
      <p:sp>
        <p:nvSpPr>
          <p:cNvPr id="6" name="Szöveg helye 6">
            <a:extLst>
              <a:ext uri="{FF2B5EF4-FFF2-40B4-BE49-F238E27FC236}">
                <a16:creationId xmlns:a16="http://schemas.microsoft.com/office/drawing/2014/main" id="{0D47565B-F94A-46A1-BB5C-8D46C44E82AB}"/>
              </a:ext>
            </a:extLst>
          </p:cNvPr>
          <p:cNvSpPr>
            <a:spLocks noGrp="1"/>
          </p:cNvSpPr>
          <p:nvPr>
            <p:ph type="body" sz="quarter" idx="17"/>
          </p:nvPr>
        </p:nvSpPr>
        <p:spPr>
          <a:xfrm>
            <a:off x="882361" y="859267"/>
            <a:ext cx="10800000" cy="424732"/>
          </a:xfrm>
        </p:spPr>
        <p:txBody>
          <a:bodyPr/>
          <a:lstStyle/>
          <a:p>
            <a:r>
              <a:rPr lang="hu-HU" b="1" u="sng" dirty="0" err="1"/>
              <a:t>Keys</a:t>
            </a:r>
            <a:r>
              <a:rPr lang="hu-HU" b="1" u="sng" dirty="0"/>
              <a:t> Tab</a:t>
            </a:r>
            <a:endParaRPr lang="en-US" b="1" u="sng" dirty="0"/>
          </a:p>
        </p:txBody>
      </p:sp>
      <p:pic>
        <p:nvPicPr>
          <p:cNvPr id="7" name="Kép 6">
            <a:extLst>
              <a:ext uri="{FF2B5EF4-FFF2-40B4-BE49-F238E27FC236}">
                <a16:creationId xmlns:a16="http://schemas.microsoft.com/office/drawing/2014/main" id="{8B93C8A8-23C4-4FFE-B29E-D0957C23A0A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50138" y="433989"/>
            <a:ext cx="3956963" cy="59900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50778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hu-HU" dirty="0"/>
              <a:t>DITA </a:t>
            </a:r>
            <a:r>
              <a:rPr lang="hu-HU" dirty="0" err="1"/>
              <a:t>Reusable</a:t>
            </a:r>
            <a:r>
              <a:rPr lang="hu-HU" dirty="0"/>
              <a:t> </a:t>
            </a:r>
            <a:r>
              <a:rPr lang="hu-HU" dirty="0" err="1"/>
              <a:t>Components</a:t>
            </a:r>
            <a:r>
              <a:rPr lang="hu-HU" dirty="0"/>
              <a:t> </a:t>
            </a:r>
            <a:r>
              <a:rPr lang="hu-HU" dirty="0" err="1"/>
              <a:t>View</a:t>
            </a:r>
            <a:endParaRPr lang="en-US" dirty="0"/>
          </a:p>
        </p:txBody>
      </p:sp>
      <p:sp>
        <p:nvSpPr>
          <p:cNvPr id="4" name="Text Placeholder 3"/>
          <p:cNvSpPr>
            <a:spLocks noGrp="1"/>
          </p:cNvSpPr>
          <p:nvPr>
            <p:ph type="body" sz="quarter" idx="14"/>
          </p:nvPr>
        </p:nvSpPr>
        <p:spPr>
          <a:xfrm>
            <a:off x="882361" y="1730373"/>
            <a:ext cx="6467022" cy="4455274"/>
          </a:xfrm>
        </p:spPr>
        <p:txBody>
          <a:bodyPr>
            <a:noAutofit/>
          </a:bodyPr>
          <a:lstStyle/>
          <a:p>
            <a:pPr marL="285750" indent="-285750">
              <a:buFont typeface="Arial" panose="020B0604020202020204" pitchFamily="34" charset="0"/>
              <a:buChar char="•"/>
            </a:pPr>
            <a:r>
              <a:rPr lang="en-US" sz="1800" b="1" dirty="0"/>
              <a:t>Insert as Link</a:t>
            </a:r>
            <a:r>
              <a:rPr lang="hu-HU" sz="1800" b="1" dirty="0"/>
              <a:t> </a:t>
            </a:r>
            <a:r>
              <a:rPr lang="hu-HU" sz="1800" dirty="0"/>
              <a:t>- </a:t>
            </a:r>
            <a:r>
              <a:rPr lang="en-US" sz="1800" dirty="0"/>
              <a:t>Inserts a cross reference link (</a:t>
            </a:r>
            <a:r>
              <a:rPr lang="en-US" sz="1800" dirty="0" err="1"/>
              <a:t>xref</a:t>
            </a:r>
            <a:r>
              <a:rPr lang="en-US" sz="1800" dirty="0"/>
              <a:t>) to the selected key at the current cursor position or surrounding the current selection.</a:t>
            </a:r>
          </a:p>
          <a:p>
            <a:pPr marL="285750" indent="-285750">
              <a:buFont typeface="Arial" panose="020B0604020202020204" pitchFamily="34" charset="0"/>
              <a:buChar char="•"/>
            </a:pPr>
            <a:r>
              <a:rPr lang="en-US" sz="1800" b="1" dirty="0"/>
              <a:t>Insert as Variable</a:t>
            </a:r>
            <a:r>
              <a:rPr lang="hu-HU" sz="1800" b="1" dirty="0"/>
              <a:t> </a:t>
            </a:r>
            <a:r>
              <a:rPr lang="hu-HU" sz="1800" dirty="0"/>
              <a:t>- </a:t>
            </a:r>
            <a:r>
              <a:rPr lang="en-US" sz="1800" dirty="0"/>
              <a:t>Inserts a variable reference (</a:t>
            </a:r>
            <a:r>
              <a:rPr lang="en-US" sz="1800" dirty="0" err="1"/>
              <a:t>ph</a:t>
            </a:r>
            <a:r>
              <a:rPr lang="en-US" sz="1800" dirty="0"/>
              <a:t>) to the selected key at the current cursor position or surrounding the current selection. However, if the selected key is a reference to an image, this action inserts the key reference in an image element.</a:t>
            </a:r>
          </a:p>
          <a:p>
            <a:pPr marL="285750" indent="-285750">
              <a:buFont typeface="Arial" panose="020B0604020202020204" pitchFamily="34" charset="0"/>
              <a:buChar char="•"/>
            </a:pPr>
            <a:r>
              <a:rPr lang="en-US" sz="1800" b="1" dirty="0"/>
              <a:t>Insert as </a:t>
            </a:r>
            <a:r>
              <a:rPr lang="en-US" sz="1800" b="1" dirty="0" err="1"/>
              <a:t>Keyref</a:t>
            </a:r>
            <a:r>
              <a:rPr lang="hu-HU" sz="1800" b="1" dirty="0"/>
              <a:t> - </a:t>
            </a:r>
            <a:r>
              <a:rPr lang="en-US" sz="1800" dirty="0"/>
              <a:t>Presents a submenu with all the elements that can be inserted at the current cursor position. Selecting an element will insert that element at the current cursor position or surrounding the current selection with a </a:t>
            </a:r>
            <a:r>
              <a:rPr lang="en-US" sz="1800" dirty="0" err="1"/>
              <a:t>keyref</a:t>
            </a:r>
            <a:r>
              <a:rPr lang="en-US" sz="1800" dirty="0"/>
              <a:t> attribute and its value set to the selected key.</a:t>
            </a:r>
          </a:p>
          <a:p>
            <a:pPr marL="285750" indent="-285750">
              <a:buFont typeface="Arial" panose="020B0604020202020204" pitchFamily="34" charset="0"/>
              <a:buChar char="•"/>
            </a:pPr>
            <a:r>
              <a:rPr lang="en-US" sz="1800" b="1" dirty="0"/>
              <a:t>Go to Definition</a:t>
            </a:r>
            <a:r>
              <a:rPr lang="hu-HU" sz="1800" b="1" dirty="0"/>
              <a:t> </a:t>
            </a:r>
            <a:r>
              <a:rPr lang="hu-HU" sz="1800" dirty="0"/>
              <a:t>- </a:t>
            </a:r>
            <a:r>
              <a:rPr lang="en-US" sz="1800" dirty="0"/>
              <a:t>Opens the DITA map where the key is defined.</a:t>
            </a:r>
          </a:p>
          <a:p>
            <a:pPr marL="285750" indent="-285750">
              <a:buFont typeface="Arial" panose="020B0604020202020204" pitchFamily="34" charset="0"/>
              <a:buChar char="•"/>
            </a:pPr>
            <a:r>
              <a:rPr lang="en-US" sz="1800" b="1" dirty="0"/>
              <a:t>Group by Definition Location</a:t>
            </a:r>
            <a:r>
              <a:rPr lang="hu-HU" sz="1800" dirty="0"/>
              <a:t> - </a:t>
            </a:r>
            <a:r>
              <a:rPr lang="en-US" sz="1800" dirty="0"/>
              <a:t>A toggle action that can be used to group (and sort) all the keys based upon the value in the Definition Location column.</a:t>
            </a:r>
          </a:p>
        </p:txBody>
      </p:sp>
      <p:sp>
        <p:nvSpPr>
          <p:cNvPr id="2" name="Footer Placeholder 1"/>
          <p:cNvSpPr>
            <a:spLocks noGrp="1"/>
          </p:cNvSpPr>
          <p:nvPr>
            <p:ph type="ftr" sz="quarter" idx="3"/>
          </p:nvPr>
        </p:nvSpPr>
        <p:spPr/>
        <p:txBody>
          <a:bodyPr/>
          <a:lstStyle/>
          <a:p>
            <a:r>
              <a:rPr lang="en-US"/>
              <a:t>© Copyright 2017 DTC ENTERPRISE – The information contained herein is subject to change without notice.				.‹#›.</a:t>
            </a:r>
            <a:endParaRPr lang="en-US" dirty="0"/>
          </a:p>
        </p:txBody>
      </p:sp>
      <p:sp>
        <p:nvSpPr>
          <p:cNvPr id="7" name="Szöveg helye 6">
            <a:extLst>
              <a:ext uri="{FF2B5EF4-FFF2-40B4-BE49-F238E27FC236}">
                <a16:creationId xmlns:a16="http://schemas.microsoft.com/office/drawing/2014/main" id="{2715CE01-773F-4872-9718-00371511FC75}"/>
              </a:ext>
            </a:extLst>
          </p:cNvPr>
          <p:cNvSpPr>
            <a:spLocks noGrp="1"/>
          </p:cNvSpPr>
          <p:nvPr>
            <p:ph type="body" sz="quarter" idx="17"/>
          </p:nvPr>
        </p:nvSpPr>
        <p:spPr/>
        <p:txBody>
          <a:bodyPr/>
          <a:lstStyle/>
          <a:p>
            <a:r>
              <a:rPr lang="hu-HU" dirty="0" err="1"/>
              <a:t>Contextual</a:t>
            </a:r>
            <a:r>
              <a:rPr lang="hu-HU" dirty="0"/>
              <a:t> </a:t>
            </a:r>
            <a:r>
              <a:rPr lang="hu-HU" dirty="0" err="1"/>
              <a:t>Menu</a:t>
            </a:r>
            <a:r>
              <a:rPr lang="hu-HU" dirty="0"/>
              <a:t> </a:t>
            </a:r>
            <a:r>
              <a:rPr lang="hu-HU" dirty="0" err="1"/>
              <a:t>Actions</a:t>
            </a:r>
            <a:r>
              <a:rPr lang="hu-HU" dirty="0"/>
              <a:t> – </a:t>
            </a:r>
            <a:r>
              <a:rPr lang="hu-HU" dirty="0" err="1"/>
              <a:t>Keys</a:t>
            </a:r>
            <a:r>
              <a:rPr lang="hu-HU" dirty="0"/>
              <a:t> Tab</a:t>
            </a:r>
            <a:endParaRPr lang="en-US" dirty="0"/>
          </a:p>
        </p:txBody>
      </p:sp>
      <p:pic>
        <p:nvPicPr>
          <p:cNvPr id="6" name="Kép 5">
            <a:extLst>
              <a:ext uri="{FF2B5EF4-FFF2-40B4-BE49-F238E27FC236}">
                <a16:creationId xmlns:a16="http://schemas.microsoft.com/office/drawing/2014/main" id="{13EC9827-ABA4-47FA-BAAB-AD97BEDBB6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49383" y="1320390"/>
            <a:ext cx="4682995" cy="29268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94454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hu-HU" dirty="0"/>
              <a:t>DITA </a:t>
            </a:r>
            <a:r>
              <a:rPr lang="hu-HU" dirty="0" err="1"/>
              <a:t>Reusable</a:t>
            </a:r>
            <a:r>
              <a:rPr lang="hu-HU" dirty="0"/>
              <a:t> </a:t>
            </a:r>
            <a:r>
              <a:rPr lang="hu-HU" dirty="0" err="1"/>
              <a:t>Components</a:t>
            </a:r>
            <a:r>
              <a:rPr lang="hu-HU" dirty="0"/>
              <a:t> </a:t>
            </a:r>
            <a:r>
              <a:rPr lang="hu-HU" dirty="0" err="1"/>
              <a:t>View</a:t>
            </a:r>
            <a:endParaRPr lang="en-US" dirty="0"/>
          </a:p>
        </p:txBody>
      </p:sp>
      <p:sp>
        <p:nvSpPr>
          <p:cNvPr id="4" name="Text Placeholder 3"/>
          <p:cNvSpPr>
            <a:spLocks noGrp="1"/>
          </p:cNvSpPr>
          <p:nvPr>
            <p:ph type="body" sz="quarter" idx="14"/>
          </p:nvPr>
        </p:nvSpPr>
        <p:spPr>
          <a:xfrm>
            <a:off x="882360" y="1422498"/>
            <a:ext cx="7156505" cy="4455274"/>
          </a:xfrm>
        </p:spPr>
        <p:txBody>
          <a:bodyPr>
            <a:noAutofit/>
          </a:bodyPr>
          <a:lstStyle/>
          <a:p>
            <a:r>
              <a:rPr lang="en-US" sz="1800" dirty="0"/>
              <a:t>Displays all the topics (from the root map) that contain reusable components and provides ways to easily insert them as content references or content key references. To determine which topics to display in this tab, Oxygen XML Editor looks for any </a:t>
            </a:r>
            <a:r>
              <a:rPr lang="en-US" sz="1800" dirty="0" err="1"/>
              <a:t>topicref</a:t>
            </a:r>
            <a:r>
              <a:rPr lang="en-US" sz="1800" dirty="0"/>
              <a:t> in the root map that is marked as resource-only. </a:t>
            </a:r>
            <a:endParaRPr lang="hu-HU" sz="1800" dirty="0"/>
          </a:p>
          <a:p>
            <a:r>
              <a:rPr lang="en-US" sz="1800" dirty="0"/>
              <a:t>&lt;</a:t>
            </a:r>
            <a:r>
              <a:rPr lang="en-US" sz="1800" dirty="0" err="1"/>
              <a:t>topicref</a:t>
            </a:r>
            <a:r>
              <a:rPr lang="en-US" sz="1800" dirty="0"/>
              <a:t> </a:t>
            </a:r>
            <a:r>
              <a:rPr lang="en-US" sz="1800" dirty="0" err="1"/>
              <a:t>href</a:t>
            </a:r>
            <a:r>
              <a:rPr lang="en-US" sz="1800" dirty="0"/>
              <a:t>="topics/randomize-xml-</a:t>
            </a:r>
            <a:r>
              <a:rPr lang="en-US" sz="1800" dirty="0" err="1"/>
              <a:t>content.dita</a:t>
            </a:r>
            <a:r>
              <a:rPr lang="en-US" sz="1800" dirty="0"/>
              <a:t>" processing-role="resource-only"/&gt;</a:t>
            </a:r>
          </a:p>
          <a:p>
            <a:endParaRPr lang="hu-HU" sz="1800" b="1" dirty="0"/>
          </a:p>
          <a:p>
            <a:r>
              <a:rPr lang="en-US" sz="1800" b="1" dirty="0"/>
              <a:t>Hover and Click Actions</a:t>
            </a:r>
          </a:p>
          <a:p>
            <a:r>
              <a:rPr lang="en-US" sz="1800" dirty="0"/>
              <a:t>If you hover over a component shown in the preview window, you have access to the following link actions:</a:t>
            </a:r>
          </a:p>
          <a:p>
            <a:pPr marL="285750" indent="-285750">
              <a:buFont typeface="Arial" panose="020B0604020202020204" pitchFamily="34" charset="0"/>
              <a:buChar char="•"/>
            </a:pPr>
            <a:r>
              <a:rPr lang="en-US" sz="1800" b="1" dirty="0"/>
              <a:t>Insert</a:t>
            </a:r>
            <a:r>
              <a:rPr lang="hu-HU" sz="1800" dirty="0"/>
              <a:t> - </a:t>
            </a:r>
            <a:r>
              <a:rPr lang="en-US" sz="1800" dirty="0"/>
              <a:t>Inserts the component as a content reference or content key reference at the current cursor position or replaces the current selection. If the parent topic has a key defined, it is inserted as a content key reference (</a:t>
            </a:r>
            <a:r>
              <a:rPr lang="en-US" sz="1800" dirty="0" err="1"/>
              <a:t>conkeyref</a:t>
            </a:r>
            <a:r>
              <a:rPr lang="en-US" sz="1800" dirty="0"/>
              <a:t>). Otherwise, it is inserted as a content reference (</a:t>
            </a:r>
            <a:r>
              <a:rPr lang="en-US" sz="1800" dirty="0" err="1"/>
              <a:t>conref</a:t>
            </a:r>
            <a:r>
              <a:rPr lang="en-US" sz="1800" dirty="0"/>
              <a:t>).</a:t>
            </a:r>
          </a:p>
          <a:p>
            <a:pPr marL="285750" indent="-285750">
              <a:buFont typeface="Arial" panose="020B0604020202020204" pitchFamily="34" charset="0"/>
              <a:buChar char="•"/>
            </a:pPr>
            <a:r>
              <a:rPr lang="en-US" sz="1800" b="1" dirty="0"/>
              <a:t>Open</a:t>
            </a:r>
            <a:r>
              <a:rPr lang="hu-HU" sz="1800" dirty="0"/>
              <a:t> - </a:t>
            </a:r>
            <a:r>
              <a:rPr lang="en-US" sz="1800" dirty="0"/>
              <a:t>Opens the source file that contains the reusable component.</a:t>
            </a:r>
          </a:p>
        </p:txBody>
      </p:sp>
      <p:sp>
        <p:nvSpPr>
          <p:cNvPr id="2" name="Footer Placeholder 1"/>
          <p:cNvSpPr>
            <a:spLocks noGrp="1"/>
          </p:cNvSpPr>
          <p:nvPr>
            <p:ph type="ftr" sz="quarter" idx="3"/>
          </p:nvPr>
        </p:nvSpPr>
        <p:spPr/>
        <p:txBody>
          <a:bodyPr/>
          <a:lstStyle/>
          <a:p>
            <a:r>
              <a:rPr lang="en-US"/>
              <a:t>© Copyright 2017 DTC ENTERPRISE – The information contained herein is subject to change without notice.				.‹#›.</a:t>
            </a:r>
            <a:endParaRPr lang="en-US" dirty="0"/>
          </a:p>
        </p:txBody>
      </p:sp>
      <p:sp>
        <p:nvSpPr>
          <p:cNvPr id="7" name="Szöveg helye 6">
            <a:extLst>
              <a:ext uri="{FF2B5EF4-FFF2-40B4-BE49-F238E27FC236}">
                <a16:creationId xmlns:a16="http://schemas.microsoft.com/office/drawing/2014/main" id="{2715CE01-773F-4872-9718-00371511FC75}"/>
              </a:ext>
            </a:extLst>
          </p:cNvPr>
          <p:cNvSpPr>
            <a:spLocks noGrp="1"/>
          </p:cNvSpPr>
          <p:nvPr>
            <p:ph type="body" sz="quarter" idx="17"/>
          </p:nvPr>
        </p:nvSpPr>
        <p:spPr/>
        <p:txBody>
          <a:bodyPr/>
          <a:lstStyle/>
          <a:p>
            <a:r>
              <a:rPr lang="hu-HU" b="1" u="sng" dirty="0" err="1"/>
              <a:t>Components</a:t>
            </a:r>
            <a:r>
              <a:rPr lang="hu-HU" b="1" u="sng" dirty="0"/>
              <a:t> Tab</a:t>
            </a:r>
            <a:endParaRPr lang="en-US" b="1" u="sng" dirty="0"/>
          </a:p>
        </p:txBody>
      </p:sp>
      <p:pic>
        <p:nvPicPr>
          <p:cNvPr id="6" name="Kép 5">
            <a:extLst>
              <a:ext uri="{FF2B5EF4-FFF2-40B4-BE49-F238E27FC236}">
                <a16:creationId xmlns:a16="http://schemas.microsoft.com/office/drawing/2014/main" id="{B77E24EB-DD42-442D-8DEE-6CFB534F5C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947198" y="310785"/>
            <a:ext cx="4176436" cy="61498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8197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hu-HU" dirty="0"/>
              <a:t>DITA </a:t>
            </a:r>
            <a:r>
              <a:rPr lang="hu-HU" dirty="0" err="1"/>
              <a:t>Reusable</a:t>
            </a:r>
            <a:r>
              <a:rPr lang="hu-HU" dirty="0"/>
              <a:t> </a:t>
            </a:r>
            <a:r>
              <a:rPr lang="hu-HU" dirty="0" err="1"/>
              <a:t>Components</a:t>
            </a:r>
            <a:r>
              <a:rPr lang="hu-HU" dirty="0"/>
              <a:t> </a:t>
            </a:r>
            <a:r>
              <a:rPr lang="hu-HU" dirty="0" err="1"/>
              <a:t>View</a:t>
            </a:r>
            <a:endParaRPr lang="en-US" dirty="0"/>
          </a:p>
        </p:txBody>
      </p:sp>
      <p:sp>
        <p:nvSpPr>
          <p:cNvPr id="4" name="Text Placeholder 3"/>
          <p:cNvSpPr>
            <a:spLocks noGrp="1"/>
          </p:cNvSpPr>
          <p:nvPr>
            <p:ph type="body" sz="quarter" idx="14"/>
          </p:nvPr>
        </p:nvSpPr>
        <p:spPr>
          <a:xfrm>
            <a:off x="882361" y="1544845"/>
            <a:ext cx="5092560" cy="4455274"/>
          </a:xfrm>
        </p:spPr>
        <p:txBody>
          <a:bodyPr>
            <a:noAutofit/>
          </a:bodyPr>
          <a:lstStyle/>
          <a:p>
            <a:pPr marL="285750" indent="-285750">
              <a:buFont typeface="Arial" panose="020B0604020202020204" pitchFamily="34" charset="0"/>
              <a:buChar char="•"/>
            </a:pPr>
            <a:r>
              <a:rPr lang="en-US" sz="1800" b="1" dirty="0"/>
              <a:t>Insert Content Reference</a:t>
            </a:r>
            <a:r>
              <a:rPr lang="hu-HU" sz="1800" dirty="0"/>
              <a:t> - </a:t>
            </a:r>
            <a:r>
              <a:rPr lang="en-US" sz="1800" dirty="0"/>
              <a:t>Inserts the component as a content reference (</a:t>
            </a:r>
            <a:r>
              <a:rPr lang="en-US" sz="1800" dirty="0" err="1"/>
              <a:t>conref</a:t>
            </a:r>
            <a:r>
              <a:rPr lang="en-US" sz="1800" dirty="0"/>
              <a:t>) at the current cursor position or replaces the current selection.</a:t>
            </a:r>
          </a:p>
          <a:p>
            <a:pPr marL="285750" indent="-285750">
              <a:buFont typeface="Arial" panose="020B0604020202020204" pitchFamily="34" charset="0"/>
              <a:buChar char="•"/>
            </a:pPr>
            <a:r>
              <a:rPr lang="en-US" sz="1800" b="1" dirty="0"/>
              <a:t>Insert Content Key Reference</a:t>
            </a:r>
            <a:r>
              <a:rPr lang="hu-HU" sz="1800" dirty="0"/>
              <a:t> - </a:t>
            </a:r>
            <a:r>
              <a:rPr lang="en-US" sz="1800" dirty="0"/>
              <a:t>Inserts the component as a content key reference (</a:t>
            </a:r>
            <a:r>
              <a:rPr lang="en-US" sz="1800" dirty="0" err="1"/>
              <a:t>conkeyref</a:t>
            </a:r>
            <a:r>
              <a:rPr lang="en-US" sz="1800" dirty="0"/>
              <a:t>) at the current cursor position or replaces the current selection. This action is only available if the parent topic has a key defined.</a:t>
            </a:r>
          </a:p>
          <a:p>
            <a:pPr marL="285750" indent="-285750">
              <a:buFont typeface="Arial" panose="020B0604020202020204" pitchFamily="34" charset="0"/>
              <a:buChar char="•"/>
            </a:pPr>
            <a:r>
              <a:rPr lang="en-US" sz="1800" b="1" dirty="0"/>
              <a:t>Go to Definition</a:t>
            </a:r>
            <a:r>
              <a:rPr lang="hu-HU" sz="1800" dirty="0"/>
              <a:t> - </a:t>
            </a:r>
            <a:r>
              <a:rPr lang="en-US" sz="1800" dirty="0"/>
              <a:t>Opens the source file that contains the reusable component.</a:t>
            </a:r>
          </a:p>
          <a:p>
            <a:endParaRPr lang="en-US" sz="1800" dirty="0"/>
          </a:p>
        </p:txBody>
      </p:sp>
      <p:sp>
        <p:nvSpPr>
          <p:cNvPr id="2" name="Footer Placeholder 1"/>
          <p:cNvSpPr>
            <a:spLocks noGrp="1"/>
          </p:cNvSpPr>
          <p:nvPr>
            <p:ph type="ftr" sz="quarter" idx="3"/>
          </p:nvPr>
        </p:nvSpPr>
        <p:spPr/>
        <p:txBody>
          <a:bodyPr/>
          <a:lstStyle/>
          <a:p>
            <a:r>
              <a:rPr lang="en-US"/>
              <a:t>© Copyright 2017 DTC ENTERPRISE – The information contained herein is subject to change without notice.				.‹#›.</a:t>
            </a:r>
            <a:endParaRPr lang="en-US" dirty="0"/>
          </a:p>
        </p:txBody>
      </p:sp>
      <p:sp>
        <p:nvSpPr>
          <p:cNvPr id="7" name="Szöveg helye 6">
            <a:extLst>
              <a:ext uri="{FF2B5EF4-FFF2-40B4-BE49-F238E27FC236}">
                <a16:creationId xmlns:a16="http://schemas.microsoft.com/office/drawing/2014/main" id="{2715CE01-773F-4872-9718-00371511FC75}"/>
              </a:ext>
            </a:extLst>
          </p:cNvPr>
          <p:cNvSpPr>
            <a:spLocks noGrp="1"/>
          </p:cNvSpPr>
          <p:nvPr>
            <p:ph type="body" sz="quarter" idx="17"/>
          </p:nvPr>
        </p:nvSpPr>
        <p:spPr/>
        <p:txBody>
          <a:bodyPr/>
          <a:lstStyle/>
          <a:p>
            <a:r>
              <a:rPr lang="hu-HU" dirty="0" err="1"/>
              <a:t>Contextual</a:t>
            </a:r>
            <a:r>
              <a:rPr lang="hu-HU" dirty="0"/>
              <a:t> </a:t>
            </a:r>
            <a:r>
              <a:rPr lang="hu-HU" dirty="0" err="1"/>
              <a:t>Menu</a:t>
            </a:r>
            <a:r>
              <a:rPr lang="hu-HU" dirty="0"/>
              <a:t> </a:t>
            </a:r>
            <a:r>
              <a:rPr lang="hu-HU" dirty="0" err="1"/>
              <a:t>Actions</a:t>
            </a:r>
            <a:r>
              <a:rPr lang="hu-HU" dirty="0"/>
              <a:t> – </a:t>
            </a:r>
            <a:r>
              <a:rPr lang="hu-HU" dirty="0" err="1"/>
              <a:t>Components</a:t>
            </a:r>
            <a:r>
              <a:rPr lang="hu-HU" dirty="0"/>
              <a:t> Tab</a:t>
            </a:r>
            <a:endParaRPr lang="en-US" dirty="0"/>
          </a:p>
        </p:txBody>
      </p:sp>
      <p:pic>
        <p:nvPicPr>
          <p:cNvPr id="6" name="Kép 5" descr="A képen képernyőkép látható&#10;&#10;Automatikusan generált leírás">
            <a:extLst>
              <a:ext uri="{FF2B5EF4-FFF2-40B4-BE49-F238E27FC236}">
                <a16:creationId xmlns:a16="http://schemas.microsoft.com/office/drawing/2014/main" id="{54EF02D9-B7D6-4D06-BE87-AEFB28A0E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44845"/>
            <a:ext cx="5678496" cy="34891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74273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hu-HU" dirty="0"/>
              <a:t>Editing DITA </a:t>
            </a:r>
            <a:r>
              <a:rPr lang="hu-HU" dirty="0" err="1"/>
              <a:t>content</a:t>
            </a:r>
            <a:r>
              <a:rPr lang="hu-HU" dirty="0"/>
              <a:t> </a:t>
            </a:r>
            <a:r>
              <a:rPr lang="hu-HU" dirty="0" err="1"/>
              <a:t>references</a:t>
            </a:r>
            <a:endParaRPr lang="en-US" dirty="0"/>
          </a:p>
        </p:txBody>
      </p:sp>
      <p:sp>
        <p:nvSpPr>
          <p:cNvPr id="4" name="Text Placeholder 3"/>
          <p:cNvSpPr>
            <a:spLocks noGrp="1"/>
          </p:cNvSpPr>
          <p:nvPr>
            <p:ph type="body" sz="quarter" idx="14"/>
          </p:nvPr>
        </p:nvSpPr>
        <p:spPr>
          <a:xfrm>
            <a:off x="882361" y="1422498"/>
            <a:ext cx="5714992" cy="4455274"/>
          </a:xfrm>
        </p:spPr>
        <p:txBody>
          <a:bodyPr>
            <a:noAutofit/>
          </a:bodyPr>
          <a:lstStyle/>
          <a:p>
            <a:r>
              <a:rPr lang="en-US" sz="2000" dirty="0"/>
              <a:t>Oxygen XML Editor also includes some actions that allows you to quickly edit existing content references. When the element that contains a content reference (</a:t>
            </a:r>
            <a:r>
              <a:rPr lang="en-US" sz="2000" dirty="0" err="1"/>
              <a:t>conref</a:t>
            </a:r>
            <a:r>
              <a:rPr lang="en-US" sz="2000" dirty="0"/>
              <a:t> or </a:t>
            </a:r>
            <a:r>
              <a:rPr lang="en-US" sz="2000" dirty="0" err="1"/>
              <a:t>conkeyref</a:t>
            </a:r>
            <a:r>
              <a:rPr lang="en-US" sz="2000" dirty="0"/>
              <a:t>) is selected, the following actions are available in the DITA menu and the Reuse submenu of the contextual menu:</a:t>
            </a:r>
          </a:p>
          <a:p>
            <a:pPr marL="342900" indent="-342900">
              <a:buFont typeface="Arial" panose="020B0604020202020204" pitchFamily="34" charset="0"/>
              <a:buChar char="•"/>
            </a:pPr>
            <a:r>
              <a:rPr lang="en-US" sz="2000" b="1" dirty="0"/>
              <a:t>Edit Content Reference</a:t>
            </a:r>
            <a:r>
              <a:rPr lang="hu-HU" sz="2000" b="1" dirty="0"/>
              <a:t> - </a:t>
            </a:r>
            <a:r>
              <a:rPr lang="en-US" sz="2000" dirty="0"/>
              <a:t>This action is available for elements with a </a:t>
            </a:r>
            <a:r>
              <a:rPr lang="en-US" sz="2000" dirty="0" err="1"/>
              <a:t>conref</a:t>
            </a:r>
            <a:r>
              <a:rPr lang="en-US" sz="2000" dirty="0"/>
              <a:t> or </a:t>
            </a:r>
            <a:r>
              <a:rPr lang="en-US" sz="2000" dirty="0" err="1"/>
              <a:t>conkeyref</a:t>
            </a:r>
            <a:r>
              <a:rPr lang="en-US" sz="2000" dirty="0"/>
              <a:t> attribute</a:t>
            </a:r>
            <a:endParaRPr lang="hu-HU" sz="2000" dirty="0"/>
          </a:p>
          <a:p>
            <a:pPr marL="342900" indent="-342900">
              <a:buFont typeface="Arial" panose="020B0604020202020204" pitchFamily="34" charset="0"/>
              <a:buChar char="•"/>
            </a:pPr>
            <a:r>
              <a:rPr lang="en-US" sz="2000" b="1" dirty="0"/>
              <a:t>Replace Reference with content</a:t>
            </a:r>
            <a:r>
              <a:rPr lang="hu-HU" sz="2000" dirty="0"/>
              <a:t> - </a:t>
            </a:r>
            <a:r>
              <a:rPr lang="en-US" sz="2000" dirty="0"/>
              <a:t>Replaces the referenced fragment (</a:t>
            </a:r>
            <a:r>
              <a:rPr lang="en-US" sz="2000" dirty="0" err="1"/>
              <a:t>conref</a:t>
            </a:r>
            <a:r>
              <a:rPr lang="en-US" sz="2000" dirty="0"/>
              <a:t> or </a:t>
            </a:r>
            <a:r>
              <a:rPr lang="en-US" sz="2000" dirty="0" err="1"/>
              <a:t>conkeyref</a:t>
            </a:r>
            <a:r>
              <a:rPr lang="en-US" sz="2000" dirty="0"/>
              <a:t>) at the cursor position with its content. This action is useful if you want to make changes to the content in the currently edited document without changing the referenced fragment in its source location.</a:t>
            </a:r>
          </a:p>
          <a:p>
            <a:pPr marL="342900" indent="-342900">
              <a:buFont typeface="Arial" panose="020B0604020202020204" pitchFamily="34" charset="0"/>
              <a:buChar char="•"/>
            </a:pPr>
            <a:r>
              <a:rPr lang="en-US" sz="2000" b="1" dirty="0"/>
              <a:t>Remove Content Reference</a:t>
            </a:r>
            <a:r>
              <a:rPr lang="hu-HU" sz="2000" dirty="0"/>
              <a:t> - </a:t>
            </a:r>
            <a:r>
              <a:rPr lang="en-US" sz="2000" dirty="0"/>
              <a:t>Removes the content reference (</a:t>
            </a:r>
            <a:r>
              <a:rPr lang="en-US" sz="2000" dirty="0" err="1"/>
              <a:t>conref</a:t>
            </a:r>
            <a:r>
              <a:rPr lang="en-US" sz="2000" dirty="0"/>
              <a:t> or </a:t>
            </a:r>
            <a:r>
              <a:rPr lang="en-US" sz="2000" dirty="0" err="1"/>
              <a:t>conkeyref</a:t>
            </a:r>
            <a:r>
              <a:rPr lang="en-US" sz="2000" dirty="0"/>
              <a:t>) inside the element at the cursor position.</a:t>
            </a:r>
          </a:p>
        </p:txBody>
      </p:sp>
      <p:sp>
        <p:nvSpPr>
          <p:cNvPr id="2" name="Footer Placeholder 1"/>
          <p:cNvSpPr>
            <a:spLocks noGrp="1"/>
          </p:cNvSpPr>
          <p:nvPr>
            <p:ph type="ftr" sz="quarter" idx="3"/>
          </p:nvPr>
        </p:nvSpPr>
        <p:spPr/>
        <p:txBody>
          <a:bodyPr/>
          <a:lstStyle/>
          <a:p>
            <a:r>
              <a:rPr lang="en-US"/>
              <a:t>© Copyright 2017 DTC ENTERPRISE – The information contained herein is subject to change without notice.				.‹#›.</a:t>
            </a:r>
            <a:endParaRPr lang="en-US" dirty="0"/>
          </a:p>
        </p:txBody>
      </p:sp>
      <p:sp>
        <p:nvSpPr>
          <p:cNvPr id="7" name="Szöveg helye 6">
            <a:extLst>
              <a:ext uri="{FF2B5EF4-FFF2-40B4-BE49-F238E27FC236}">
                <a16:creationId xmlns:a16="http://schemas.microsoft.com/office/drawing/2014/main" id="{2715CE01-773F-4872-9718-00371511FC75}"/>
              </a:ext>
            </a:extLst>
          </p:cNvPr>
          <p:cNvSpPr>
            <a:spLocks noGrp="1"/>
          </p:cNvSpPr>
          <p:nvPr>
            <p:ph type="body" sz="quarter" idx="17"/>
          </p:nvPr>
        </p:nvSpPr>
        <p:spPr/>
        <p:txBody>
          <a:bodyPr/>
          <a:lstStyle/>
          <a:p>
            <a:r>
              <a:rPr lang="hu-HU" dirty="0" err="1"/>
              <a:t>Reuse</a:t>
            </a:r>
            <a:r>
              <a:rPr lang="hu-HU" dirty="0"/>
              <a:t> </a:t>
            </a:r>
            <a:r>
              <a:rPr lang="hu-HU" dirty="0" err="1"/>
              <a:t>submenu</a:t>
            </a:r>
            <a:endParaRPr lang="en-US" dirty="0"/>
          </a:p>
        </p:txBody>
      </p:sp>
      <p:pic>
        <p:nvPicPr>
          <p:cNvPr id="6" name="Kép 5" descr="A képen képernyőkép látható&#10;&#10;Automatikusan generált leírás">
            <a:extLst>
              <a:ext uri="{FF2B5EF4-FFF2-40B4-BE49-F238E27FC236}">
                <a16:creationId xmlns:a16="http://schemas.microsoft.com/office/drawing/2014/main" id="{F548B64D-CB7E-4DDA-B578-A407047DB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2810" y="1832481"/>
            <a:ext cx="5261685" cy="34312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55399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hu-HU" dirty="0"/>
              <a:t>Editing DITA </a:t>
            </a:r>
            <a:r>
              <a:rPr lang="hu-HU" dirty="0" err="1"/>
              <a:t>content</a:t>
            </a:r>
            <a:r>
              <a:rPr lang="hu-HU" dirty="0"/>
              <a:t> </a:t>
            </a:r>
            <a:r>
              <a:rPr lang="hu-HU" dirty="0" err="1"/>
              <a:t>references</a:t>
            </a:r>
            <a:endParaRPr lang="en-US" dirty="0"/>
          </a:p>
        </p:txBody>
      </p:sp>
      <p:sp>
        <p:nvSpPr>
          <p:cNvPr id="4" name="Text Placeholder 3"/>
          <p:cNvSpPr>
            <a:spLocks noGrp="1"/>
          </p:cNvSpPr>
          <p:nvPr>
            <p:ph type="body" sz="quarter" idx="14"/>
          </p:nvPr>
        </p:nvSpPr>
        <p:spPr>
          <a:xfrm>
            <a:off x="882361" y="1299055"/>
            <a:ext cx="5602023" cy="4455274"/>
          </a:xfrm>
        </p:spPr>
        <p:txBody>
          <a:bodyPr>
            <a:noAutofit/>
          </a:bodyPr>
          <a:lstStyle/>
          <a:p>
            <a:r>
              <a:rPr lang="en-US" sz="1800" dirty="0"/>
              <a:t>Oxygen XML Editor includes a DITA refactoring operation called Convert </a:t>
            </a:r>
            <a:r>
              <a:rPr lang="en-US" sz="1800" dirty="0" err="1"/>
              <a:t>conrefs</a:t>
            </a:r>
            <a:r>
              <a:rPr lang="en-US" sz="1800" dirty="0"/>
              <a:t> to </a:t>
            </a:r>
            <a:r>
              <a:rPr lang="en-US" sz="1800" dirty="0" err="1"/>
              <a:t>conkeyrefs</a:t>
            </a:r>
            <a:r>
              <a:rPr lang="en-US" sz="1800" dirty="0"/>
              <a:t> that will find all content references and convert them to content key references. To access the Convert </a:t>
            </a:r>
            <a:r>
              <a:rPr lang="en-US" sz="1800" dirty="0" err="1"/>
              <a:t>conrefs</a:t>
            </a:r>
            <a:r>
              <a:rPr lang="en-US" sz="1800" dirty="0"/>
              <a:t> to </a:t>
            </a:r>
            <a:r>
              <a:rPr lang="en-US" sz="1800" dirty="0" err="1"/>
              <a:t>conkeyrefs</a:t>
            </a:r>
            <a:r>
              <a:rPr lang="en-US" sz="1800" dirty="0"/>
              <a:t> operation, use one of the following methods:</a:t>
            </a:r>
          </a:p>
          <a:p>
            <a:r>
              <a:rPr lang="en-US" sz="1800" b="1" dirty="0"/>
              <a:t>Single Document Method</a:t>
            </a:r>
            <a:endParaRPr lang="hu-HU" sz="1800" b="1" dirty="0"/>
          </a:p>
          <a:p>
            <a:r>
              <a:rPr lang="en-US" sz="1800" dirty="0"/>
              <a:t>With the document open in the editor, right-click anywhere in the main editing pane (or right-click the topic reference in the DITA Maps Manager), go to the Refactoring submenu, and choose Convert </a:t>
            </a:r>
            <a:r>
              <a:rPr lang="en-US" sz="1800" dirty="0" err="1"/>
              <a:t>conrefs</a:t>
            </a:r>
            <a:r>
              <a:rPr lang="en-US" sz="1800" dirty="0"/>
              <a:t> to </a:t>
            </a:r>
            <a:r>
              <a:rPr lang="en-US" sz="1800" dirty="0" err="1"/>
              <a:t>conkeyrefs</a:t>
            </a:r>
            <a:r>
              <a:rPr lang="en-US" sz="1800" dirty="0"/>
              <a:t>.</a:t>
            </a:r>
            <a:endParaRPr lang="hu-HU" sz="1800" dirty="0"/>
          </a:p>
          <a:p>
            <a:r>
              <a:rPr lang="en-US" sz="1800" b="1" dirty="0"/>
              <a:t>Multiple Documents At Once Method</a:t>
            </a:r>
          </a:p>
          <a:p>
            <a:r>
              <a:rPr lang="en-US" sz="1800" dirty="0"/>
              <a:t>Select  XML Refactoring from the Tools menu (or from the Refactoring submenu when you right-click a document in the Project view</a:t>
            </a:r>
            <a:r>
              <a:rPr lang="hu-HU" sz="1800" dirty="0"/>
              <a:t> </a:t>
            </a:r>
            <a:r>
              <a:rPr lang="en-US" sz="1800" dirty="0"/>
              <a:t>or the DITA Maps Manager view). Then select Convert </a:t>
            </a:r>
            <a:r>
              <a:rPr lang="en-US" sz="1800" dirty="0" err="1"/>
              <a:t>conrefs</a:t>
            </a:r>
            <a:r>
              <a:rPr lang="en-US" sz="1800" dirty="0"/>
              <a:t> to </a:t>
            </a:r>
            <a:r>
              <a:rPr lang="en-US" sz="1800" dirty="0" err="1"/>
              <a:t>conkeyrefs</a:t>
            </a:r>
            <a:r>
              <a:rPr lang="en-US" sz="1800" dirty="0"/>
              <a:t> from the DITA section and click Next.</a:t>
            </a:r>
          </a:p>
        </p:txBody>
      </p:sp>
      <p:sp>
        <p:nvSpPr>
          <p:cNvPr id="2" name="Footer Placeholder 1"/>
          <p:cNvSpPr>
            <a:spLocks noGrp="1"/>
          </p:cNvSpPr>
          <p:nvPr>
            <p:ph type="ftr" sz="quarter" idx="3"/>
          </p:nvPr>
        </p:nvSpPr>
        <p:spPr/>
        <p:txBody>
          <a:bodyPr/>
          <a:lstStyle/>
          <a:p>
            <a:r>
              <a:rPr lang="en-US"/>
              <a:t>© Copyright 2017 DTC ENTERPRISE – The information contained herein is subject to change without notice.				.‹#›.</a:t>
            </a:r>
            <a:endParaRPr lang="en-US" dirty="0"/>
          </a:p>
        </p:txBody>
      </p:sp>
      <p:sp>
        <p:nvSpPr>
          <p:cNvPr id="7" name="Szöveg helye 6">
            <a:extLst>
              <a:ext uri="{FF2B5EF4-FFF2-40B4-BE49-F238E27FC236}">
                <a16:creationId xmlns:a16="http://schemas.microsoft.com/office/drawing/2014/main" id="{2715CE01-773F-4872-9718-00371511FC75}"/>
              </a:ext>
            </a:extLst>
          </p:cNvPr>
          <p:cNvSpPr>
            <a:spLocks noGrp="1"/>
          </p:cNvSpPr>
          <p:nvPr>
            <p:ph type="body" sz="quarter" idx="17"/>
          </p:nvPr>
        </p:nvSpPr>
        <p:spPr/>
        <p:txBody>
          <a:bodyPr/>
          <a:lstStyle/>
          <a:p>
            <a:r>
              <a:rPr lang="hu-HU" dirty="0"/>
              <a:t>Converting </a:t>
            </a:r>
            <a:r>
              <a:rPr lang="hu-HU" dirty="0" err="1"/>
              <a:t>Conrefs</a:t>
            </a:r>
            <a:r>
              <a:rPr lang="hu-HU" dirty="0"/>
              <a:t> </a:t>
            </a:r>
            <a:r>
              <a:rPr lang="hu-HU" dirty="0" err="1"/>
              <a:t>to</a:t>
            </a:r>
            <a:r>
              <a:rPr lang="hu-HU" dirty="0"/>
              <a:t> </a:t>
            </a:r>
            <a:r>
              <a:rPr lang="hu-HU" dirty="0" err="1"/>
              <a:t>Conkeyrefs</a:t>
            </a:r>
            <a:endParaRPr lang="en-US" dirty="0"/>
          </a:p>
        </p:txBody>
      </p:sp>
      <p:pic>
        <p:nvPicPr>
          <p:cNvPr id="6" name="Kép 5" descr="A képen képernyőkép látható&#10;&#10;Automatikusan generált leírás">
            <a:extLst>
              <a:ext uri="{FF2B5EF4-FFF2-40B4-BE49-F238E27FC236}">
                <a16:creationId xmlns:a16="http://schemas.microsoft.com/office/drawing/2014/main" id="{6369AFA9-66B6-4BB4-A174-44F9B685F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9842" y="1545940"/>
            <a:ext cx="5477210" cy="42083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7228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hu-HU" dirty="0"/>
              <a:t>Editing DITA </a:t>
            </a:r>
            <a:r>
              <a:rPr lang="hu-HU" dirty="0" err="1"/>
              <a:t>content</a:t>
            </a:r>
            <a:r>
              <a:rPr lang="hu-HU" dirty="0"/>
              <a:t> </a:t>
            </a:r>
            <a:r>
              <a:rPr lang="hu-HU" dirty="0" err="1"/>
              <a:t>references</a:t>
            </a:r>
            <a:endParaRPr lang="en-US" dirty="0"/>
          </a:p>
        </p:txBody>
      </p:sp>
      <p:sp>
        <p:nvSpPr>
          <p:cNvPr id="4" name="Text Placeholder 3"/>
          <p:cNvSpPr>
            <a:spLocks noGrp="1"/>
          </p:cNvSpPr>
          <p:nvPr>
            <p:ph type="body" sz="quarter" idx="14"/>
          </p:nvPr>
        </p:nvSpPr>
        <p:spPr>
          <a:xfrm>
            <a:off x="882361" y="1422497"/>
            <a:ext cx="5983730" cy="5298977"/>
          </a:xfrm>
        </p:spPr>
        <p:txBody>
          <a:bodyPr>
            <a:noAutofit/>
          </a:bodyPr>
          <a:lstStyle/>
          <a:p>
            <a:r>
              <a:rPr lang="hu-HU" sz="1800" dirty="0" err="1"/>
              <a:t>If</a:t>
            </a:r>
            <a:r>
              <a:rPr lang="hu-HU" sz="1800" dirty="0"/>
              <a:t> </a:t>
            </a:r>
            <a:r>
              <a:rPr lang="en-US" sz="1800" dirty="0"/>
              <a:t>you used the Multiple Documents At Once Method, the wizard page allows you to choose a scope for the operation and some filtering options:</a:t>
            </a:r>
          </a:p>
          <a:p>
            <a:pPr marL="285750" indent="-285750">
              <a:buFont typeface="Arial" panose="020B0604020202020204" pitchFamily="34" charset="0"/>
              <a:buChar char="•"/>
            </a:pPr>
            <a:r>
              <a:rPr lang="en-US" sz="1800" b="1" dirty="0"/>
              <a:t>Scope</a:t>
            </a:r>
            <a:r>
              <a:rPr lang="en-US" sz="1800" dirty="0"/>
              <a:t> - Select from a variety of options to define the scope for which resources will be affected by the operation. </a:t>
            </a:r>
            <a:endParaRPr lang="hu-HU" sz="1800" dirty="0"/>
          </a:p>
          <a:p>
            <a:pPr marL="285750" indent="-285750">
              <a:buFont typeface="Arial" panose="020B0604020202020204" pitchFamily="34" charset="0"/>
              <a:buChar char="•"/>
            </a:pPr>
            <a:r>
              <a:rPr lang="en-US" sz="1800" b="1" dirty="0"/>
              <a:t>Filters section</a:t>
            </a:r>
          </a:p>
          <a:p>
            <a:pPr marL="554038" lvl="1" indent="-285750"/>
            <a:r>
              <a:rPr lang="en-US" sz="1800" b="1" dirty="0"/>
              <a:t>Include files</a:t>
            </a:r>
            <a:r>
              <a:rPr lang="en-US" sz="1800" dirty="0"/>
              <a:t> - Specifies files to be excluded from the operation. You can specify multiple files by separating them with commas and the patterns can include wildcards (such as * or ?).</a:t>
            </a:r>
          </a:p>
          <a:p>
            <a:pPr marL="554038" lvl="1" indent="-285750"/>
            <a:r>
              <a:rPr lang="en-US" sz="1800" b="1" dirty="0"/>
              <a:t>Restrict to known XML file types only </a:t>
            </a:r>
            <a:r>
              <a:rPr lang="en-US" sz="1800" dirty="0"/>
              <a:t>- Excludes non-XML file types from the operation.</a:t>
            </a:r>
          </a:p>
          <a:p>
            <a:pPr marL="554038" lvl="1" indent="-285750"/>
            <a:r>
              <a:rPr lang="en-US" sz="1800" b="1" dirty="0"/>
              <a:t>Look inside archives </a:t>
            </a:r>
            <a:r>
              <a:rPr lang="en-US" sz="1800" dirty="0"/>
              <a:t>- If this option is selected, the scope of the operation will include files inside archives.</a:t>
            </a:r>
          </a:p>
        </p:txBody>
      </p:sp>
      <p:sp>
        <p:nvSpPr>
          <p:cNvPr id="2" name="Footer Placeholder 1"/>
          <p:cNvSpPr>
            <a:spLocks noGrp="1"/>
          </p:cNvSpPr>
          <p:nvPr>
            <p:ph type="ftr" sz="quarter" idx="3"/>
          </p:nvPr>
        </p:nvSpPr>
        <p:spPr/>
        <p:txBody>
          <a:bodyPr/>
          <a:lstStyle/>
          <a:p>
            <a:r>
              <a:rPr lang="en-US"/>
              <a:t>© Copyright 2017 DTC ENTERPRISE – The information contained herein is subject to change without notice.				.‹#›.</a:t>
            </a:r>
            <a:endParaRPr lang="en-US" dirty="0"/>
          </a:p>
        </p:txBody>
      </p:sp>
      <p:sp>
        <p:nvSpPr>
          <p:cNvPr id="7" name="Szöveg helye 6">
            <a:extLst>
              <a:ext uri="{FF2B5EF4-FFF2-40B4-BE49-F238E27FC236}">
                <a16:creationId xmlns:a16="http://schemas.microsoft.com/office/drawing/2014/main" id="{2715CE01-773F-4872-9718-00371511FC75}"/>
              </a:ext>
            </a:extLst>
          </p:cNvPr>
          <p:cNvSpPr>
            <a:spLocks noGrp="1"/>
          </p:cNvSpPr>
          <p:nvPr>
            <p:ph type="body" sz="quarter" idx="17"/>
          </p:nvPr>
        </p:nvSpPr>
        <p:spPr/>
        <p:txBody>
          <a:bodyPr/>
          <a:lstStyle/>
          <a:p>
            <a:r>
              <a:rPr lang="hu-HU" dirty="0" err="1"/>
              <a:t>Multiple</a:t>
            </a:r>
            <a:r>
              <a:rPr lang="hu-HU" dirty="0"/>
              <a:t> </a:t>
            </a:r>
            <a:r>
              <a:rPr lang="hu-HU" dirty="0" err="1"/>
              <a:t>Documents</a:t>
            </a:r>
            <a:r>
              <a:rPr lang="hu-HU" dirty="0"/>
              <a:t> </a:t>
            </a:r>
            <a:r>
              <a:rPr lang="hu-HU" dirty="0" err="1"/>
              <a:t>At</a:t>
            </a:r>
            <a:r>
              <a:rPr lang="hu-HU" dirty="0"/>
              <a:t> </a:t>
            </a:r>
            <a:r>
              <a:rPr lang="hu-HU" dirty="0" err="1"/>
              <a:t>Once</a:t>
            </a:r>
            <a:r>
              <a:rPr lang="hu-HU" dirty="0"/>
              <a:t> </a:t>
            </a:r>
            <a:r>
              <a:rPr lang="hu-HU" dirty="0" err="1"/>
              <a:t>Method</a:t>
            </a:r>
            <a:endParaRPr lang="en-US" dirty="0"/>
          </a:p>
        </p:txBody>
      </p:sp>
      <p:pic>
        <p:nvPicPr>
          <p:cNvPr id="6" name="Kép 5" descr="A képen képernyőkép látható&#10;&#10;Automatikusan generált leírás">
            <a:extLst>
              <a:ext uri="{FF2B5EF4-FFF2-40B4-BE49-F238E27FC236}">
                <a16:creationId xmlns:a16="http://schemas.microsoft.com/office/drawing/2014/main" id="{80AAAD43-4AB8-4259-A31B-471FC6E4A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091" y="1127768"/>
            <a:ext cx="5163539" cy="48709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5361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ép 5" descr="A képen képernyőkép látható&#10;&#10;Automatikusan generált leírás">
            <a:extLst>
              <a:ext uri="{FF2B5EF4-FFF2-40B4-BE49-F238E27FC236}">
                <a16:creationId xmlns:a16="http://schemas.microsoft.com/office/drawing/2014/main" id="{DA57A019-0819-41CA-A3BC-2BFC3D641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2921" y="1321982"/>
            <a:ext cx="4797626" cy="49963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 Placeholder 2"/>
          <p:cNvSpPr>
            <a:spLocks noGrp="1"/>
          </p:cNvSpPr>
          <p:nvPr>
            <p:ph type="body" sz="quarter" idx="13"/>
          </p:nvPr>
        </p:nvSpPr>
        <p:spPr/>
        <p:txBody>
          <a:bodyPr/>
          <a:lstStyle/>
          <a:p>
            <a:r>
              <a:rPr lang="hu-HU" dirty="0" err="1"/>
              <a:t>Rename</a:t>
            </a:r>
            <a:r>
              <a:rPr lang="hu-HU" dirty="0"/>
              <a:t> </a:t>
            </a:r>
            <a:r>
              <a:rPr lang="hu-HU" dirty="0" err="1"/>
              <a:t>key</a:t>
            </a:r>
            <a:r>
              <a:rPr lang="hu-HU" dirty="0"/>
              <a:t> - </a:t>
            </a:r>
            <a:r>
              <a:rPr lang="hu-HU" dirty="0" err="1"/>
              <a:t>Refactoring</a:t>
            </a:r>
            <a:endParaRPr lang="en-US" dirty="0"/>
          </a:p>
        </p:txBody>
      </p:sp>
      <p:sp>
        <p:nvSpPr>
          <p:cNvPr id="4" name="Text Placeholder 3"/>
          <p:cNvSpPr>
            <a:spLocks noGrp="1"/>
          </p:cNvSpPr>
          <p:nvPr>
            <p:ph type="body" sz="quarter" idx="14"/>
          </p:nvPr>
        </p:nvSpPr>
        <p:spPr>
          <a:xfrm>
            <a:off x="882360" y="1422498"/>
            <a:ext cx="6002373" cy="4455274"/>
          </a:xfrm>
        </p:spPr>
        <p:txBody>
          <a:bodyPr>
            <a:noAutofit/>
          </a:bodyPr>
          <a:lstStyle/>
          <a:p>
            <a:pPr marL="285750" indent="-285750">
              <a:buFont typeface="Arial" panose="020B0604020202020204" pitchFamily="34" charset="0"/>
              <a:buChar char="•"/>
            </a:pPr>
            <a:r>
              <a:rPr lang="en-US" sz="2400" b="1" dirty="0"/>
              <a:t>Rename resource</a:t>
            </a:r>
            <a:r>
              <a:rPr lang="hu-HU" sz="2400" b="1" dirty="0"/>
              <a:t> </a:t>
            </a:r>
            <a:r>
              <a:rPr lang="hu-HU" sz="2400" dirty="0"/>
              <a:t>- </a:t>
            </a:r>
            <a:r>
              <a:rPr lang="en-US" sz="2400" dirty="0"/>
              <a:t>Allows you to change the name of a resource linked in the edited DITA map.</a:t>
            </a:r>
          </a:p>
          <a:p>
            <a:pPr marL="285750" indent="-285750">
              <a:buFont typeface="Arial" panose="020B0604020202020204" pitchFamily="34" charset="0"/>
              <a:buChar char="•"/>
            </a:pPr>
            <a:r>
              <a:rPr lang="en-US" sz="2400" b="1" dirty="0"/>
              <a:t>Move resource</a:t>
            </a:r>
            <a:r>
              <a:rPr lang="hu-HU" sz="2400" dirty="0"/>
              <a:t> - </a:t>
            </a:r>
            <a:r>
              <a:rPr lang="en-US" sz="2400" dirty="0"/>
              <a:t>Allows you to change the location on disk of a resource linked in the edited DITA map</a:t>
            </a:r>
            <a:r>
              <a:rPr lang="hu-HU" sz="2400" dirty="0"/>
              <a:t>. </a:t>
            </a:r>
            <a:r>
              <a:rPr lang="hu-HU" sz="2400" dirty="0" err="1"/>
              <a:t>Renaming</a:t>
            </a:r>
            <a:r>
              <a:rPr lang="hu-HU" sz="2400" dirty="0"/>
              <a:t> </a:t>
            </a:r>
            <a:r>
              <a:rPr lang="hu-HU" sz="2400" dirty="0" err="1"/>
              <a:t>the</a:t>
            </a:r>
            <a:r>
              <a:rPr lang="hu-HU" sz="2400" dirty="0"/>
              <a:t> </a:t>
            </a:r>
            <a:r>
              <a:rPr lang="hu-HU" sz="2400" dirty="0" err="1"/>
              <a:t>resource</a:t>
            </a:r>
            <a:r>
              <a:rPr lang="hu-HU" sz="2400" dirty="0"/>
              <a:t> </a:t>
            </a:r>
            <a:r>
              <a:rPr lang="hu-HU" sz="2400" dirty="0" err="1"/>
              <a:t>at</a:t>
            </a:r>
            <a:r>
              <a:rPr lang="hu-HU" sz="2400" dirty="0"/>
              <a:t> </a:t>
            </a:r>
            <a:r>
              <a:rPr lang="hu-HU" sz="2400" dirty="0" err="1"/>
              <a:t>the</a:t>
            </a:r>
            <a:r>
              <a:rPr lang="hu-HU" sz="2400" dirty="0"/>
              <a:t> </a:t>
            </a:r>
            <a:r>
              <a:rPr lang="hu-HU" sz="2400" dirty="0" err="1"/>
              <a:t>same</a:t>
            </a:r>
            <a:r>
              <a:rPr lang="hu-HU" sz="2400" dirty="0"/>
              <a:t> </a:t>
            </a:r>
            <a:r>
              <a:rPr lang="hu-HU" sz="2400" dirty="0" err="1"/>
              <a:t>time</a:t>
            </a:r>
            <a:r>
              <a:rPr lang="hu-HU" sz="2400" dirty="0"/>
              <a:t> is </a:t>
            </a:r>
            <a:r>
              <a:rPr lang="hu-HU" sz="2400" dirty="0" err="1"/>
              <a:t>also</a:t>
            </a:r>
            <a:r>
              <a:rPr lang="hu-HU" sz="2400" dirty="0"/>
              <a:t> </a:t>
            </a:r>
            <a:r>
              <a:rPr lang="hu-HU" sz="2400" dirty="0" err="1"/>
              <a:t>possible</a:t>
            </a:r>
            <a:r>
              <a:rPr lang="hu-HU" sz="2400" dirty="0"/>
              <a:t>.</a:t>
            </a:r>
            <a:endParaRPr lang="en-US" sz="2400" dirty="0"/>
          </a:p>
          <a:p>
            <a:pPr marL="285750" indent="-285750">
              <a:buFont typeface="Arial" panose="020B0604020202020204" pitchFamily="34" charset="0"/>
              <a:buChar char="•"/>
            </a:pPr>
            <a:r>
              <a:rPr lang="en-US" sz="2400" b="1" dirty="0"/>
              <a:t>Rename Key</a:t>
            </a:r>
            <a:r>
              <a:rPr lang="hu-HU" sz="2400" dirty="0"/>
              <a:t> - </a:t>
            </a:r>
            <a:r>
              <a:rPr lang="en-US" sz="2400" dirty="0"/>
              <a:t>Use this operation to rename a key. It also updates all references to it.</a:t>
            </a:r>
          </a:p>
          <a:p>
            <a:pPr marL="285750" indent="-285750">
              <a:buFont typeface="Arial" panose="020B0604020202020204" pitchFamily="34" charset="0"/>
              <a:buChar char="•"/>
            </a:pPr>
            <a:r>
              <a:rPr lang="en-US" sz="2400" b="1" dirty="0"/>
              <a:t>XML Refactoring</a:t>
            </a:r>
            <a:r>
              <a:rPr lang="hu-HU" sz="2400" dirty="0"/>
              <a:t> - </a:t>
            </a:r>
            <a:r>
              <a:rPr lang="en-US" sz="2400" dirty="0"/>
              <a:t>Opens the XML Refactoring tool wizard that presents refactoring operations to assist you with managing the structure of your XML documents.</a:t>
            </a:r>
            <a:r>
              <a:rPr lang="hu-HU" sz="2400" dirty="0"/>
              <a:t> (Ez szükséges egyáltalán? Nem tűnik túl gyakran használt funkciónak számunkra.)</a:t>
            </a:r>
            <a:endParaRPr lang="en-US" sz="2400" dirty="0"/>
          </a:p>
          <a:p>
            <a:endParaRPr lang="en-US" sz="1800" dirty="0">
              <a:hlinkClick r:id="rId3"/>
            </a:endParaRPr>
          </a:p>
        </p:txBody>
      </p:sp>
      <p:sp>
        <p:nvSpPr>
          <p:cNvPr id="2" name="Footer Placeholder 1"/>
          <p:cNvSpPr>
            <a:spLocks noGrp="1"/>
          </p:cNvSpPr>
          <p:nvPr>
            <p:ph type="ftr" sz="quarter" idx="3"/>
          </p:nvPr>
        </p:nvSpPr>
        <p:spPr/>
        <p:txBody>
          <a:bodyPr/>
          <a:lstStyle/>
          <a:p>
            <a:r>
              <a:rPr lang="en-US" dirty="0"/>
              <a:t>© Copyright 2017 DTC ENTERPRISE – The information contained herein is subject to change without notice.				.‹#›.</a:t>
            </a:r>
          </a:p>
        </p:txBody>
      </p:sp>
      <p:sp>
        <p:nvSpPr>
          <p:cNvPr id="7" name="Szöveg helye 6">
            <a:extLst>
              <a:ext uri="{FF2B5EF4-FFF2-40B4-BE49-F238E27FC236}">
                <a16:creationId xmlns:a16="http://schemas.microsoft.com/office/drawing/2014/main" id="{2715CE01-773F-4872-9718-00371511FC75}"/>
              </a:ext>
            </a:extLst>
          </p:cNvPr>
          <p:cNvSpPr>
            <a:spLocks noGrp="1"/>
          </p:cNvSpPr>
          <p:nvPr>
            <p:ph type="body" sz="quarter" idx="17"/>
          </p:nvPr>
        </p:nvSpPr>
        <p:spPr/>
        <p:txBody>
          <a:bodyPr/>
          <a:lstStyle/>
          <a:p>
            <a:r>
              <a:rPr lang="hu-HU" dirty="0" err="1"/>
              <a:t>Refactoring</a:t>
            </a:r>
            <a:r>
              <a:rPr lang="hu-HU" dirty="0"/>
              <a:t> </a:t>
            </a:r>
            <a:r>
              <a:rPr lang="hu-HU" dirty="0" err="1"/>
              <a:t>submenu</a:t>
            </a:r>
            <a:endParaRPr lang="en-US" dirty="0"/>
          </a:p>
        </p:txBody>
      </p:sp>
    </p:spTree>
    <p:extLst>
      <p:ext uri="{BB962C8B-B14F-4D97-AF65-F5344CB8AC3E}">
        <p14:creationId xmlns:p14="http://schemas.microsoft.com/office/powerpoint/2010/main" val="3627416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882361" y="228600"/>
            <a:ext cx="10800000" cy="563231"/>
          </a:xfrm>
        </p:spPr>
        <p:txBody>
          <a:bodyPr/>
          <a:lstStyle/>
          <a:p>
            <a:r>
              <a:rPr lang="en-US" dirty="0"/>
              <a:t>DITA Resource Hierarchy/Dependencies View</a:t>
            </a:r>
          </a:p>
        </p:txBody>
      </p:sp>
      <p:sp>
        <p:nvSpPr>
          <p:cNvPr id="3" name="Footer Placeholder 2"/>
          <p:cNvSpPr>
            <a:spLocks noGrp="1"/>
          </p:cNvSpPr>
          <p:nvPr>
            <p:ph type="ftr" sz="quarter" idx="3"/>
          </p:nvPr>
        </p:nvSpPr>
        <p:spPr/>
        <p:txBody>
          <a:bodyPr/>
          <a:lstStyle/>
          <a:p>
            <a:r>
              <a:rPr lang="en-US"/>
              <a:t>© Copyright 2017 DTC ENTERPRISE – The information contained herein is subject to change without notice.				.‹#›.</a:t>
            </a:r>
            <a:endParaRPr lang="en-US" sz="900" dirty="0"/>
          </a:p>
        </p:txBody>
      </p:sp>
      <p:sp>
        <p:nvSpPr>
          <p:cNvPr id="5" name="Text Placeholder 4"/>
          <p:cNvSpPr>
            <a:spLocks noGrp="1"/>
          </p:cNvSpPr>
          <p:nvPr>
            <p:ph type="body" sz="quarter" idx="15"/>
          </p:nvPr>
        </p:nvSpPr>
        <p:spPr>
          <a:xfrm>
            <a:off x="882360" y="1346453"/>
            <a:ext cx="7424151" cy="4455274"/>
          </a:xfrm>
        </p:spPr>
        <p:txBody>
          <a:bodyPr>
            <a:normAutofit/>
          </a:bodyPr>
          <a:lstStyle/>
          <a:p>
            <a:pPr marL="0" lvl="0" indent="0" eaLnBrk="0" fontAlgn="base" hangingPunct="0">
              <a:lnSpc>
                <a:spcPct val="100000"/>
              </a:lnSpc>
              <a:spcBef>
                <a:spcPct val="0"/>
              </a:spcBef>
              <a:spcAft>
                <a:spcPct val="0"/>
              </a:spcAft>
              <a:buClrTx/>
              <a:buSzTx/>
              <a:buNone/>
            </a:pPr>
            <a:r>
              <a:rPr lang="en-US" altLang="en-US" sz="2600" dirty="0"/>
              <a:t>The </a:t>
            </a:r>
            <a:r>
              <a:rPr lang="en-US" altLang="en-US" sz="2600" b="1" dirty="0"/>
              <a:t>Resource Hierarchy/Dependencies </a:t>
            </a:r>
            <a:r>
              <a:rPr lang="en-US" altLang="en-US" sz="2600" dirty="0"/>
              <a:t>view displays the hierarchy or dependencies for resources included in an XML document. For DITA resources, it will only show direct references, so resources that are indirectly referenced through keys are not presented in the hierarchy or dependencies tree.</a:t>
            </a:r>
            <a:endParaRPr lang="hu-HU" altLang="en-US" sz="2600" dirty="0"/>
          </a:p>
          <a:p>
            <a:pPr marL="0" lvl="0" indent="0" eaLnBrk="0" fontAlgn="base" hangingPunct="0">
              <a:lnSpc>
                <a:spcPct val="100000"/>
              </a:lnSpc>
              <a:spcBef>
                <a:spcPct val="0"/>
              </a:spcBef>
              <a:spcAft>
                <a:spcPct val="0"/>
              </a:spcAft>
              <a:buClrTx/>
              <a:buSzTx/>
              <a:buNone/>
            </a:pPr>
            <a:endParaRPr lang="en-US" altLang="en-US" dirty="0">
              <a:solidFill>
                <a:srgbClr val="000000"/>
              </a:solidFill>
              <a:latin typeface="Roboto"/>
            </a:endParaRPr>
          </a:p>
          <a:p>
            <a:pPr marL="0" lvl="0" indent="0">
              <a:buNone/>
            </a:pPr>
            <a:r>
              <a:rPr lang="en-US" altLang="en-US" sz="2600" dirty="0"/>
              <a:t>To see the hierarchy or dependencies for a DITA resource (maps or topics), right-click a resource in the </a:t>
            </a:r>
            <a:r>
              <a:rPr lang="en-US" altLang="en-US" sz="2600" b="1" dirty="0"/>
              <a:t>Project</a:t>
            </a:r>
            <a:r>
              <a:rPr lang="en-US" altLang="en-US" sz="2600" dirty="0"/>
              <a:t> view and either select </a:t>
            </a:r>
            <a:r>
              <a:rPr lang="en-US" altLang="en-US" sz="2600" b="1" dirty="0"/>
              <a:t>Resource Hierarchy </a:t>
            </a:r>
            <a:r>
              <a:rPr lang="en-US" altLang="en-US" sz="2600" dirty="0"/>
              <a:t>or </a:t>
            </a:r>
            <a:r>
              <a:rPr lang="en-US" altLang="en-US" sz="2600" b="1" dirty="0"/>
              <a:t>Resource Dependencies</a:t>
            </a:r>
            <a:r>
              <a:rPr lang="en-US" altLang="en-US" sz="2600" dirty="0"/>
              <a:t>.</a:t>
            </a:r>
            <a:endParaRPr lang="en-US" altLang="en-US" dirty="0">
              <a:solidFill>
                <a:srgbClr val="000000"/>
              </a:solidFill>
              <a:latin typeface="Roboto"/>
            </a:endParaRPr>
          </a:p>
        </p:txBody>
      </p:sp>
      <p:pic>
        <p:nvPicPr>
          <p:cNvPr id="6" name="Kép 5" descr="A képen képernyőkép látható&#10;&#10;Automatikusan generált leírás">
            <a:extLst>
              <a:ext uri="{FF2B5EF4-FFF2-40B4-BE49-F238E27FC236}">
                <a16:creationId xmlns:a16="http://schemas.microsoft.com/office/drawing/2014/main" id="{0D5B3AF5-B030-4597-820F-D8EC354DB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736" y="1034041"/>
            <a:ext cx="3377465" cy="53223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2647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882361" y="228600"/>
            <a:ext cx="10800000" cy="563231"/>
          </a:xfrm>
        </p:spPr>
        <p:txBody>
          <a:bodyPr/>
          <a:lstStyle/>
          <a:p>
            <a:r>
              <a:rPr lang="en-US" dirty="0"/>
              <a:t>DITA Resource Hierarchy/Dependencies View</a:t>
            </a:r>
          </a:p>
        </p:txBody>
      </p:sp>
      <p:sp>
        <p:nvSpPr>
          <p:cNvPr id="3" name="Footer Placeholder 2"/>
          <p:cNvSpPr>
            <a:spLocks noGrp="1"/>
          </p:cNvSpPr>
          <p:nvPr>
            <p:ph type="ftr" sz="quarter" idx="3"/>
          </p:nvPr>
        </p:nvSpPr>
        <p:spPr/>
        <p:txBody>
          <a:bodyPr/>
          <a:lstStyle/>
          <a:p>
            <a:r>
              <a:rPr lang="en-US"/>
              <a:t>© Copyright 2017 DTC ENTERPRISE – The information contained herein is subject to change without notice.				.‹#›.</a:t>
            </a:r>
            <a:endParaRPr lang="en-US" sz="900" dirty="0"/>
          </a:p>
        </p:txBody>
      </p:sp>
      <p:sp>
        <p:nvSpPr>
          <p:cNvPr id="5" name="Text Placeholder 4"/>
          <p:cNvSpPr>
            <a:spLocks noGrp="1"/>
          </p:cNvSpPr>
          <p:nvPr>
            <p:ph type="body" sz="quarter" idx="15"/>
          </p:nvPr>
        </p:nvSpPr>
        <p:spPr>
          <a:xfrm>
            <a:off x="882360" y="1346453"/>
            <a:ext cx="10799999" cy="4455274"/>
          </a:xfrm>
        </p:spPr>
        <p:txBody>
          <a:bodyPr>
            <a:normAutofit/>
          </a:bodyPr>
          <a:lstStyle/>
          <a:p>
            <a:pPr marL="0" lvl="0" indent="0">
              <a:buNone/>
            </a:pPr>
            <a:r>
              <a:rPr lang="en-US" altLang="en-US" sz="2600" dirty="0"/>
              <a:t>If you want to view the dependencies for a media resource (such as images) directly referenced in a DITA topic, click the </a:t>
            </a:r>
            <a:r>
              <a:rPr lang="en-US" altLang="en-US" sz="2600" b="1" dirty="0"/>
              <a:t>Show Dependencies </a:t>
            </a:r>
            <a:r>
              <a:rPr lang="en-US" altLang="en-US" sz="2600" dirty="0"/>
              <a:t>button on the toolbar of the </a:t>
            </a:r>
            <a:r>
              <a:rPr lang="en-US" altLang="en-US" sz="2600" b="1" dirty="0"/>
              <a:t>Resource Hierarchy/Dependencies </a:t>
            </a:r>
            <a:r>
              <a:rPr lang="en-US" altLang="en-US" sz="2600" dirty="0"/>
              <a:t>view, select the </a:t>
            </a:r>
            <a:r>
              <a:rPr lang="en-US" altLang="en-US" sz="2600" b="1" dirty="0"/>
              <a:t>All files </a:t>
            </a:r>
            <a:r>
              <a:rPr lang="en-US" altLang="en-US" sz="2600" dirty="0"/>
              <a:t>filter in the file browser, find the particular resource, and double-click it</a:t>
            </a:r>
            <a:r>
              <a:rPr lang="hu-HU" altLang="en-US" sz="2600" dirty="0"/>
              <a:t>.</a:t>
            </a:r>
            <a:endParaRPr lang="en-US" altLang="en-US" sz="2600" dirty="0"/>
          </a:p>
          <a:p>
            <a:endParaRPr lang="en-US" dirty="0"/>
          </a:p>
        </p:txBody>
      </p:sp>
      <p:pic>
        <p:nvPicPr>
          <p:cNvPr id="6" name="Kép 5" descr="A képen képernyőkép látható&#10;&#10;Automatikusan generált leírás">
            <a:extLst>
              <a:ext uri="{FF2B5EF4-FFF2-40B4-BE49-F238E27FC236}">
                <a16:creationId xmlns:a16="http://schemas.microsoft.com/office/drawing/2014/main" id="{19B48B9A-6FEB-4D9F-9871-7AEFC723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88" y="3178383"/>
            <a:ext cx="5700956" cy="28114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7030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DITA Resource Hierarchy/Dependencies View</a:t>
            </a:r>
          </a:p>
        </p:txBody>
      </p:sp>
      <p:sp>
        <p:nvSpPr>
          <p:cNvPr id="3" name="Footer Placeholder 2"/>
          <p:cNvSpPr>
            <a:spLocks noGrp="1"/>
          </p:cNvSpPr>
          <p:nvPr>
            <p:ph type="ftr" sz="quarter" idx="3"/>
          </p:nvPr>
        </p:nvSpPr>
        <p:spPr/>
        <p:txBody>
          <a:bodyPr/>
          <a:lstStyle/>
          <a:p>
            <a:r>
              <a:rPr lang="en-US" dirty="0"/>
              <a:t>© Copyright 2017 DTC ENTERPRISE – The information contained herein is subject to change without notice.				.‹#›.</a:t>
            </a:r>
          </a:p>
        </p:txBody>
      </p:sp>
      <p:sp>
        <p:nvSpPr>
          <p:cNvPr id="9" name="Text Placeholder 8"/>
          <p:cNvSpPr>
            <a:spLocks noGrp="1"/>
          </p:cNvSpPr>
          <p:nvPr>
            <p:ph type="body" sz="quarter" idx="15"/>
          </p:nvPr>
        </p:nvSpPr>
        <p:spPr>
          <a:xfrm>
            <a:off x="882362" y="1422498"/>
            <a:ext cx="7313056" cy="4455274"/>
          </a:xfrm>
        </p:spPr>
        <p:txBody>
          <a:bodyPr>
            <a:normAutofit fontScale="92500"/>
          </a:bodyPr>
          <a:lstStyle/>
          <a:p>
            <a:pPr marL="0" indent="0">
              <a:buNone/>
            </a:pPr>
            <a:r>
              <a:rPr lang="en-US" b="1" u="sng" dirty="0"/>
              <a:t>Resource Hierarchy/Dependencies view:</a:t>
            </a:r>
          </a:p>
          <a:p>
            <a:pPr marL="342900" indent="-342900">
              <a:buFont typeface="Arial" panose="020B0604020202020204" pitchFamily="34" charset="0"/>
              <a:buChar char="•"/>
            </a:pPr>
            <a:r>
              <a:rPr lang="en-US" dirty="0"/>
              <a:t>Refresh</a:t>
            </a:r>
            <a:r>
              <a:rPr lang="hu-HU" dirty="0"/>
              <a:t>: </a:t>
            </a:r>
            <a:r>
              <a:rPr lang="en-US" dirty="0"/>
              <a:t>Refreshes the Hierarchy/Dependencies structure.</a:t>
            </a:r>
            <a:endParaRPr lang="hu-HU" dirty="0"/>
          </a:p>
          <a:p>
            <a:pPr marL="342900" indent="-342900">
              <a:buFont typeface="Arial" panose="020B0604020202020204" pitchFamily="34" charset="0"/>
              <a:buChar char="•"/>
            </a:pPr>
            <a:r>
              <a:rPr lang="en-US" dirty="0"/>
              <a:t>Stop</a:t>
            </a:r>
            <a:r>
              <a:rPr lang="hu-HU" dirty="0"/>
              <a:t>: </a:t>
            </a:r>
            <a:r>
              <a:rPr lang="en-US" dirty="0"/>
              <a:t>Stops the hierarchy/dependencies from computing.</a:t>
            </a:r>
            <a:endParaRPr lang="hu-HU" dirty="0"/>
          </a:p>
          <a:p>
            <a:pPr marL="342900" indent="-342900">
              <a:buFont typeface="Arial" panose="020B0604020202020204" pitchFamily="34" charset="0"/>
              <a:buChar char="•"/>
            </a:pPr>
            <a:r>
              <a:rPr lang="en-US" dirty="0"/>
              <a:t>Show Hierarchy</a:t>
            </a:r>
            <a:r>
              <a:rPr lang="hu-HU" dirty="0"/>
              <a:t>: </a:t>
            </a:r>
            <a:r>
              <a:rPr lang="en-US" dirty="0"/>
              <a:t>Compute the hierarchy structure.</a:t>
            </a:r>
            <a:endParaRPr lang="hu-HU" dirty="0"/>
          </a:p>
          <a:p>
            <a:pPr marL="342900" indent="-342900">
              <a:buFont typeface="Arial" panose="020B0604020202020204" pitchFamily="34" charset="0"/>
              <a:buChar char="•"/>
            </a:pPr>
            <a:r>
              <a:rPr lang="en-US" dirty="0"/>
              <a:t>Show Dependencies</a:t>
            </a:r>
            <a:r>
              <a:rPr lang="hu-HU" dirty="0"/>
              <a:t>: </a:t>
            </a:r>
            <a:r>
              <a:rPr lang="en-US" dirty="0"/>
              <a:t>Compute the dependencies structure.</a:t>
            </a:r>
            <a:endParaRPr lang="hu-HU" dirty="0"/>
          </a:p>
          <a:p>
            <a:pPr marL="342900" indent="-342900">
              <a:buFont typeface="Arial" panose="020B0604020202020204" pitchFamily="34" charset="0"/>
              <a:buChar char="•"/>
            </a:pPr>
            <a:r>
              <a:rPr lang="hu-HU" dirty="0" err="1"/>
              <a:t>Configure</a:t>
            </a:r>
            <a:r>
              <a:rPr lang="hu-HU" dirty="0"/>
              <a:t> </a:t>
            </a:r>
            <a:r>
              <a:rPr lang="hu-HU" dirty="0" err="1"/>
              <a:t>dependencies</a:t>
            </a:r>
            <a:r>
              <a:rPr lang="hu-HU" dirty="0"/>
              <a:t> </a:t>
            </a:r>
            <a:r>
              <a:rPr lang="hu-HU" dirty="0" err="1"/>
              <a:t>search</a:t>
            </a:r>
            <a:r>
              <a:rPr lang="hu-HU" dirty="0"/>
              <a:t> </a:t>
            </a:r>
            <a:r>
              <a:rPr lang="hu-HU" dirty="0" err="1"/>
              <a:t>scope</a:t>
            </a:r>
            <a:r>
              <a:rPr lang="hu-HU" dirty="0"/>
              <a:t>: A</a:t>
            </a:r>
            <a:r>
              <a:rPr lang="en-US" dirty="0" err="1"/>
              <a:t>llows</a:t>
            </a:r>
            <a:r>
              <a:rPr lang="en-US" dirty="0"/>
              <a:t> you to configure a scope to compute the dependencies structure. You can restrict the scope to the current project or to one or multiple working sets. </a:t>
            </a:r>
            <a:endParaRPr lang="hu-HU" dirty="0"/>
          </a:p>
          <a:p>
            <a:pPr marL="342900" indent="-342900">
              <a:buFont typeface="Arial" panose="020B0604020202020204" pitchFamily="34" charset="0"/>
              <a:buChar char="•"/>
            </a:pPr>
            <a:r>
              <a:rPr lang="en-US" dirty="0"/>
              <a:t>History</a:t>
            </a:r>
            <a:r>
              <a:rPr lang="hu-HU" dirty="0"/>
              <a:t>: </a:t>
            </a:r>
            <a:r>
              <a:rPr lang="en-US" dirty="0"/>
              <a:t>Provides access to the list of previously computed dependencies. </a:t>
            </a:r>
          </a:p>
          <a:p>
            <a:pPr marL="0" indent="0">
              <a:buNone/>
            </a:pPr>
            <a:endParaRPr lang="hu-HU" dirty="0"/>
          </a:p>
        </p:txBody>
      </p:sp>
      <p:sp>
        <p:nvSpPr>
          <p:cNvPr id="11" name="Text Placeholder 4">
            <a:extLst>
              <a:ext uri="{FF2B5EF4-FFF2-40B4-BE49-F238E27FC236}">
                <a16:creationId xmlns:a16="http://schemas.microsoft.com/office/drawing/2014/main" id="{AC0C8511-DB0B-4CB7-A19C-4FCB45C80B90}"/>
              </a:ext>
            </a:extLst>
          </p:cNvPr>
          <p:cNvSpPr txBox="1">
            <a:spLocks/>
          </p:cNvSpPr>
          <p:nvPr/>
        </p:nvSpPr>
        <p:spPr>
          <a:xfrm>
            <a:off x="882361" y="859267"/>
            <a:ext cx="10800000" cy="42473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270000" indent="-180000" algn="l" defTabSz="914400" rtl="0" eaLnBrk="1" latinLnBrk="0" hangingPunct="1">
              <a:lnSpc>
                <a:spcPct val="90000"/>
              </a:lnSpc>
              <a:spcBef>
                <a:spcPts val="500"/>
              </a:spcBef>
              <a:buSzPct val="130000"/>
              <a:buFont typeface="Arial" panose="020B0604020202020204" pitchFamily="34" charset="0"/>
              <a:buChar char="•"/>
              <a:defRPr sz="1400" kern="1200">
                <a:solidFill>
                  <a:schemeClr val="tx1"/>
                </a:solidFill>
                <a:latin typeface="+mn-lt"/>
                <a:ea typeface="+mn-ea"/>
                <a:cs typeface="+mn-cs"/>
              </a:defRPr>
            </a:lvl2pPr>
            <a:lvl3pPr marL="450000" indent="-180000" algn="l" defTabSz="914400" rtl="0" eaLnBrk="1" latinLnBrk="0" hangingPunct="1">
              <a:lnSpc>
                <a:spcPct val="90000"/>
              </a:lnSpc>
              <a:spcBef>
                <a:spcPts val="500"/>
              </a:spcBef>
              <a:buSzPct val="75000"/>
              <a:buFont typeface="Courier New" panose="02070309020205020404" pitchFamily="49" charset="0"/>
              <a:buChar char="o"/>
              <a:defRPr sz="1400" kern="1200">
                <a:solidFill>
                  <a:schemeClr val="tx1"/>
                </a:solidFill>
                <a:latin typeface="+mn-lt"/>
                <a:ea typeface="+mn-ea"/>
                <a:cs typeface="+mn-cs"/>
              </a:defRPr>
            </a:lvl3pPr>
            <a:lvl4pPr marL="630000" indent="-1800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810000" indent="-1800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sz="2800" dirty="0" err="1"/>
              <a:t>Actions</a:t>
            </a:r>
            <a:endParaRPr lang="en-US" sz="2800" dirty="0"/>
          </a:p>
        </p:txBody>
      </p:sp>
      <p:pic>
        <p:nvPicPr>
          <p:cNvPr id="4" name="Kép 3" descr="A képen képernyőkép látható&#10;&#10;Automatikusan generált leírás">
            <a:extLst>
              <a:ext uri="{FF2B5EF4-FFF2-40B4-BE49-F238E27FC236}">
                <a16:creationId xmlns:a16="http://schemas.microsoft.com/office/drawing/2014/main" id="{4DCD855D-976E-40ED-9977-F2939BBCD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6966" y="950930"/>
            <a:ext cx="3467584" cy="54109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2804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882361" y="310785"/>
            <a:ext cx="10800000" cy="563231"/>
          </a:xfrm>
        </p:spPr>
        <p:txBody>
          <a:bodyPr/>
          <a:lstStyle/>
          <a:p>
            <a:r>
              <a:rPr lang="en-US" dirty="0"/>
              <a:t>Resource Hierarchy/Dependencies View</a:t>
            </a:r>
            <a:r>
              <a:rPr lang="hu-HU" dirty="0"/>
              <a:t> </a:t>
            </a:r>
            <a:r>
              <a:rPr lang="hu-HU" dirty="0" err="1"/>
              <a:t>Contextual</a:t>
            </a:r>
            <a:r>
              <a:rPr lang="hu-HU" dirty="0"/>
              <a:t> </a:t>
            </a:r>
            <a:r>
              <a:rPr lang="hu-HU" dirty="0" err="1"/>
              <a:t>menu</a:t>
            </a:r>
            <a:endParaRPr lang="en-US" dirty="0"/>
          </a:p>
        </p:txBody>
      </p:sp>
      <p:sp>
        <p:nvSpPr>
          <p:cNvPr id="3" name="Footer Placeholder 2"/>
          <p:cNvSpPr>
            <a:spLocks noGrp="1"/>
          </p:cNvSpPr>
          <p:nvPr>
            <p:ph type="ftr" sz="quarter" idx="3"/>
          </p:nvPr>
        </p:nvSpPr>
        <p:spPr/>
        <p:txBody>
          <a:bodyPr/>
          <a:lstStyle/>
          <a:p>
            <a:r>
              <a:rPr lang="en-US"/>
              <a:t>© Copyright 2017 DTC ENTERPRISE – The information contained herein is subject to change without notice.				.‹#›.</a:t>
            </a:r>
            <a:endParaRPr lang="en-US" dirty="0"/>
          </a:p>
        </p:txBody>
      </p:sp>
      <p:sp>
        <p:nvSpPr>
          <p:cNvPr id="9" name="Text Placeholder 8"/>
          <p:cNvSpPr>
            <a:spLocks noGrp="1"/>
          </p:cNvSpPr>
          <p:nvPr>
            <p:ph type="body" sz="quarter" idx="15"/>
          </p:nvPr>
        </p:nvSpPr>
        <p:spPr>
          <a:xfrm>
            <a:off x="882361" y="1410680"/>
            <a:ext cx="6800309" cy="5298977"/>
          </a:xfrm>
        </p:spPr>
        <p:txBody>
          <a:bodyPr>
            <a:noAutofit/>
          </a:bodyPr>
          <a:lstStyle/>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2000" dirty="0"/>
              <a:t>Open</a:t>
            </a:r>
            <a:r>
              <a:rPr lang="hu-HU" altLang="en-US" sz="2000" dirty="0"/>
              <a:t>: </a:t>
            </a:r>
            <a:r>
              <a:rPr lang="en-US" altLang="en-US" sz="2000" dirty="0"/>
              <a:t>Opens the resource.</a:t>
            </a:r>
            <a:endParaRPr lang="hu-HU" altLang="en-US" sz="2000" dirty="0"/>
          </a:p>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2000" dirty="0"/>
              <a:t>Go to reference</a:t>
            </a:r>
            <a:r>
              <a:rPr lang="hu-HU" altLang="en-US" sz="2000" dirty="0"/>
              <a:t>: </a:t>
            </a:r>
            <a:r>
              <a:rPr lang="en-US" altLang="en-US" sz="2000" dirty="0"/>
              <a:t>Opens the source document where the resource is referenced.</a:t>
            </a:r>
            <a:endParaRPr lang="hu-HU" altLang="en-US" sz="2000" dirty="0"/>
          </a:p>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2000" dirty="0"/>
              <a:t>Copy location</a:t>
            </a:r>
            <a:r>
              <a:rPr lang="hu-HU" altLang="en-US" sz="2000" dirty="0"/>
              <a:t>: </a:t>
            </a:r>
            <a:r>
              <a:rPr lang="en-US" altLang="en-US" sz="2000" dirty="0"/>
              <a:t>Copies the location of the resource.</a:t>
            </a:r>
            <a:endParaRPr lang="hu-HU" altLang="en-US" sz="2000" dirty="0"/>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dirty="0"/>
              <a:t>Rename resource</a:t>
            </a:r>
            <a:r>
              <a:rPr lang="hu-HU" altLang="en-US" sz="2000" dirty="0"/>
              <a:t>: </a:t>
            </a:r>
            <a:r>
              <a:rPr lang="en-US" altLang="en-US" sz="2000" dirty="0"/>
              <a:t>Opens the Rename resource dialog box where the following fields are available:</a:t>
            </a:r>
          </a:p>
          <a:p>
            <a:pPr marL="695700" lvl="4" indent="-342900" eaLnBrk="0" fontAlgn="base" hangingPunct="0">
              <a:lnSpc>
                <a:spcPct val="100000"/>
              </a:lnSpc>
              <a:spcBef>
                <a:spcPct val="0"/>
              </a:spcBef>
              <a:spcAft>
                <a:spcPct val="0"/>
              </a:spcAft>
            </a:pPr>
            <a:r>
              <a:rPr lang="en-US" altLang="en-US" sz="1800" dirty="0"/>
              <a:t>New name</a:t>
            </a:r>
            <a:endParaRPr lang="hu-HU" altLang="en-US" sz="1800" dirty="0"/>
          </a:p>
          <a:p>
            <a:pPr marL="695700" lvl="4" indent="-342900" eaLnBrk="0" fontAlgn="base" hangingPunct="0">
              <a:lnSpc>
                <a:spcPct val="100000"/>
              </a:lnSpc>
              <a:spcBef>
                <a:spcPct val="0"/>
              </a:spcBef>
              <a:spcAft>
                <a:spcPct val="0"/>
              </a:spcAft>
            </a:pPr>
            <a:r>
              <a:rPr lang="en-US" altLang="en-US" sz="1800" dirty="0"/>
              <a:t>Update references of the renamed resource(s) - As long as Master Files support is enabled, you can select this option to update the references to the resource you are renaming</a:t>
            </a:r>
            <a:r>
              <a:rPr lang="hu-HU" altLang="en-US" sz="1800" dirty="0"/>
              <a:t>.</a:t>
            </a:r>
            <a:endParaRPr lang="en-US" altLang="en-US" sz="1800" dirty="0">
              <a:latin typeface="Arial" panose="020B0604020202020204" pitchFamily="34" charset="0"/>
            </a:endParaRPr>
          </a:p>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2000" dirty="0"/>
              <a:t>Move resource</a:t>
            </a:r>
            <a:r>
              <a:rPr lang="hu-HU" altLang="en-US" sz="2000" dirty="0"/>
              <a:t>: </a:t>
            </a:r>
            <a:r>
              <a:rPr lang="en-US" altLang="en-US" sz="2000" dirty="0"/>
              <a:t>Opens the Move resource dialog box where the following fields are available:</a:t>
            </a:r>
            <a:endParaRPr lang="hu-HU" altLang="en-US" sz="2000" dirty="0"/>
          </a:p>
          <a:p>
            <a:pPr marL="638550" lvl="4" indent="-285750" eaLnBrk="0" fontAlgn="base" hangingPunct="0">
              <a:lnSpc>
                <a:spcPct val="100000"/>
              </a:lnSpc>
              <a:spcBef>
                <a:spcPct val="0"/>
              </a:spcBef>
              <a:spcAft>
                <a:spcPct val="0"/>
              </a:spcAft>
            </a:pPr>
            <a:r>
              <a:rPr lang="en-US" altLang="en-US" sz="1800" dirty="0"/>
              <a:t>Destination</a:t>
            </a:r>
            <a:endParaRPr lang="hu-HU" altLang="en-US" sz="1800" dirty="0"/>
          </a:p>
          <a:p>
            <a:pPr marL="638550" lvl="4" indent="-285750" eaLnBrk="0" fontAlgn="base" hangingPunct="0">
              <a:lnSpc>
                <a:spcPct val="100000"/>
              </a:lnSpc>
              <a:spcBef>
                <a:spcPct val="0"/>
              </a:spcBef>
              <a:spcAft>
                <a:spcPct val="0"/>
              </a:spcAft>
            </a:pPr>
            <a:r>
              <a:rPr lang="en-US" altLang="en-US" sz="1800" dirty="0"/>
              <a:t>New name</a:t>
            </a:r>
            <a:endParaRPr lang="hu-HU" altLang="en-US" sz="1800" dirty="0"/>
          </a:p>
          <a:p>
            <a:pPr marL="638550" lvl="4" indent="-285750" eaLnBrk="0" fontAlgn="base" hangingPunct="0">
              <a:lnSpc>
                <a:spcPct val="100000"/>
              </a:lnSpc>
              <a:spcBef>
                <a:spcPct val="0"/>
              </a:spcBef>
              <a:spcAft>
                <a:spcPct val="0"/>
              </a:spcAft>
            </a:pPr>
            <a:r>
              <a:rPr lang="en-US" altLang="en-US" sz="1800" dirty="0"/>
              <a:t>Update references of the moved resource(s) - As long as Master Files support is enabled, you can select this option to update the references to the resource you are moving, in accordance with the new location and name.</a:t>
            </a:r>
          </a:p>
        </p:txBody>
      </p:sp>
      <p:sp>
        <p:nvSpPr>
          <p:cNvPr id="11" name="Text Placeholder 4">
            <a:extLst>
              <a:ext uri="{FF2B5EF4-FFF2-40B4-BE49-F238E27FC236}">
                <a16:creationId xmlns:a16="http://schemas.microsoft.com/office/drawing/2014/main" id="{AC0C8511-DB0B-4CB7-A19C-4FCB45C80B90}"/>
              </a:ext>
            </a:extLst>
          </p:cNvPr>
          <p:cNvSpPr txBox="1">
            <a:spLocks/>
          </p:cNvSpPr>
          <p:nvPr/>
        </p:nvSpPr>
        <p:spPr>
          <a:xfrm>
            <a:off x="882361" y="859267"/>
            <a:ext cx="10800000" cy="42473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270000" indent="-180000" algn="l" defTabSz="914400" rtl="0" eaLnBrk="1" latinLnBrk="0" hangingPunct="1">
              <a:lnSpc>
                <a:spcPct val="90000"/>
              </a:lnSpc>
              <a:spcBef>
                <a:spcPts val="500"/>
              </a:spcBef>
              <a:buSzPct val="130000"/>
              <a:buFont typeface="Arial" panose="020B0604020202020204" pitchFamily="34" charset="0"/>
              <a:buChar char="•"/>
              <a:defRPr sz="1400" kern="1200">
                <a:solidFill>
                  <a:schemeClr val="tx1"/>
                </a:solidFill>
                <a:latin typeface="+mn-lt"/>
                <a:ea typeface="+mn-ea"/>
                <a:cs typeface="+mn-cs"/>
              </a:defRPr>
            </a:lvl2pPr>
            <a:lvl3pPr marL="450000" indent="-180000" algn="l" defTabSz="914400" rtl="0" eaLnBrk="1" latinLnBrk="0" hangingPunct="1">
              <a:lnSpc>
                <a:spcPct val="90000"/>
              </a:lnSpc>
              <a:spcBef>
                <a:spcPts val="500"/>
              </a:spcBef>
              <a:buSzPct val="75000"/>
              <a:buFont typeface="Courier New" panose="02070309020205020404" pitchFamily="49" charset="0"/>
              <a:buChar char="o"/>
              <a:defRPr sz="1400" kern="1200">
                <a:solidFill>
                  <a:schemeClr val="tx1"/>
                </a:solidFill>
                <a:latin typeface="+mn-lt"/>
                <a:ea typeface="+mn-ea"/>
                <a:cs typeface="+mn-cs"/>
              </a:defRPr>
            </a:lvl3pPr>
            <a:lvl4pPr marL="630000" indent="-1800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810000" indent="-1800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sz="2800" dirty="0" err="1"/>
              <a:t>Actions</a:t>
            </a:r>
            <a:r>
              <a:rPr lang="hu-HU" sz="2800" dirty="0"/>
              <a:t> Part 1</a:t>
            </a:r>
            <a:endParaRPr lang="en-US" sz="2800" dirty="0"/>
          </a:p>
        </p:txBody>
      </p:sp>
      <p:pic>
        <p:nvPicPr>
          <p:cNvPr id="4" name="Kép 3" descr="A képen képernyőkép látható&#10;&#10;Automatikusan generált leírás">
            <a:extLst>
              <a:ext uri="{FF2B5EF4-FFF2-40B4-BE49-F238E27FC236}">
                <a16:creationId xmlns:a16="http://schemas.microsoft.com/office/drawing/2014/main" id="{EED03C86-551F-4E46-BB1B-C1B993F45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2669" y="1283999"/>
            <a:ext cx="4358685" cy="45356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8313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882361" y="310785"/>
            <a:ext cx="10800000" cy="563231"/>
          </a:xfrm>
        </p:spPr>
        <p:txBody>
          <a:bodyPr/>
          <a:lstStyle/>
          <a:p>
            <a:r>
              <a:rPr lang="en-US" dirty="0"/>
              <a:t>Resource Hierarchy/Dependencies View</a:t>
            </a:r>
            <a:r>
              <a:rPr lang="hu-HU" dirty="0"/>
              <a:t> </a:t>
            </a:r>
            <a:r>
              <a:rPr lang="hu-HU" dirty="0" err="1"/>
              <a:t>Contextual</a:t>
            </a:r>
            <a:r>
              <a:rPr lang="hu-HU" dirty="0"/>
              <a:t> </a:t>
            </a:r>
            <a:r>
              <a:rPr lang="hu-HU" dirty="0" err="1"/>
              <a:t>menu</a:t>
            </a:r>
            <a:endParaRPr lang="en-US" dirty="0"/>
          </a:p>
        </p:txBody>
      </p:sp>
      <p:sp>
        <p:nvSpPr>
          <p:cNvPr id="3" name="Footer Placeholder 2"/>
          <p:cNvSpPr>
            <a:spLocks noGrp="1"/>
          </p:cNvSpPr>
          <p:nvPr>
            <p:ph type="ftr" sz="quarter" idx="3"/>
          </p:nvPr>
        </p:nvSpPr>
        <p:spPr/>
        <p:txBody>
          <a:bodyPr/>
          <a:lstStyle/>
          <a:p>
            <a:r>
              <a:rPr lang="en-US" dirty="0"/>
              <a:t>© Copyright 2017 DTC ENTERPRISE – The information contained herein is subject to change without notice.				.‹#›.</a:t>
            </a:r>
          </a:p>
        </p:txBody>
      </p:sp>
      <p:sp>
        <p:nvSpPr>
          <p:cNvPr id="9" name="Text Placeholder 8"/>
          <p:cNvSpPr>
            <a:spLocks noGrp="1"/>
          </p:cNvSpPr>
          <p:nvPr>
            <p:ph type="body" sz="quarter" idx="15"/>
          </p:nvPr>
        </p:nvSpPr>
        <p:spPr>
          <a:xfrm>
            <a:off x="882361" y="1476083"/>
            <a:ext cx="6868675" cy="4688182"/>
          </a:xfrm>
        </p:spPr>
        <p:txBody>
          <a:bodyPr>
            <a:no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dirty="0"/>
              <a:t>Show Resource Hierarchy</a:t>
            </a:r>
            <a:r>
              <a:rPr lang="hu-HU" altLang="en-US" dirty="0"/>
              <a:t>: </a:t>
            </a:r>
            <a:r>
              <a:rPr lang="en-US" altLang="en-US" dirty="0"/>
              <a:t>Shows the hierarchy for the selected resource.</a:t>
            </a:r>
            <a:endParaRPr lang="hu-HU" altLang="en-US" dirty="0"/>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dirty="0"/>
              <a:t>Show Resource Dependencies</a:t>
            </a:r>
            <a:r>
              <a:rPr lang="hu-HU" altLang="en-US" dirty="0"/>
              <a:t>: </a:t>
            </a:r>
            <a:r>
              <a:rPr lang="en-US" altLang="en-US" dirty="0"/>
              <a:t>Shows the dependencies for the selected resource.</a:t>
            </a:r>
            <a:endParaRPr lang="hu-HU" altLang="en-US" dirty="0"/>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dirty="0"/>
              <a:t>Expand All</a:t>
            </a:r>
            <a:r>
              <a:rPr lang="hu-HU" altLang="en-US" dirty="0"/>
              <a:t>: </a:t>
            </a:r>
            <a:r>
              <a:rPr lang="en-US" altLang="en-US" dirty="0"/>
              <a:t>Expands all the children of the selected resource from the Hierarchy/Dependencies structure.</a:t>
            </a:r>
            <a:endParaRPr lang="hu-HU" altLang="en-US" dirty="0"/>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dirty="0"/>
              <a:t>Collapse All</a:t>
            </a:r>
            <a:r>
              <a:rPr lang="hu-HU" altLang="en-US" dirty="0"/>
              <a:t>: </a:t>
            </a:r>
            <a:r>
              <a:rPr lang="en-US" altLang="en-US" dirty="0"/>
              <a:t>Collapses all children of the selected resource from the Hierarchy/Dependencies structure</a:t>
            </a:r>
            <a:r>
              <a:rPr lang="en-US" altLang="en-US" sz="2000" b="1" dirty="0">
                <a:solidFill>
                  <a:srgbClr val="000000"/>
                </a:solidFill>
                <a:latin typeface="Roboto"/>
              </a:rPr>
              <a:t>.</a:t>
            </a:r>
            <a:endParaRPr lang="en-US" altLang="en-US" sz="2000" dirty="0">
              <a:latin typeface="Arial" panose="020B0604020202020204" pitchFamily="34" charset="0"/>
            </a:endParaRPr>
          </a:p>
        </p:txBody>
      </p:sp>
      <p:sp>
        <p:nvSpPr>
          <p:cNvPr id="11" name="Text Placeholder 4">
            <a:extLst>
              <a:ext uri="{FF2B5EF4-FFF2-40B4-BE49-F238E27FC236}">
                <a16:creationId xmlns:a16="http://schemas.microsoft.com/office/drawing/2014/main" id="{AC0C8511-DB0B-4CB7-A19C-4FCB45C80B90}"/>
              </a:ext>
            </a:extLst>
          </p:cNvPr>
          <p:cNvSpPr txBox="1">
            <a:spLocks/>
          </p:cNvSpPr>
          <p:nvPr/>
        </p:nvSpPr>
        <p:spPr>
          <a:xfrm>
            <a:off x="882361" y="859267"/>
            <a:ext cx="10800000" cy="42473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270000" indent="-180000" algn="l" defTabSz="914400" rtl="0" eaLnBrk="1" latinLnBrk="0" hangingPunct="1">
              <a:lnSpc>
                <a:spcPct val="90000"/>
              </a:lnSpc>
              <a:spcBef>
                <a:spcPts val="500"/>
              </a:spcBef>
              <a:buSzPct val="130000"/>
              <a:buFont typeface="Arial" panose="020B0604020202020204" pitchFamily="34" charset="0"/>
              <a:buChar char="•"/>
              <a:defRPr sz="1400" kern="1200">
                <a:solidFill>
                  <a:schemeClr val="tx1"/>
                </a:solidFill>
                <a:latin typeface="+mn-lt"/>
                <a:ea typeface="+mn-ea"/>
                <a:cs typeface="+mn-cs"/>
              </a:defRPr>
            </a:lvl2pPr>
            <a:lvl3pPr marL="450000" indent="-180000" algn="l" defTabSz="914400" rtl="0" eaLnBrk="1" latinLnBrk="0" hangingPunct="1">
              <a:lnSpc>
                <a:spcPct val="90000"/>
              </a:lnSpc>
              <a:spcBef>
                <a:spcPts val="500"/>
              </a:spcBef>
              <a:buSzPct val="75000"/>
              <a:buFont typeface="Courier New" panose="02070309020205020404" pitchFamily="49" charset="0"/>
              <a:buChar char="o"/>
              <a:defRPr sz="1400" kern="1200">
                <a:solidFill>
                  <a:schemeClr val="tx1"/>
                </a:solidFill>
                <a:latin typeface="+mn-lt"/>
                <a:ea typeface="+mn-ea"/>
                <a:cs typeface="+mn-cs"/>
              </a:defRPr>
            </a:lvl3pPr>
            <a:lvl4pPr marL="630000" indent="-1800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810000" indent="-1800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sz="2800" dirty="0" err="1"/>
              <a:t>Actions</a:t>
            </a:r>
            <a:r>
              <a:rPr lang="hu-HU" sz="2800" dirty="0"/>
              <a:t> Part 2</a:t>
            </a:r>
            <a:endParaRPr lang="en-US" sz="2800" dirty="0"/>
          </a:p>
        </p:txBody>
      </p:sp>
      <p:pic>
        <p:nvPicPr>
          <p:cNvPr id="4" name="Kép 3" descr="A képen képernyőkép látható&#10;&#10;Automatikusan generált leírás">
            <a:extLst>
              <a:ext uri="{FF2B5EF4-FFF2-40B4-BE49-F238E27FC236}">
                <a16:creationId xmlns:a16="http://schemas.microsoft.com/office/drawing/2014/main" id="{5FEBF059-86CE-4A0F-9384-66D8EEFB6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4861" y="1476083"/>
            <a:ext cx="4116610" cy="42837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6693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7389CFA-B229-4D00-9749-B52C45F562AF}"/>
              </a:ext>
            </a:extLst>
          </p:cNvPr>
          <p:cNvSpPr txBox="1"/>
          <p:nvPr/>
        </p:nvSpPr>
        <p:spPr>
          <a:xfrm>
            <a:off x="9408948" y="6582474"/>
            <a:ext cx="2783052" cy="246221"/>
          </a:xfrm>
          <a:prstGeom prst="rect">
            <a:avLst/>
          </a:prstGeom>
          <a:noFill/>
        </p:spPr>
        <p:txBody>
          <a:bodyPr wrap="square" rtlCol="0">
            <a:spAutoFit/>
          </a:bodyPr>
          <a:lstStyle/>
          <a:p>
            <a:pPr algn="r"/>
            <a:r>
              <a:rPr lang="en-US" sz="1000" dirty="0">
                <a:solidFill>
                  <a:schemeClr val="tx2"/>
                </a:solidFill>
                <a:latin typeface="Montserrat" panose="00000500000000000000" pitchFamily="50" charset="0"/>
              </a:rPr>
              <a:t>.</a:t>
            </a:r>
            <a:fld id="{3440A76D-8AFE-49AF-9528-2E9CFDFF6E25}" type="slidenum">
              <a:rPr lang="en-US" sz="1000" smtClean="0">
                <a:solidFill>
                  <a:schemeClr val="tx2"/>
                </a:solidFill>
                <a:latin typeface="Montserrat" panose="00000500000000000000" pitchFamily="50" charset="0"/>
              </a:rPr>
              <a:pPr algn="r"/>
              <a:t>8</a:t>
            </a:fld>
            <a:r>
              <a:rPr lang="en-US" sz="1000" dirty="0">
                <a:solidFill>
                  <a:schemeClr val="tx2"/>
                </a:solidFill>
                <a:latin typeface="Montserrat" panose="00000500000000000000" pitchFamily="50" charset="0"/>
              </a:rPr>
              <a:t>.</a:t>
            </a:r>
          </a:p>
        </p:txBody>
      </p:sp>
      <p:sp>
        <p:nvSpPr>
          <p:cNvPr id="17" name="TextBox 16">
            <a:extLst>
              <a:ext uri="{FF2B5EF4-FFF2-40B4-BE49-F238E27FC236}">
                <a16:creationId xmlns:a16="http://schemas.microsoft.com/office/drawing/2014/main" id="{2182A05B-8371-4B1C-91B3-DCC28C8A7602}"/>
              </a:ext>
            </a:extLst>
          </p:cNvPr>
          <p:cNvSpPr txBox="1"/>
          <p:nvPr/>
        </p:nvSpPr>
        <p:spPr>
          <a:xfrm>
            <a:off x="-1" y="6582474"/>
            <a:ext cx="9344298" cy="246221"/>
          </a:xfrm>
          <a:prstGeom prst="rect">
            <a:avLst/>
          </a:prstGeom>
          <a:noFill/>
        </p:spPr>
        <p:txBody>
          <a:bodyPr wrap="square" rtlCol="0">
            <a:spAutoFit/>
          </a:bodyPr>
          <a:lstStyle/>
          <a:p>
            <a:r>
              <a:rPr lang="en-US" sz="1000" dirty="0">
                <a:solidFill>
                  <a:srgbClr val="C8CCCF"/>
                </a:solidFill>
                <a:latin typeface="Montserrat" panose="02000505000000020004" pitchFamily="2" charset="0"/>
              </a:rPr>
              <a:t>© Copyright 2017 </a:t>
            </a:r>
            <a:r>
              <a:rPr lang="en-US" sz="1000" dirty="0">
                <a:solidFill>
                  <a:schemeClr val="tx2"/>
                </a:solidFill>
                <a:latin typeface="Montserrat" panose="02000505000000020004" pitchFamily="2" charset="0"/>
              </a:rPr>
              <a:t>DTC ENTERPRISE</a:t>
            </a:r>
            <a:r>
              <a:rPr lang="en-US" sz="1000" dirty="0">
                <a:solidFill>
                  <a:srgbClr val="C8CCCF"/>
                </a:solidFill>
                <a:latin typeface="Montserrat" panose="02000505000000020004" pitchFamily="2" charset="0"/>
              </a:rPr>
              <a:t> – The information contained herein is subject to change without notice.</a:t>
            </a:r>
            <a:endParaRPr lang="en-US" sz="900" dirty="0">
              <a:solidFill>
                <a:srgbClr val="C8CCCF"/>
              </a:solidFill>
              <a:latin typeface="Montserrat" panose="02000505000000020004" pitchFamily="2" charset="0"/>
            </a:endParaRPr>
          </a:p>
        </p:txBody>
      </p:sp>
      <p:sp>
        <p:nvSpPr>
          <p:cNvPr id="3" name="Text Placeholder 2"/>
          <p:cNvSpPr>
            <a:spLocks noGrp="1"/>
          </p:cNvSpPr>
          <p:nvPr>
            <p:ph type="body" sz="quarter" idx="13"/>
          </p:nvPr>
        </p:nvSpPr>
        <p:spPr/>
        <p:txBody>
          <a:bodyPr/>
          <a:lstStyle/>
          <a:p>
            <a:r>
              <a:rPr lang="hu-HU" dirty="0" err="1"/>
              <a:t>Validate</a:t>
            </a:r>
            <a:r>
              <a:rPr lang="hu-HU" dirty="0"/>
              <a:t> and </a:t>
            </a:r>
            <a:r>
              <a:rPr lang="hu-HU" dirty="0" err="1"/>
              <a:t>check</a:t>
            </a:r>
            <a:r>
              <a:rPr lang="hu-HU" dirty="0"/>
              <a:t> </a:t>
            </a:r>
            <a:r>
              <a:rPr lang="hu-HU" dirty="0" err="1"/>
              <a:t>for</a:t>
            </a:r>
            <a:r>
              <a:rPr lang="hu-HU" dirty="0"/>
              <a:t> </a:t>
            </a:r>
            <a:r>
              <a:rPr lang="hu-HU" dirty="0" err="1"/>
              <a:t>completeness</a:t>
            </a:r>
            <a:endParaRPr lang="en-US" dirty="0"/>
          </a:p>
        </p:txBody>
      </p:sp>
      <p:sp>
        <p:nvSpPr>
          <p:cNvPr id="4" name="Text Placeholder 3"/>
          <p:cNvSpPr>
            <a:spLocks noGrp="1"/>
          </p:cNvSpPr>
          <p:nvPr>
            <p:ph type="body" sz="quarter" idx="14"/>
          </p:nvPr>
        </p:nvSpPr>
        <p:spPr>
          <a:xfrm>
            <a:off x="882360" y="1274484"/>
            <a:ext cx="5911547" cy="5081866"/>
          </a:xfrm>
        </p:spPr>
        <p:txBody>
          <a:bodyPr>
            <a:noAutofit/>
          </a:bodyPr>
          <a:lstStyle/>
          <a:p>
            <a:pPr eaLnBrk="0" fontAlgn="base" hangingPunct="0">
              <a:lnSpc>
                <a:spcPct val="100000"/>
              </a:lnSpc>
              <a:spcBef>
                <a:spcPct val="0"/>
              </a:spcBef>
              <a:spcAft>
                <a:spcPct val="0"/>
              </a:spcAft>
            </a:pPr>
            <a:r>
              <a:rPr lang="hu-HU" sz="2400" dirty="0"/>
              <a:t>Y</a:t>
            </a:r>
            <a:r>
              <a:rPr lang="en-US" sz="2400" dirty="0" err="1"/>
              <a:t>ou</a:t>
            </a:r>
            <a:r>
              <a:rPr lang="en-US" sz="2400" dirty="0"/>
              <a:t> should validate your DITA maps regularly to make sure that your maps and topics are valid, and all of the relationships between them are working. </a:t>
            </a:r>
            <a:endParaRPr lang="hu-HU" sz="2400" dirty="0"/>
          </a:p>
          <a:p>
            <a:pPr eaLnBrk="0" fontAlgn="base" hangingPunct="0">
              <a:lnSpc>
                <a:spcPct val="100000"/>
              </a:lnSpc>
              <a:spcBef>
                <a:spcPct val="0"/>
              </a:spcBef>
              <a:spcAft>
                <a:spcPct val="0"/>
              </a:spcAft>
            </a:pPr>
            <a:endParaRPr lang="en-US" altLang="en-US" sz="2400" dirty="0"/>
          </a:p>
          <a:p>
            <a:pPr eaLnBrk="0" fontAlgn="base" hangingPunct="0">
              <a:lnSpc>
                <a:spcPct val="100000"/>
              </a:lnSpc>
              <a:spcBef>
                <a:spcPct val="0"/>
              </a:spcBef>
              <a:spcAft>
                <a:spcPct val="0"/>
              </a:spcAft>
            </a:pPr>
            <a:r>
              <a:rPr lang="hu-HU" altLang="en-US" sz="2400" dirty="0"/>
              <a:t>1. </a:t>
            </a:r>
            <a:r>
              <a:rPr lang="en-US" altLang="en-US" sz="2400" dirty="0"/>
              <a:t>In the </a:t>
            </a:r>
            <a:r>
              <a:rPr lang="en-US" altLang="en-US" sz="2400" b="1" dirty="0"/>
              <a:t>DITA Maps Manager view</a:t>
            </a:r>
            <a:r>
              <a:rPr lang="en-US" altLang="en-US" sz="2400" dirty="0"/>
              <a:t>, make sure that the tab that holds your </a:t>
            </a:r>
            <a:r>
              <a:rPr lang="en-US" altLang="en-US" sz="2400" i="1" dirty="0"/>
              <a:t>root map</a:t>
            </a:r>
            <a:r>
              <a:rPr lang="en-US" altLang="en-US" sz="2400" dirty="0"/>
              <a:t> is selected and that the </a:t>
            </a:r>
            <a:r>
              <a:rPr lang="en-US" altLang="en-US" sz="2400" b="1" dirty="0"/>
              <a:t>Root map </a:t>
            </a:r>
            <a:r>
              <a:rPr lang="en-US" altLang="en-US" sz="2400" dirty="0"/>
              <a:t>selection is set either to the name of your </a:t>
            </a:r>
            <a:r>
              <a:rPr lang="en-US" altLang="en-US" sz="2400" i="1" dirty="0"/>
              <a:t>root map </a:t>
            </a:r>
            <a:r>
              <a:rPr lang="en-US" altLang="en-US" sz="2400" dirty="0"/>
              <a:t>or to </a:t>
            </a:r>
            <a:r>
              <a:rPr lang="en-US" altLang="en-US" sz="2400" i="1" dirty="0"/>
              <a:t>&lt;current map&gt;</a:t>
            </a:r>
            <a:r>
              <a:rPr lang="en-US" altLang="en-US" sz="2400" dirty="0"/>
              <a:t>.</a:t>
            </a:r>
          </a:p>
          <a:p>
            <a:pPr lvl="0" eaLnBrk="0" fontAlgn="base" hangingPunct="0">
              <a:lnSpc>
                <a:spcPct val="100000"/>
              </a:lnSpc>
              <a:spcBef>
                <a:spcPct val="0"/>
              </a:spcBef>
              <a:spcAft>
                <a:spcPct val="0"/>
              </a:spcAft>
            </a:pPr>
            <a:r>
              <a:rPr lang="hu-HU" altLang="en-US" sz="2000" dirty="0"/>
              <a:t>2. </a:t>
            </a:r>
            <a:r>
              <a:rPr lang="en-US" altLang="en-US" sz="2400" dirty="0"/>
              <a:t>It is a good practice to refresh your DITA map before running the validation process. To do so, select the DITA map in the </a:t>
            </a:r>
            <a:r>
              <a:rPr lang="en-US" altLang="en-US" sz="2400" b="1" dirty="0"/>
              <a:t>DITA Maps Manager </a:t>
            </a:r>
            <a:r>
              <a:rPr lang="en-US" altLang="en-US" sz="2400" dirty="0"/>
              <a:t>view and click </a:t>
            </a:r>
            <a:r>
              <a:rPr lang="en-US" altLang="en-US" sz="2400" b="1" dirty="0"/>
              <a:t>Reload (F5)</a:t>
            </a:r>
            <a:r>
              <a:rPr lang="en-US" altLang="en-US" sz="2400" dirty="0"/>
              <a:t>.</a:t>
            </a:r>
          </a:p>
          <a:p>
            <a:pPr lvl="0" eaLnBrk="0" fontAlgn="base" hangingPunct="0">
              <a:lnSpc>
                <a:spcPct val="100000"/>
              </a:lnSpc>
              <a:spcBef>
                <a:spcPct val="0"/>
              </a:spcBef>
              <a:spcAft>
                <a:spcPct val="0"/>
              </a:spcAft>
            </a:pPr>
            <a:br>
              <a:rPr lang="en-US" altLang="en-US" sz="2000" dirty="0">
                <a:solidFill>
                  <a:srgbClr val="000000"/>
                </a:solidFill>
                <a:latin typeface="Roboto"/>
              </a:rPr>
            </a:br>
            <a:endParaRPr lang="en-US" altLang="en-US" sz="2000" dirty="0">
              <a:solidFill>
                <a:srgbClr val="000000"/>
              </a:solidFill>
              <a:latin typeface="Roboto"/>
            </a:endParaRPr>
          </a:p>
          <a:p>
            <a:pPr lvl="0" eaLnBrk="0" fontAlgn="base" hangingPunct="0">
              <a:lnSpc>
                <a:spcPct val="100000"/>
              </a:lnSpc>
              <a:spcBef>
                <a:spcPct val="0"/>
              </a:spcBef>
              <a:spcAft>
                <a:spcPct val="0"/>
              </a:spcAft>
              <a:buFontTx/>
              <a:buAutoNum type="arabicPeriod" startAt="6"/>
            </a:pPr>
            <a:endParaRPr lang="hu-HU" altLang="en-US" sz="2000" dirty="0">
              <a:solidFill>
                <a:srgbClr val="000000"/>
              </a:solidFill>
              <a:latin typeface="Roboto"/>
            </a:endParaRPr>
          </a:p>
          <a:p>
            <a:pPr lvl="0" eaLnBrk="0" fontAlgn="base" hangingPunct="0">
              <a:lnSpc>
                <a:spcPct val="100000"/>
              </a:lnSpc>
              <a:spcBef>
                <a:spcPct val="0"/>
              </a:spcBef>
              <a:spcAft>
                <a:spcPct val="0"/>
              </a:spcAft>
              <a:buFontTx/>
              <a:buAutoNum type="arabicPeriod" startAt="6"/>
            </a:pPr>
            <a:endParaRPr lang="en-US" altLang="en-US" sz="2000" dirty="0">
              <a:solidFill>
                <a:srgbClr val="000000"/>
              </a:solidFill>
              <a:latin typeface="Roboto"/>
            </a:endParaRPr>
          </a:p>
          <a:p>
            <a:pPr lvl="0" eaLnBrk="0" fontAlgn="base" hangingPunct="0">
              <a:lnSpc>
                <a:spcPct val="100000"/>
              </a:lnSpc>
              <a:spcBef>
                <a:spcPct val="0"/>
              </a:spcBef>
              <a:spcAft>
                <a:spcPct val="0"/>
              </a:spcAft>
            </a:pPr>
            <a:endParaRPr lang="en-US" altLang="en-US" sz="2000" dirty="0">
              <a:latin typeface="Arial" panose="020B0604020202020204" pitchFamily="34" charset="0"/>
            </a:endParaRPr>
          </a:p>
          <a:p>
            <a:pPr>
              <a:lnSpc>
                <a:spcPts val="2300"/>
              </a:lnSpc>
              <a:spcAft>
                <a:spcPts val="1200"/>
              </a:spcAft>
            </a:pPr>
            <a:endParaRPr lang="hu-HU" sz="2000" dirty="0">
              <a:latin typeface="Montserrat" panose="00000500000000000000" pitchFamily="50" charset="0"/>
            </a:endParaRPr>
          </a:p>
          <a:p>
            <a:pPr>
              <a:lnSpc>
                <a:spcPts val="2300"/>
              </a:lnSpc>
              <a:spcAft>
                <a:spcPts val="1200"/>
              </a:spcAft>
            </a:pPr>
            <a:endParaRPr lang="hu-HU" sz="2000" dirty="0">
              <a:latin typeface="Montserrat" panose="00000500000000000000" pitchFamily="50" charset="0"/>
            </a:endParaRPr>
          </a:p>
          <a:p>
            <a:pPr>
              <a:lnSpc>
                <a:spcPts val="2300"/>
              </a:lnSpc>
              <a:spcAft>
                <a:spcPts val="1200"/>
              </a:spcAft>
            </a:pPr>
            <a:endParaRPr lang="hu-HU" sz="2000" dirty="0">
              <a:latin typeface="Montserrat" panose="00000500000000000000" pitchFamily="50" charset="0"/>
            </a:endParaRPr>
          </a:p>
          <a:p>
            <a:pPr>
              <a:lnSpc>
                <a:spcPts val="2300"/>
              </a:lnSpc>
              <a:spcAft>
                <a:spcPts val="1200"/>
              </a:spcAft>
            </a:pPr>
            <a:endParaRPr lang="en-US" sz="2000" dirty="0">
              <a:latin typeface="Montserrat" panose="00000500000000000000" pitchFamily="50" charset="0"/>
            </a:endParaRPr>
          </a:p>
        </p:txBody>
      </p:sp>
      <p:sp>
        <p:nvSpPr>
          <p:cNvPr id="2" name="Footer Placeholder 1"/>
          <p:cNvSpPr>
            <a:spLocks noGrp="1"/>
          </p:cNvSpPr>
          <p:nvPr>
            <p:ph type="ftr" sz="quarter" idx="3"/>
          </p:nvPr>
        </p:nvSpPr>
        <p:spPr/>
        <p:txBody>
          <a:bodyPr/>
          <a:lstStyle/>
          <a:p>
            <a:r>
              <a:rPr lang="en-US"/>
              <a:t>© Copyright 2017 DTC ENTERPRISE – The information contained herein is subject to change without notice.				.‹#›.</a:t>
            </a:r>
            <a:endParaRPr lang="en-US" dirty="0"/>
          </a:p>
        </p:txBody>
      </p:sp>
      <p:pic>
        <p:nvPicPr>
          <p:cNvPr id="6" name="Kép 5" descr="A képen képernyőkép látható&#10;&#10;Automatikusan generált leírás">
            <a:extLst>
              <a:ext uri="{FF2B5EF4-FFF2-40B4-BE49-F238E27FC236}">
                <a16:creationId xmlns:a16="http://schemas.microsoft.com/office/drawing/2014/main" id="{DBF74A59-CD0E-4DFA-905B-DD7BC9FD6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5247" y="1274484"/>
            <a:ext cx="5107402" cy="40531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7374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7389CFA-B229-4D00-9749-B52C45F562AF}"/>
              </a:ext>
            </a:extLst>
          </p:cNvPr>
          <p:cNvSpPr txBox="1"/>
          <p:nvPr/>
        </p:nvSpPr>
        <p:spPr>
          <a:xfrm>
            <a:off x="9408948" y="6582474"/>
            <a:ext cx="2783052" cy="246221"/>
          </a:xfrm>
          <a:prstGeom prst="rect">
            <a:avLst/>
          </a:prstGeom>
          <a:noFill/>
        </p:spPr>
        <p:txBody>
          <a:bodyPr wrap="square" rtlCol="0">
            <a:spAutoFit/>
          </a:bodyPr>
          <a:lstStyle/>
          <a:p>
            <a:pPr algn="r"/>
            <a:r>
              <a:rPr lang="en-US" sz="1000" dirty="0">
                <a:solidFill>
                  <a:schemeClr val="tx2"/>
                </a:solidFill>
                <a:latin typeface="Montserrat" panose="00000500000000000000" pitchFamily="50" charset="0"/>
              </a:rPr>
              <a:t>.</a:t>
            </a:r>
            <a:fld id="{3440A76D-8AFE-49AF-9528-2E9CFDFF6E25}" type="slidenum">
              <a:rPr lang="en-US" sz="1000" smtClean="0">
                <a:solidFill>
                  <a:schemeClr val="tx2"/>
                </a:solidFill>
                <a:latin typeface="Montserrat" panose="00000500000000000000" pitchFamily="50" charset="0"/>
              </a:rPr>
              <a:pPr algn="r"/>
              <a:t>9</a:t>
            </a:fld>
            <a:r>
              <a:rPr lang="en-US" sz="1000" dirty="0">
                <a:solidFill>
                  <a:schemeClr val="tx2"/>
                </a:solidFill>
                <a:latin typeface="Montserrat" panose="00000500000000000000" pitchFamily="50" charset="0"/>
              </a:rPr>
              <a:t>.</a:t>
            </a:r>
          </a:p>
        </p:txBody>
      </p:sp>
      <p:sp>
        <p:nvSpPr>
          <p:cNvPr id="17" name="TextBox 16">
            <a:extLst>
              <a:ext uri="{FF2B5EF4-FFF2-40B4-BE49-F238E27FC236}">
                <a16:creationId xmlns:a16="http://schemas.microsoft.com/office/drawing/2014/main" id="{2182A05B-8371-4B1C-91B3-DCC28C8A7602}"/>
              </a:ext>
            </a:extLst>
          </p:cNvPr>
          <p:cNvSpPr txBox="1"/>
          <p:nvPr/>
        </p:nvSpPr>
        <p:spPr>
          <a:xfrm>
            <a:off x="-1" y="6582474"/>
            <a:ext cx="9344298" cy="246221"/>
          </a:xfrm>
          <a:prstGeom prst="rect">
            <a:avLst/>
          </a:prstGeom>
          <a:noFill/>
        </p:spPr>
        <p:txBody>
          <a:bodyPr wrap="square" rtlCol="0">
            <a:spAutoFit/>
          </a:bodyPr>
          <a:lstStyle/>
          <a:p>
            <a:r>
              <a:rPr lang="en-US" sz="1000" dirty="0">
                <a:solidFill>
                  <a:srgbClr val="C8CCCF"/>
                </a:solidFill>
                <a:latin typeface="Montserrat" panose="02000505000000020004" pitchFamily="2" charset="0"/>
              </a:rPr>
              <a:t>© Copyright 2017 </a:t>
            </a:r>
            <a:r>
              <a:rPr lang="en-US" sz="1000" dirty="0">
                <a:solidFill>
                  <a:schemeClr val="tx2"/>
                </a:solidFill>
                <a:latin typeface="Montserrat" panose="02000505000000020004" pitchFamily="2" charset="0"/>
              </a:rPr>
              <a:t>DTC ENTERPRISE</a:t>
            </a:r>
            <a:r>
              <a:rPr lang="en-US" sz="1000" dirty="0">
                <a:solidFill>
                  <a:srgbClr val="C8CCCF"/>
                </a:solidFill>
                <a:latin typeface="Montserrat" panose="02000505000000020004" pitchFamily="2" charset="0"/>
              </a:rPr>
              <a:t> – The information contained herein is subject to change without notice.</a:t>
            </a:r>
            <a:endParaRPr lang="en-US" sz="900" dirty="0">
              <a:solidFill>
                <a:srgbClr val="C8CCCF"/>
              </a:solidFill>
              <a:latin typeface="Montserrat" panose="02000505000000020004" pitchFamily="2" charset="0"/>
            </a:endParaRPr>
          </a:p>
        </p:txBody>
      </p:sp>
      <p:sp>
        <p:nvSpPr>
          <p:cNvPr id="3" name="Text Placeholder 2"/>
          <p:cNvSpPr>
            <a:spLocks noGrp="1"/>
          </p:cNvSpPr>
          <p:nvPr>
            <p:ph type="body" sz="quarter" idx="13"/>
          </p:nvPr>
        </p:nvSpPr>
        <p:spPr/>
        <p:txBody>
          <a:bodyPr/>
          <a:lstStyle/>
          <a:p>
            <a:r>
              <a:rPr lang="hu-HU" dirty="0" err="1"/>
              <a:t>Validate</a:t>
            </a:r>
            <a:r>
              <a:rPr lang="hu-HU" dirty="0"/>
              <a:t> and </a:t>
            </a:r>
            <a:r>
              <a:rPr lang="hu-HU" dirty="0" err="1"/>
              <a:t>check</a:t>
            </a:r>
            <a:r>
              <a:rPr lang="hu-HU" dirty="0"/>
              <a:t> </a:t>
            </a:r>
            <a:r>
              <a:rPr lang="hu-HU" dirty="0" err="1"/>
              <a:t>for</a:t>
            </a:r>
            <a:r>
              <a:rPr lang="hu-HU" dirty="0"/>
              <a:t> </a:t>
            </a:r>
            <a:r>
              <a:rPr lang="hu-HU" dirty="0" err="1"/>
              <a:t>completeness</a:t>
            </a:r>
            <a:endParaRPr lang="en-US" dirty="0"/>
          </a:p>
        </p:txBody>
      </p:sp>
      <p:sp>
        <p:nvSpPr>
          <p:cNvPr id="4" name="Text Placeholder 3"/>
          <p:cNvSpPr>
            <a:spLocks noGrp="1"/>
          </p:cNvSpPr>
          <p:nvPr>
            <p:ph type="body" sz="quarter" idx="14"/>
          </p:nvPr>
        </p:nvSpPr>
        <p:spPr>
          <a:xfrm>
            <a:off x="882361" y="1274484"/>
            <a:ext cx="5749176" cy="4455274"/>
          </a:xfrm>
        </p:spPr>
        <p:txBody>
          <a:bodyPr>
            <a:noAutofit/>
          </a:bodyPr>
          <a:lstStyle/>
          <a:p>
            <a:pPr lvl="0" eaLnBrk="0" fontAlgn="base" hangingPunct="0">
              <a:lnSpc>
                <a:spcPct val="100000"/>
              </a:lnSpc>
              <a:spcBef>
                <a:spcPct val="0"/>
              </a:spcBef>
              <a:spcAft>
                <a:spcPct val="0"/>
              </a:spcAft>
            </a:pPr>
            <a:r>
              <a:rPr lang="hu-HU" altLang="en-US" sz="2400" dirty="0"/>
              <a:t>3. </a:t>
            </a:r>
            <a:r>
              <a:rPr lang="en-US" altLang="en-US" sz="2400" dirty="0"/>
              <a:t>Click the </a:t>
            </a:r>
            <a:r>
              <a:rPr lang="en-US" altLang="en-US" sz="2400" b="1" dirty="0"/>
              <a:t>Validate and Check for Completeness </a:t>
            </a:r>
            <a:r>
              <a:rPr lang="en-US" altLang="en-US" sz="2400" dirty="0"/>
              <a:t>button on the DITA Maps Manager toolbar to open the DITA Map Completeness Check dialog box.</a:t>
            </a:r>
            <a:endParaRPr lang="hu-HU" altLang="en-US" sz="2400" dirty="0"/>
          </a:p>
          <a:p>
            <a:pPr lvl="0" eaLnBrk="0" fontAlgn="base" hangingPunct="0">
              <a:lnSpc>
                <a:spcPct val="100000"/>
              </a:lnSpc>
              <a:spcBef>
                <a:spcPct val="0"/>
              </a:spcBef>
              <a:spcAft>
                <a:spcPct val="0"/>
              </a:spcAft>
            </a:pPr>
            <a:r>
              <a:rPr lang="hu-HU" altLang="en-US" sz="2400" dirty="0"/>
              <a:t>4. </a:t>
            </a:r>
            <a:r>
              <a:rPr lang="en-US" altLang="en-US" sz="2400" dirty="0"/>
              <a:t>Click </a:t>
            </a:r>
            <a:r>
              <a:rPr lang="en-US" altLang="en-US" sz="2400" b="1" dirty="0"/>
              <a:t>Check</a:t>
            </a:r>
            <a:r>
              <a:rPr lang="en-US" altLang="en-US" sz="2400" dirty="0"/>
              <a:t> to run the validation process.</a:t>
            </a:r>
            <a:endParaRPr lang="hu-HU" altLang="en-US" sz="2400" dirty="0"/>
          </a:p>
          <a:p>
            <a:pPr lvl="0" eaLnBrk="0" fontAlgn="base" hangingPunct="0">
              <a:lnSpc>
                <a:spcPct val="100000"/>
              </a:lnSpc>
              <a:spcBef>
                <a:spcPct val="0"/>
              </a:spcBef>
              <a:spcAft>
                <a:spcPct val="0"/>
              </a:spcAft>
            </a:pPr>
            <a:endParaRPr lang="hu-HU" altLang="en-US" sz="2400" dirty="0"/>
          </a:p>
          <a:p>
            <a:pPr lvl="0" eaLnBrk="0" fontAlgn="base" hangingPunct="0">
              <a:lnSpc>
                <a:spcPct val="100000"/>
              </a:lnSpc>
              <a:spcBef>
                <a:spcPct val="0"/>
              </a:spcBef>
              <a:spcAft>
                <a:spcPct val="0"/>
              </a:spcAft>
            </a:pPr>
            <a:r>
              <a:rPr lang="hu-HU" altLang="en-US" sz="2400" dirty="0" err="1"/>
              <a:t>Important</a:t>
            </a:r>
            <a:r>
              <a:rPr lang="hu-HU" altLang="en-US" sz="2400" dirty="0"/>
              <a:t>: </a:t>
            </a:r>
            <a:r>
              <a:rPr lang="en-US" altLang="en-US" sz="2400" dirty="0"/>
              <a:t>If you are using profiling, check the </a:t>
            </a:r>
            <a:r>
              <a:rPr lang="en-US" altLang="en-US" sz="2400" b="1" dirty="0"/>
              <a:t>Use DITAVAL filters </a:t>
            </a:r>
            <a:r>
              <a:rPr lang="en-US" altLang="en-US" sz="2400" dirty="0"/>
              <a:t>box and select the appropriate option.</a:t>
            </a:r>
            <a:endParaRPr lang="hu-HU" altLang="en-US" sz="2400" dirty="0"/>
          </a:p>
          <a:p>
            <a:pPr lvl="0" eaLnBrk="0" fontAlgn="base" hangingPunct="0">
              <a:lnSpc>
                <a:spcPct val="100000"/>
              </a:lnSpc>
              <a:spcBef>
                <a:spcPct val="0"/>
              </a:spcBef>
              <a:spcAft>
                <a:spcPct val="0"/>
              </a:spcAft>
            </a:pPr>
            <a:br>
              <a:rPr lang="en-US" altLang="en-US" sz="2000" dirty="0">
                <a:solidFill>
                  <a:srgbClr val="000000"/>
                </a:solidFill>
                <a:latin typeface="Roboto"/>
              </a:rPr>
            </a:br>
            <a:endParaRPr lang="en-US" altLang="en-US" sz="2000" dirty="0">
              <a:solidFill>
                <a:srgbClr val="000000"/>
              </a:solidFill>
              <a:latin typeface="Roboto"/>
            </a:endParaRPr>
          </a:p>
          <a:p>
            <a:pPr lvl="0" eaLnBrk="0" fontAlgn="base" hangingPunct="0">
              <a:lnSpc>
                <a:spcPct val="100000"/>
              </a:lnSpc>
              <a:spcBef>
                <a:spcPct val="0"/>
              </a:spcBef>
              <a:spcAft>
                <a:spcPct val="0"/>
              </a:spcAft>
              <a:buFontTx/>
              <a:buAutoNum type="arabicPeriod" startAt="6"/>
            </a:pPr>
            <a:endParaRPr lang="hu-HU" altLang="en-US" sz="2000" dirty="0">
              <a:solidFill>
                <a:srgbClr val="000000"/>
              </a:solidFill>
              <a:latin typeface="Roboto"/>
            </a:endParaRPr>
          </a:p>
          <a:p>
            <a:pPr lvl="0" eaLnBrk="0" fontAlgn="base" hangingPunct="0">
              <a:lnSpc>
                <a:spcPct val="100000"/>
              </a:lnSpc>
              <a:spcBef>
                <a:spcPct val="0"/>
              </a:spcBef>
              <a:spcAft>
                <a:spcPct val="0"/>
              </a:spcAft>
              <a:buFontTx/>
              <a:buAutoNum type="arabicPeriod" startAt="6"/>
            </a:pPr>
            <a:endParaRPr lang="en-US" altLang="en-US" sz="2000" dirty="0">
              <a:solidFill>
                <a:srgbClr val="000000"/>
              </a:solidFill>
              <a:latin typeface="Roboto"/>
            </a:endParaRPr>
          </a:p>
          <a:p>
            <a:pPr lvl="0" eaLnBrk="0" fontAlgn="base" hangingPunct="0">
              <a:lnSpc>
                <a:spcPct val="100000"/>
              </a:lnSpc>
              <a:spcBef>
                <a:spcPct val="0"/>
              </a:spcBef>
              <a:spcAft>
                <a:spcPct val="0"/>
              </a:spcAft>
            </a:pPr>
            <a:endParaRPr lang="en-US" altLang="en-US" sz="2000" dirty="0">
              <a:latin typeface="Arial" panose="020B0604020202020204" pitchFamily="34" charset="0"/>
            </a:endParaRPr>
          </a:p>
          <a:p>
            <a:pPr>
              <a:lnSpc>
                <a:spcPts val="2300"/>
              </a:lnSpc>
              <a:spcAft>
                <a:spcPts val="1200"/>
              </a:spcAft>
            </a:pPr>
            <a:endParaRPr lang="hu-HU" sz="2000" dirty="0">
              <a:latin typeface="Montserrat" panose="00000500000000000000" pitchFamily="50" charset="0"/>
            </a:endParaRPr>
          </a:p>
          <a:p>
            <a:pPr>
              <a:lnSpc>
                <a:spcPts val="2300"/>
              </a:lnSpc>
              <a:spcAft>
                <a:spcPts val="1200"/>
              </a:spcAft>
            </a:pPr>
            <a:endParaRPr lang="hu-HU" sz="2000" dirty="0">
              <a:latin typeface="Montserrat" panose="00000500000000000000" pitchFamily="50" charset="0"/>
            </a:endParaRPr>
          </a:p>
          <a:p>
            <a:pPr>
              <a:lnSpc>
                <a:spcPts val="2300"/>
              </a:lnSpc>
              <a:spcAft>
                <a:spcPts val="1200"/>
              </a:spcAft>
            </a:pPr>
            <a:endParaRPr lang="hu-HU" sz="2000" dirty="0">
              <a:latin typeface="Montserrat" panose="00000500000000000000" pitchFamily="50" charset="0"/>
            </a:endParaRPr>
          </a:p>
          <a:p>
            <a:pPr>
              <a:lnSpc>
                <a:spcPts val="2300"/>
              </a:lnSpc>
              <a:spcAft>
                <a:spcPts val="1200"/>
              </a:spcAft>
            </a:pPr>
            <a:endParaRPr lang="en-US" sz="2000" dirty="0">
              <a:latin typeface="Montserrat" panose="00000500000000000000" pitchFamily="50" charset="0"/>
            </a:endParaRPr>
          </a:p>
        </p:txBody>
      </p:sp>
      <p:sp>
        <p:nvSpPr>
          <p:cNvPr id="2" name="Footer Placeholder 1"/>
          <p:cNvSpPr>
            <a:spLocks noGrp="1"/>
          </p:cNvSpPr>
          <p:nvPr>
            <p:ph type="ftr" sz="quarter" idx="3"/>
          </p:nvPr>
        </p:nvSpPr>
        <p:spPr/>
        <p:txBody>
          <a:bodyPr/>
          <a:lstStyle/>
          <a:p>
            <a:r>
              <a:rPr lang="en-US"/>
              <a:t>© Copyright 2017 DTC ENTERPRISE – The information contained herein is subject to change without notice.				.‹#›.</a:t>
            </a:r>
            <a:endParaRPr lang="en-US" dirty="0"/>
          </a:p>
        </p:txBody>
      </p:sp>
      <p:pic>
        <p:nvPicPr>
          <p:cNvPr id="6" name="Kép 5">
            <a:extLst>
              <a:ext uri="{FF2B5EF4-FFF2-40B4-BE49-F238E27FC236}">
                <a16:creationId xmlns:a16="http://schemas.microsoft.com/office/drawing/2014/main" id="{DBF74A59-CD0E-4DFA-905B-DD7BC9FD6EE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87197" y="1274484"/>
            <a:ext cx="3470363" cy="51913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58020803"/>
      </p:ext>
    </p:extLst>
  </p:cSld>
  <p:clrMapOvr>
    <a:masterClrMapping/>
  </p:clrMapOvr>
</p:sld>
</file>

<file path=ppt/theme/theme1.xml><?xml version="1.0" encoding="utf-8"?>
<a:theme xmlns:a="http://schemas.openxmlformats.org/drawingml/2006/main" name="Office-téma">
  <a:themeElements>
    <a:clrScheme name="DTC Enterprise">
      <a:dk1>
        <a:srgbClr val="14304F"/>
      </a:dk1>
      <a:lt1>
        <a:srgbClr val="FFFFFF"/>
      </a:lt1>
      <a:dk2>
        <a:srgbClr val="67798C"/>
      </a:dk2>
      <a:lt2>
        <a:srgbClr val="FFFFFF"/>
      </a:lt2>
      <a:accent1>
        <a:srgbClr val="14304F"/>
      </a:accent1>
      <a:accent2>
        <a:srgbClr val="C23D73"/>
      </a:accent2>
      <a:accent3>
        <a:srgbClr val="F3794D"/>
      </a:accent3>
      <a:accent4>
        <a:srgbClr val="6B2240"/>
      </a:accent4>
      <a:accent5>
        <a:srgbClr val="61888F"/>
      </a:accent5>
      <a:accent6>
        <a:srgbClr val="67798C"/>
      </a:accent6>
      <a:hlink>
        <a:srgbClr val="239BEB"/>
      </a:hlink>
      <a:folHlink>
        <a:srgbClr val="168BD8"/>
      </a:folHlink>
    </a:clrScheme>
    <a:fontScheme name="DTC-E">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b" id="{5E1B8AEA-476D-4F45-89B6-8334612C9BAD}" vid="{2A739B1A-6CCD-48EE-B3F9-C0D0306217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E501DDF1FDEE4B9689C3523DFB8DAE" ma:contentTypeVersion="7" ma:contentTypeDescription="Create a new document." ma:contentTypeScope="" ma:versionID="9dd681743e577aabd5953b48b2ba436b">
  <xsd:schema xmlns:xsd="http://www.w3.org/2001/XMLSchema" xmlns:xs="http://www.w3.org/2001/XMLSchema" xmlns:p="http://schemas.microsoft.com/office/2006/metadata/properties" xmlns:ns2="339a5cc5-e509-46cb-85d8-ad6fd57304a0" targetNamespace="http://schemas.microsoft.com/office/2006/metadata/properties" ma:root="true" ma:fieldsID="4c4710fdb8514e322f591120bbc5f524" ns2:_="">
    <xsd:import namespace="339a5cc5-e509-46cb-85d8-ad6fd57304a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9a5cc5-e509-46cb-85d8-ad6fd57304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991FAE-7BFF-4DC4-8254-14FB04C417A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9587CB1-66A2-4D95-9095-BDE9832DB7D5}">
  <ds:schemaRefs>
    <ds:schemaRef ds:uri="http://schemas.microsoft.com/sharepoint/v3/contenttype/forms"/>
  </ds:schemaRefs>
</ds:datastoreItem>
</file>

<file path=customXml/itemProps3.xml><?xml version="1.0" encoding="utf-8"?>
<ds:datastoreItem xmlns:ds="http://schemas.openxmlformats.org/officeDocument/2006/customXml" ds:itemID="{076A41F9-8BF1-449E-86F5-C9709823AB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9a5cc5-e509-46cb-85d8-ad6fd57304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Presentation2b</Template>
  <TotalTime>1097</TotalTime>
  <Words>2663</Words>
  <Application>Microsoft Office PowerPoint</Application>
  <PresentationFormat>Szélesvásznú</PresentationFormat>
  <Paragraphs>165</Paragraphs>
  <Slides>19</Slides>
  <Notes>0</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19</vt:i4>
      </vt:variant>
    </vt:vector>
  </HeadingPairs>
  <TitlesOfParts>
    <vt:vector size="25" baseType="lpstr">
      <vt:lpstr>Arial</vt:lpstr>
      <vt:lpstr>Calibri</vt:lpstr>
      <vt:lpstr>Courier New</vt:lpstr>
      <vt:lpstr>Montserrat</vt:lpstr>
      <vt:lpstr>Roboto</vt:lpstr>
      <vt:lpstr>Office-téma</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zsolt.kovacs</dc:creator>
  <cp:lastModifiedBy>zsolt.kovacs</cp:lastModifiedBy>
  <cp:revision>89</cp:revision>
  <dcterms:created xsi:type="dcterms:W3CDTF">2020-01-20T12:27:11Z</dcterms:created>
  <dcterms:modified xsi:type="dcterms:W3CDTF">2020-02-05T12:45:19Z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0x01010007E501DDF1FDEE4B9689C3523DFB8DAE</vt:lpwstr>
  </property>
</Properties>
</file>