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0" r:id="rId14"/>
    <p:sldId id="271" r:id="rId15"/>
    <p:sldId id="272" r:id="rId16"/>
    <p:sldId id="273" r:id="rId17"/>
    <p:sldId id="260" r:id="rId18"/>
  </p:sldIdLst>
  <p:sldSz cx="9144000" cy="5143500"/>
  <p:notesSz cx="6858000" cy="9144000"/>
  <p:embeddedFontLst>
    <p:embeddedFont>
      <p:font typeface="Calibri" panose="020F0502020204030204"/>
      <p:regular r:id="rId22"/>
    </p:embeddedFont>
    <p:embeddedFont>
      <p:font typeface="Montserrat Medium" panose="020B0704020202020204"/>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Email LInk Authentication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58356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81940" y="1252855"/>
            <a:ext cx="6407785"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Judul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322070"/>
          </a:xfrm>
          <a:prstGeom prst="rect">
            <a:avLst/>
          </a:prstGeom>
          <a:noFill/>
        </p:spPr>
        <p:txBody>
          <a:bodyPr wrap="square" rtlCol="0">
            <a:spAutoFit/>
          </a:bodyPr>
          <a:p>
            <a:pPr algn="just"/>
            <a:r>
              <a:rPr lang="id-ID" altLang="en-US" sz="1600">
                <a:solidFill>
                  <a:schemeClr val="bg1"/>
                </a:solidFill>
              </a:rPr>
              <a:t>Minta email dari pengguna.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Kirim link autentikasi ke email pengguna, dan simpan email pengguna jika pengguna menyelesaikan login email di perangkat yang sama.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2439035"/>
            <a:ext cx="5686425" cy="1171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Email Link Authentication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Verify email link and sign in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Firebase Authentication menggunakan Firebase Dynamic Links untuk mengirim link email ke perangkat seluler. Untuk penyelesaian masuk melalui aplikasi seluler, aplikasi harus dikonfigurasi untuk mendeteksi tautan aplikasi yang masuk, mengurai tautan dalam yang mendasari dan kemudian menyelesaikan masuk.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Setelah Anda menerima tautan, verifikasi bahwa itu dimaksudkan untuk autentikasi tautan email dan selesaikan proses masuk.</a:t>
            </a:r>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385445" y="3472180"/>
            <a:ext cx="3963035" cy="1627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SignOut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Untuk mengeluarkan pengguna, panggil metode signOut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Jika Anda mendengarkan perubahan dalam status otentikasi, acara baru akan dikirim ke pendengar Anda.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4475" y="1628140"/>
            <a:ext cx="3352800" cy="390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Authentication state</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Persisting authentication state</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Email/Password Registration &amp; Log-in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Email Link Authentication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Signing Out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Authentication State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538220"/>
          </a:xfrm>
          <a:prstGeom prst="rect">
            <a:avLst/>
          </a:prstGeom>
          <a:noFill/>
        </p:spPr>
        <p:txBody>
          <a:bodyPr wrap="square" rtlCol="0">
            <a:spAutoFit/>
          </a:bodyPr>
          <a:p>
            <a:pPr algn="just"/>
            <a:r>
              <a:rPr lang="id-ID" altLang="en-US" sz="1600">
                <a:solidFill>
                  <a:schemeClr val="bg1"/>
                </a:solidFill>
              </a:rPr>
              <a:t>Firebase Auth menyediakan banyak metode dan utilitas untuk memungkinkan Anda mengintegrasikan autentikasi aman ke dalam aplikasi Flutter baru atau yang sudah ada. Dalam banyak kasus, Anda perlu mengetahui tentang status otentikasi pengguna Anda, seperti apakah mereka masuk atau keluar.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Firebase Auth memungkinkan Anda untuk berlangganan status ini secara realtime melalui Stream. Setelah dipanggil, streaming menyediakan peristiwa langsung dari status autentikasi pengguna saat ini, dan kemudian menyediakan acara berikutnya setiap kali status autentikasi berubah.</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berlangganan perubahan ini, panggil metode authStateChanges () pada instance FirebaseAuth Anda:</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Judul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866775"/>
            <a:ext cx="5335905" cy="4030980"/>
          </a:xfrm>
          <a:prstGeom prst="rect">
            <a:avLst/>
          </a:prstGeom>
          <a:noFill/>
        </p:spPr>
        <p:txBody>
          <a:bodyPr wrap="square" rtlCol="0">
            <a:spAutoFit/>
          </a:bodyPr>
          <a:p>
            <a:pPr algn="just"/>
            <a:r>
              <a:rPr lang="id-ID" altLang="en-US" sz="1600">
                <a:solidFill>
                  <a:schemeClr val="bg1"/>
                </a:solidFill>
              </a:rPr>
              <a:t>Stream mengembalikan kelas Pengguna jika pengguna masuk, atau null jika tidak.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Jika Anda memerlukan event perubahan status autentikasi bersama dengan peristiwa penyegaran token pengguna, Anda dapat berlangganan melalui metode idTokenChanges () sebagai gantinya.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Alternatifnya, jika Anda memerlukan semua peristiwa perubahan pengguna yang juga mencakup perubahan status otentikasi dan perubahan token id, Anda bisa berlangganan melalui metode userChanges (). Aliran ini menyediakan pembaruan waktu nyata untuk kelas Pengguna tanpa harus memanggil reload (), seperti saat kredensial ditautkan, dibatalkan tautannya, dan saat profil pengguna diperbarui.</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5634355" y="1338580"/>
            <a:ext cx="3200400" cy="1666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Judul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Firebase SDK untuk semua platform menyediakan dukungan langsung untuk memastikan bahwa status autentikasi pengguna Anda tetap ada selama aplikasi dimulai ulang atau halaman dimuat ulang.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platform asli seperti Android &amp; iOS, perilaku ini tidak dapat dikonfigurasi dan status autentikasi pengguna akan dipertahankan di perangkat antara aplikasi dimulai ulang. Pengguna dapat menghapus data cache aplikasi melalui pengaturan perangkat yang akan menghapus semua status penyimpanan yang ada.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3740785"/>
            <a:ext cx="4391025" cy="447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Email/Password Registration &amp; Login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Email / Sandi adalah metode masuk pengguna yang umum untuk sebagian besar aplikasi. Ini mengharuskan pengguna untuk memberikan alamat email dan kata sandi yang aman. Pengguna dapat mendaftarkan akun baru dengan metode yang disebut createUserWithEmailAndPassword () atau masuk ke akun yang ada dengan signInWithEmailAndPassword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Registration</a:t>
            </a:r>
            <a:endParaRPr lang="id-ID" altLang="en-US" sz="1600">
              <a:solidFill>
                <a:schemeClr val="bg1"/>
              </a:solidFill>
            </a:endParaRPr>
          </a:p>
          <a:p>
            <a:pPr algn="just"/>
            <a:r>
              <a:rPr lang="id-ID" altLang="en-US" sz="1600">
                <a:solidFill>
                  <a:schemeClr val="bg1"/>
                </a:solidFill>
              </a:rPr>
              <a:t>Untuk membuat akun baru di proyek Firebase Anda, panggil metode createUserWithEmailAndPassword () dengan alamat email dan kata sandi pengguna: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4006215"/>
            <a:ext cx="6591300" cy="723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Email/Password Registration &amp; Login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Log-In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masuk ke akun yang sudah ada, panggil metode signInWithEmailAndPassword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7650" y="2282825"/>
            <a:ext cx="6267450" cy="714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Email LInk Authentication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784600"/>
          </a:xfrm>
          <a:prstGeom prst="rect">
            <a:avLst/>
          </a:prstGeom>
          <a:noFill/>
        </p:spPr>
        <p:txBody>
          <a:bodyPr wrap="square" rtlCol="0">
            <a:spAutoFit/>
          </a:bodyPr>
          <a:p>
            <a:pPr algn="just"/>
            <a:r>
              <a:rPr lang="id-ID" altLang="en-US" sz="1600">
                <a:solidFill>
                  <a:schemeClr val="bg1"/>
                </a:solidFill>
              </a:rPr>
              <a:t>Untuk memulai aliran autentikasi, berikan pengguna antarmuka yang meminta pengguna untuk memberikan alamat emailnya, lalu panggil sendSignInLinkToEmail untuk meminta agar Firebase mengirimkan tautan autentikasi ke email pengguna.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Buat objek ActionCodeSettings, yang memberi Firebase petunjuk tentang cara membuat link email. Setel bidang berikut: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rgbClr val="FFFF00"/>
                </a:solidFill>
              </a:rPr>
              <a:t>url</a:t>
            </a:r>
            <a:r>
              <a:rPr lang="id-ID" altLang="en-US" sz="1600">
                <a:solidFill>
                  <a:schemeClr val="bg1"/>
                </a:solidFill>
              </a:rPr>
              <a:t>: Tautan dalam untuk disematkan dan status tambahan apa pun yang akan diteruskan. Domain tautan harus dimasukkan ke dalam daftar putih dalam daftar domain resmi Firebase Console, yang dapat ditemukan dengan membuka tab Metode masuk (Autentikasi -&gt; Metode masuk). Tautan akan mengarahkan pengguna ke URL ini jika aplikasi tidak dipasang di perangkat mereka dan aplikasi tidak dapat dipasang.</a:t>
            </a:r>
            <a:endParaRPr lang="id-ID"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Email LInk Authentication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4030980"/>
          </a:xfrm>
          <a:prstGeom prst="rect">
            <a:avLst/>
          </a:prstGeom>
          <a:noFill/>
        </p:spPr>
        <p:txBody>
          <a:bodyPr wrap="square" rtlCol="0">
            <a:spAutoFit/>
          </a:bodyPr>
          <a:p>
            <a:pPr algn="just"/>
            <a:r>
              <a:rPr lang="id-ID" altLang="en-US" sz="1600">
                <a:solidFill>
                  <a:srgbClr val="FFFF00"/>
                </a:solidFill>
              </a:rPr>
              <a:t>androidPackageName </a:t>
            </a:r>
            <a:r>
              <a:rPr lang="id-ID" altLang="en-US" sz="1600">
                <a:solidFill>
                  <a:schemeClr val="bg1"/>
                </a:solidFill>
              </a:rPr>
              <a:t>dan </a:t>
            </a:r>
            <a:r>
              <a:rPr lang="id-ID" altLang="en-US" sz="1600">
                <a:solidFill>
                  <a:srgbClr val="FFFF00"/>
                </a:solidFill>
              </a:rPr>
              <a:t>IOSBundleId</a:t>
            </a:r>
            <a:r>
              <a:rPr lang="id-ID" altLang="en-US" sz="1600">
                <a:solidFill>
                  <a:schemeClr val="bg1"/>
                </a:solidFill>
              </a:rPr>
              <a:t>: Aplikasi yang akan digunakan saat tautan masuk dibuka di perangkat Android atau iOS. Pelajari lebih lanjut tentang cara mengonfigurasi Firebase Dynamic Links untuk membuka link tindakan email melalui aplikasi seluler.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rgbClr val="FFFF00"/>
                </a:solidFill>
              </a:rPr>
              <a:t>handleCodeInApp</a:t>
            </a:r>
            <a:r>
              <a:rPr lang="id-ID" altLang="en-US" sz="1600">
                <a:solidFill>
                  <a:schemeClr val="bg1"/>
                </a:solidFill>
              </a:rPr>
              <a:t>: Setel ke true. Operasi masuk harus selalu diselesaikan di aplikasi tidak seperti tindakan email out of band lainnya (penyetelan ulang kata sandi dan verifikasi email). Ini karena, di akhir alur, pengguna diharapkan untuk masuk dan status Autentikasi mereka tetap ada dalam aplikasi.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rgbClr val="FFFF00"/>
                </a:solidFill>
              </a:rPr>
              <a:t>dynamicLinkDomain</a:t>
            </a:r>
            <a:r>
              <a:rPr lang="id-ID" altLang="en-US" sz="1600">
                <a:solidFill>
                  <a:schemeClr val="bg1"/>
                </a:solidFill>
              </a:rPr>
              <a:t>: Ketika beberapa domain tautan dinamis khusus ditentukan untuk sebuah proyek, tentukan domain mana yang akan digunakan ketika tautan akan dibuka melalui aplikasi seluler yang ditentukan (misalnya, example.page.link). Jika domain pertama dipilih secara otomatis.</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11648</Words>
  <Application>WPS Presentation</Application>
  <PresentationFormat/>
  <Paragraphs>123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21</cp:revision>
  <dcterms:created xsi:type="dcterms:W3CDTF">2021-03-01T18:24:00Z</dcterms:created>
  <dcterms:modified xsi:type="dcterms:W3CDTF">2021-05-22T00:49:55Z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