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60" r:id="rId3"/>
  </p:sldMasterIdLst>
  <p:notesMasterIdLst>
    <p:notesMasterId r:id="rId5"/>
  </p:notesMasterIdLst>
  <p:sldIdLst>
    <p:sldId id="256" r:id="rId4"/>
    <p:sldId id="257" r:id="rId6"/>
    <p:sldId id="270" r:id="rId7"/>
    <p:sldId id="274" r:id="rId8"/>
    <p:sldId id="276" r:id="rId9"/>
    <p:sldId id="275" r:id="rId10"/>
    <p:sldId id="277" r:id="rId11"/>
    <p:sldId id="278" r:id="rId12"/>
    <p:sldId id="279" r:id="rId13"/>
    <p:sldId id="280" r:id="rId14"/>
    <p:sldId id="281" r:id="rId15"/>
    <p:sldId id="282" r:id="rId16"/>
    <p:sldId id="283" r:id="rId17"/>
    <p:sldId id="284" r:id="rId18"/>
    <p:sldId id="285" r:id="rId19"/>
    <p:sldId id="286" r:id="rId20"/>
    <p:sldId id="287" r:id="rId21"/>
    <p:sldId id="288" r:id="rId22"/>
    <p:sldId id="289" r:id="rId23"/>
    <p:sldId id="290" r:id="rId24"/>
    <p:sldId id="260" r:id="rId25"/>
  </p:sldIdLst>
  <p:sldSz cx="9144000" cy="5143500"/>
  <p:notesSz cx="6858000" cy="9144000"/>
  <p:embeddedFontLst>
    <p:embeddedFont>
      <p:font typeface="Calibri" panose="020F0502020204030204"/>
      <p:regular r:id="rId29"/>
    </p:embeddedFont>
    <p:embeddedFont>
      <p:font typeface="Montserrat Medium" panose="00000500000000000000"/>
      <p:regular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20"/>
    <p:restoredTop sz="94660"/>
  </p:normalViewPr>
  <p:slideViewPr>
    <p:cSldViewPr snapToGrid="0">
      <p:cViewPr varScale="1">
        <p:scale>
          <a:sx n="100" d="100"/>
          <a:sy n="100" d="100"/>
        </p:scale>
        <p:origin x="0" y="0"/>
      </p:cViewPr>
      <p:guideLst>
        <p:guide orient="horz" pos="1619"/>
        <p:guide pos="2880"/>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0" Type="http://schemas.openxmlformats.org/officeDocument/2006/relationships/font" Target="fonts/font2.fntdata"/><Relationship Id="rId3" Type="http://schemas.openxmlformats.org/officeDocument/2006/relationships/slideMaster" Target="slideMasters/slideMaster2.xml"/><Relationship Id="rId29" Type="http://schemas.openxmlformats.org/officeDocument/2006/relationships/font" Target="fonts/font1.fntdata"/><Relationship Id="rId28" Type="http://schemas.openxmlformats.org/officeDocument/2006/relationships/tableStyles" Target="tableStyles.xml"/><Relationship Id="rId27" Type="http://schemas.openxmlformats.org/officeDocument/2006/relationships/viewProps" Target="viewProps.xml"/><Relationship Id="rId26" Type="http://schemas.openxmlformats.org/officeDocument/2006/relationships/presProps" Target="presProps.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4" name="Shape 124"/>
        <p:cNvGrpSpPr/>
        <p:nvPr/>
      </p:nvGrpSpPr>
      <p:grpSpPr>
        <a:xfrm>
          <a:off x="0" y="0"/>
          <a:ext cx="0" cy="0"/>
          <a:chOff x="0" y="0"/>
          <a:chExt cx="0" cy="0"/>
        </a:xfrm>
      </p:grpSpPr>
      <p:sp>
        <p:nvSpPr>
          <p:cNvPr id="125" name="Google Shape;125;gb89b2c8912_0_238:notes"/>
          <p:cNvSpPr txBox="1"/>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26" name="Google Shape;126;gb89b2c8912_0_238: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4" name="Shape 134"/>
        <p:cNvGrpSpPr/>
        <p:nvPr/>
      </p:nvGrpSpPr>
      <p:grpSpPr>
        <a:xfrm>
          <a:off x="0" y="0"/>
          <a:ext cx="0" cy="0"/>
          <a:chOff x="0" y="0"/>
          <a:chExt cx="0" cy="0"/>
        </a:xfrm>
      </p:grpSpPr>
      <p:sp>
        <p:nvSpPr>
          <p:cNvPr id="135" name="Google Shape;135;gb89b2c8912_0_252: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6" name="Google Shape;136;gb89b2c8912_0_252:notes"/>
          <p:cNvSpPr txBox="1"/>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Save Time....:</a:t>
            </a:r>
            <a:endParaRPr lang="en-US"/>
          </a:p>
          <a:p>
            <a:pPr marL="0" lvl="0" indent="0" algn="l" rtl="0">
              <a:spcBef>
                <a:spcPts val="0"/>
              </a:spcBef>
              <a:spcAft>
                <a:spcPts val="0"/>
              </a:spcAft>
              <a:buNone/>
            </a:pPr>
            <a:r>
              <a:rPr lang="en-US"/>
              <a:t>The Platform will </a:t>
            </a:r>
            <a:r>
              <a:rPr lang="en-US" b="1" u="sng"/>
              <a:t>house/aggregate thousands of DIRECT SUPPLIERS</a:t>
            </a:r>
            <a:r>
              <a:rPr lang="en-US"/>
              <a:t>. Buyer members are now abled to easily </a:t>
            </a:r>
            <a:r>
              <a:rPr lang="en-US" b="1" u="sng"/>
              <a:t>Pick whats best suitable for them.</a:t>
            </a:r>
            <a:endParaRPr lang="en-US" b="1" u="sng"/>
          </a:p>
          <a:p>
            <a:pPr marL="0" lvl="0" indent="0" algn="l" rtl="0">
              <a:spcBef>
                <a:spcPts val="0"/>
              </a:spcBef>
              <a:spcAft>
                <a:spcPts val="0"/>
              </a:spcAft>
              <a:buNone/>
            </a:pPr>
          </a:p>
          <a:p>
            <a:pPr marL="0" lvl="0" indent="0" algn="l" rtl="0">
              <a:spcBef>
                <a:spcPts val="0"/>
              </a:spcBef>
              <a:spcAft>
                <a:spcPts val="0"/>
              </a:spcAft>
              <a:buNone/>
            </a:pPr>
            <a:r>
              <a:rPr lang="en-US"/>
              <a:t>Discover...:</a:t>
            </a:r>
            <a:endParaRPr lang="en-US"/>
          </a:p>
          <a:p>
            <a:pPr marL="0" lvl="0" indent="0" algn="l" rtl="0">
              <a:spcBef>
                <a:spcPts val="0"/>
              </a:spcBef>
              <a:spcAft>
                <a:spcPts val="0"/>
              </a:spcAft>
              <a:buNone/>
            </a:pPr>
            <a:r>
              <a:rPr lang="en-US"/>
              <a:t>Suppliers need to be a </a:t>
            </a:r>
            <a:r>
              <a:rPr lang="en-US" b="1" u="sng"/>
              <a:t>registered and verified members</a:t>
            </a:r>
            <a:r>
              <a:rPr lang="en-US"/>
              <a:t>. There will be features such as </a:t>
            </a:r>
            <a:r>
              <a:rPr lang="en-US" b="1" u="sng"/>
              <a:t>ratings and certifications to boost further</a:t>
            </a:r>
            <a:r>
              <a:rPr lang="en-US"/>
              <a:t>.</a:t>
            </a:r>
            <a:endParaRPr lang="en-US"/>
          </a:p>
          <a:p>
            <a:pPr marL="0" lvl="0" indent="0" algn="l" rtl="0">
              <a:spcBef>
                <a:spcPts val="0"/>
              </a:spcBef>
              <a:spcAft>
                <a:spcPts val="0"/>
              </a:spcAft>
              <a:buNone/>
            </a:pPr>
          </a:p>
          <a:p>
            <a:pPr marL="0" lvl="0" indent="0" algn="l" rtl="0">
              <a:spcBef>
                <a:spcPts val="0"/>
              </a:spcBef>
              <a:spcAft>
                <a:spcPts val="0"/>
              </a:spcAft>
              <a:buNone/>
            </a:pPr>
            <a:r>
              <a:rPr lang="en-US"/>
              <a:t>Grow Business:</a:t>
            </a:r>
            <a:endParaRPr lang="en-US"/>
          </a:p>
          <a:p>
            <a:pPr marL="0" lvl="0" indent="0" algn="l" rtl="0">
              <a:spcBef>
                <a:spcPts val="0"/>
              </a:spcBef>
              <a:spcAft>
                <a:spcPts val="0"/>
              </a:spcAft>
              <a:buNone/>
            </a:pPr>
            <a:r>
              <a:rPr lang="en-US"/>
              <a:t>Members akan di-empowered dengan sebuah tool digital yang yang tadinya menyerang industri, malah justru membuat mereka bisa menjadi lebih kompetitif di era digital.</a:t>
            </a:r>
            <a:endParaRPr lang="en-US"/>
          </a:p>
        </p:txBody>
      </p:sp>
      <p:sp>
        <p:nvSpPr>
          <p:cNvPr id="137" name="Google Shape;137;gb89b2c8912_0_252:notes"/>
          <p:cNvSpPr txBox="1"/>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4" name="Shape 134"/>
        <p:cNvGrpSpPr/>
        <p:nvPr/>
      </p:nvGrpSpPr>
      <p:grpSpPr>
        <a:xfrm>
          <a:off x="0" y="0"/>
          <a:ext cx="0" cy="0"/>
          <a:chOff x="0" y="0"/>
          <a:chExt cx="0" cy="0"/>
        </a:xfrm>
      </p:grpSpPr>
      <p:sp>
        <p:nvSpPr>
          <p:cNvPr id="135" name="Google Shape;135;gb89b2c8912_0_252: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6" name="Google Shape;136;gb89b2c8912_0_252:notes"/>
          <p:cNvSpPr txBox="1"/>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Save Time....:</a:t>
            </a:r>
            <a:endParaRPr lang="en-US"/>
          </a:p>
          <a:p>
            <a:pPr marL="0" lvl="0" indent="0" algn="l" rtl="0">
              <a:spcBef>
                <a:spcPts val="0"/>
              </a:spcBef>
              <a:spcAft>
                <a:spcPts val="0"/>
              </a:spcAft>
              <a:buNone/>
            </a:pPr>
            <a:r>
              <a:rPr lang="en-US"/>
              <a:t>The Platform will </a:t>
            </a:r>
            <a:r>
              <a:rPr lang="en-US" b="1" u="sng"/>
              <a:t>house/aggregate thousands of DIRECT SUPPLIERS</a:t>
            </a:r>
            <a:r>
              <a:rPr lang="en-US"/>
              <a:t>. Buyer members are now abled to easily </a:t>
            </a:r>
            <a:r>
              <a:rPr lang="en-US" b="1" u="sng"/>
              <a:t>Pick whats best suitable for them.</a:t>
            </a:r>
            <a:endParaRPr lang="en-US" b="1" u="sng"/>
          </a:p>
          <a:p>
            <a:pPr marL="0" lvl="0" indent="0" algn="l" rtl="0">
              <a:spcBef>
                <a:spcPts val="0"/>
              </a:spcBef>
              <a:spcAft>
                <a:spcPts val="0"/>
              </a:spcAft>
              <a:buNone/>
            </a:pPr>
          </a:p>
          <a:p>
            <a:pPr marL="0" lvl="0" indent="0" algn="l" rtl="0">
              <a:spcBef>
                <a:spcPts val="0"/>
              </a:spcBef>
              <a:spcAft>
                <a:spcPts val="0"/>
              </a:spcAft>
              <a:buNone/>
            </a:pPr>
            <a:r>
              <a:rPr lang="en-US"/>
              <a:t>Discover...:</a:t>
            </a:r>
            <a:endParaRPr lang="en-US"/>
          </a:p>
          <a:p>
            <a:pPr marL="0" lvl="0" indent="0" algn="l" rtl="0">
              <a:spcBef>
                <a:spcPts val="0"/>
              </a:spcBef>
              <a:spcAft>
                <a:spcPts val="0"/>
              </a:spcAft>
              <a:buNone/>
            </a:pPr>
            <a:r>
              <a:rPr lang="en-US"/>
              <a:t>Suppliers need to be a </a:t>
            </a:r>
            <a:r>
              <a:rPr lang="en-US" b="1" u="sng"/>
              <a:t>registered and verified members</a:t>
            </a:r>
            <a:r>
              <a:rPr lang="en-US"/>
              <a:t>. There will be features such as </a:t>
            </a:r>
            <a:r>
              <a:rPr lang="en-US" b="1" u="sng"/>
              <a:t>ratings and certifications to boost further</a:t>
            </a:r>
            <a:r>
              <a:rPr lang="en-US"/>
              <a:t>.</a:t>
            </a:r>
            <a:endParaRPr lang="en-US"/>
          </a:p>
          <a:p>
            <a:pPr marL="0" lvl="0" indent="0" algn="l" rtl="0">
              <a:spcBef>
                <a:spcPts val="0"/>
              </a:spcBef>
              <a:spcAft>
                <a:spcPts val="0"/>
              </a:spcAft>
              <a:buNone/>
            </a:pPr>
          </a:p>
          <a:p>
            <a:pPr marL="0" lvl="0" indent="0" algn="l" rtl="0">
              <a:spcBef>
                <a:spcPts val="0"/>
              </a:spcBef>
              <a:spcAft>
                <a:spcPts val="0"/>
              </a:spcAft>
              <a:buNone/>
            </a:pPr>
            <a:r>
              <a:rPr lang="en-US"/>
              <a:t>Grow Business:</a:t>
            </a:r>
            <a:endParaRPr lang="en-US"/>
          </a:p>
          <a:p>
            <a:pPr marL="0" lvl="0" indent="0" algn="l" rtl="0">
              <a:spcBef>
                <a:spcPts val="0"/>
              </a:spcBef>
              <a:spcAft>
                <a:spcPts val="0"/>
              </a:spcAft>
              <a:buNone/>
            </a:pPr>
            <a:r>
              <a:rPr lang="en-US"/>
              <a:t>Members akan di-empowered dengan sebuah tool digital yang yang tadinya menyerang industri, malah justru membuat mereka bisa menjadi lebih kompetitif di era digital.</a:t>
            </a:r>
            <a:endParaRPr lang="en-US"/>
          </a:p>
        </p:txBody>
      </p:sp>
      <p:sp>
        <p:nvSpPr>
          <p:cNvPr id="137" name="Google Shape;137;gb89b2c8912_0_252:notes"/>
          <p:cNvSpPr txBox="1"/>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4" name="Shape 134"/>
        <p:cNvGrpSpPr/>
        <p:nvPr/>
      </p:nvGrpSpPr>
      <p:grpSpPr>
        <a:xfrm>
          <a:off x="0" y="0"/>
          <a:ext cx="0" cy="0"/>
          <a:chOff x="0" y="0"/>
          <a:chExt cx="0" cy="0"/>
        </a:xfrm>
      </p:grpSpPr>
      <p:sp>
        <p:nvSpPr>
          <p:cNvPr id="135" name="Google Shape;135;gb89b2c8912_0_252: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6" name="Google Shape;136;gb89b2c8912_0_252:notes"/>
          <p:cNvSpPr txBox="1"/>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Save Time....:</a:t>
            </a:r>
            <a:endParaRPr lang="en-US"/>
          </a:p>
          <a:p>
            <a:pPr marL="0" lvl="0" indent="0" algn="l" rtl="0">
              <a:spcBef>
                <a:spcPts val="0"/>
              </a:spcBef>
              <a:spcAft>
                <a:spcPts val="0"/>
              </a:spcAft>
              <a:buNone/>
            </a:pPr>
            <a:r>
              <a:rPr lang="en-US"/>
              <a:t>The Platform will </a:t>
            </a:r>
            <a:r>
              <a:rPr lang="en-US" b="1" u="sng"/>
              <a:t>house/aggregate thousands of DIRECT SUPPLIERS</a:t>
            </a:r>
            <a:r>
              <a:rPr lang="en-US"/>
              <a:t>. Buyer members are now abled to easily </a:t>
            </a:r>
            <a:r>
              <a:rPr lang="en-US" b="1" u="sng"/>
              <a:t>Pick whats best suitable for them.</a:t>
            </a:r>
            <a:endParaRPr lang="en-US" b="1" u="sng"/>
          </a:p>
          <a:p>
            <a:pPr marL="0" lvl="0" indent="0" algn="l" rtl="0">
              <a:spcBef>
                <a:spcPts val="0"/>
              </a:spcBef>
              <a:spcAft>
                <a:spcPts val="0"/>
              </a:spcAft>
              <a:buNone/>
            </a:pPr>
          </a:p>
          <a:p>
            <a:pPr marL="0" lvl="0" indent="0" algn="l" rtl="0">
              <a:spcBef>
                <a:spcPts val="0"/>
              </a:spcBef>
              <a:spcAft>
                <a:spcPts val="0"/>
              </a:spcAft>
              <a:buNone/>
            </a:pPr>
            <a:r>
              <a:rPr lang="en-US"/>
              <a:t>Discover...:</a:t>
            </a:r>
            <a:endParaRPr lang="en-US"/>
          </a:p>
          <a:p>
            <a:pPr marL="0" lvl="0" indent="0" algn="l" rtl="0">
              <a:spcBef>
                <a:spcPts val="0"/>
              </a:spcBef>
              <a:spcAft>
                <a:spcPts val="0"/>
              </a:spcAft>
              <a:buNone/>
            </a:pPr>
            <a:r>
              <a:rPr lang="en-US"/>
              <a:t>Suppliers need to be a </a:t>
            </a:r>
            <a:r>
              <a:rPr lang="en-US" b="1" u="sng"/>
              <a:t>registered and verified members</a:t>
            </a:r>
            <a:r>
              <a:rPr lang="en-US"/>
              <a:t>. There will be features such as </a:t>
            </a:r>
            <a:r>
              <a:rPr lang="en-US" b="1" u="sng"/>
              <a:t>ratings and certifications to boost further</a:t>
            </a:r>
            <a:r>
              <a:rPr lang="en-US"/>
              <a:t>.</a:t>
            </a:r>
            <a:endParaRPr lang="en-US"/>
          </a:p>
          <a:p>
            <a:pPr marL="0" lvl="0" indent="0" algn="l" rtl="0">
              <a:spcBef>
                <a:spcPts val="0"/>
              </a:spcBef>
              <a:spcAft>
                <a:spcPts val="0"/>
              </a:spcAft>
              <a:buNone/>
            </a:pPr>
          </a:p>
          <a:p>
            <a:pPr marL="0" lvl="0" indent="0" algn="l" rtl="0">
              <a:spcBef>
                <a:spcPts val="0"/>
              </a:spcBef>
              <a:spcAft>
                <a:spcPts val="0"/>
              </a:spcAft>
              <a:buNone/>
            </a:pPr>
            <a:r>
              <a:rPr lang="en-US"/>
              <a:t>Grow Business:</a:t>
            </a:r>
            <a:endParaRPr lang="en-US"/>
          </a:p>
          <a:p>
            <a:pPr marL="0" lvl="0" indent="0" algn="l" rtl="0">
              <a:spcBef>
                <a:spcPts val="0"/>
              </a:spcBef>
              <a:spcAft>
                <a:spcPts val="0"/>
              </a:spcAft>
              <a:buNone/>
            </a:pPr>
            <a:r>
              <a:rPr lang="en-US"/>
              <a:t>Members akan di-empowered dengan sebuah tool digital yang yang tadinya menyerang industri, malah justru membuat mereka bisa menjadi lebih kompetitif di era digital.</a:t>
            </a:r>
            <a:endParaRPr lang="en-US"/>
          </a:p>
        </p:txBody>
      </p:sp>
      <p:sp>
        <p:nvSpPr>
          <p:cNvPr id="137" name="Google Shape;137;gb89b2c8912_0_252:notes"/>
          <p:cNvSpPr txBox="1"/>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4" name="Shape 134"/>
        <p:cNvGrpSpPr/>
        <p:nvPr/>
      </p:nvGrpSpPr>
      <p:grpSpPr>
        <a:xfrm>
          <a:off x="0" y="0"/>
          <a:ext cx="0" cy="0"/>
          <a:chOff x="0" y="0"/>
          <a:chExt cx="0" cy="0"/>
        </a:xfrm>
      </p:grpSpPr>
      <p:sp>
        <p:nvSpPr>
          <p:cNvPr id="135" name="Google Shape;135;gb89b2c8912_0_252: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6" name="Google Shape;136;gb89b2c8912_0_252:notes"/>
          <p:cNvSpPr txBox="1"/>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Save Time....:</a:t>
            </a:r>
            <a:endParaRPr lang="en-US"/>
          </a:p>
          <a:p>
            <a:pPr marL="0" lvl="0" indent="0" algn="l" rtl="0">
              <a:spcBef>
                <a:spcPts val="0"/>
              </a:spcBef>
              <a:spcAft>
                <a:spcPts val="0"/>
              </a:spcAft>
              <a:buNone/>
            </a:pPr>
            <a:r>
              <a:rPr lang="en-US"/>
              <a:t>The Platform will </a:t>
            </a:r>
            <a:r>
              <a:rPr lang="en-US" b="1" u="sng"/>
              <a:t>house/aggregate thousands of DIRECT SUPPLIERS</a:t>
            </a:r>
            <a:r>
              <a:rPr lang="en-US"/>
              <a:t>. Buyer members are now abled to easily </a:t>
            </a:r>
            <a:r>
              <a:rPr lang="en-US" b="1" u="sng"/>
              <a:t>Pick whats best suitable for them.</a:t>
            </a:r>
            <a:endParaRPr lang="en-US" b="1" u="sng"/>
          </a:p>
          <a:p>
            <a:pPr marL="0" lvl="0" indent="0" algn="l" rtl="0">
              <a:spcBef>
                <a:spcPts val="0"/>
              </a:spcBef>
              <a:spcAft>
                <a:spcPts val="0"/>
              </a:spcAft>
              <a:buNone/>
            </a:pPr>
          </a:p>
          <a:p>
            <a:pPr marL="0" lvl="0" indent="0" algn="l" rtl="0">
              <a:spcBef>
                <a:spcPts val="0"/>
              </a:spcBef>
              <a:spcAft>
                <a:spcPts val="0"/>
              </a:spcAft>
              <a:buNone/>
            </a:pPr>
            <a:r>
              <a:rPr lang="en-US"/>
              <a:t>Discover...:</a:t>
            </a:r>
            <a:endParaRPr lang="en-US"/>
          </a:p>
          <a:p>
            <a:pPr marL="0" lvl="0" indent="0" algn="l" rtl="0">
              <a:spcBef>
                <a:spcPts val="0"/>
              </a:spcBef>
              <a:spcAft>
                <a:spcPts val="0"/>
              </a:spcAft>
              <a:buNone/>
            </a:pPr>
            <a:r>
              <a:rPr lang="en-US"/>
              <a:t>Suppliers need to be a </a:t>
            </a:r>
            <a:r>
              <a:rPr lang="en-US" b="1" u="sng"/>
              <a:t>registered and verified members</a:t>
            </a:r>
            <a:r>
              <a:rPr lang="en-US"/>
              <a:t>. There will be features such as </a:t>
            </a:r>
            <a:r>
              <a:rPr lang="en-US" b="1" u="sng"/>
              <a:t>ratings and certifications to boost further</a:t>
            </a:r>
            <a:r>
              <a:rPr lang="en-US"/>
              <a:t>.</a:t>
            </a:r>
            <a:endParaRPr lang="en-US"/>
          </a:p>
          <a:p>
            <a:pPr marL="0" lvl="0" indent="0" algn="l" rtl="0">
              <a:spcBef>
                <a:spcPts val="0"/>
              </a:spcBef>
              <a:spcAft>
                <a:spcPts val="0"/>
              </a:spcAft>
              <a:buNone/>
            </a:pPr>
          </a:p>
          <a:p>
            <a:pPr marL="0" lvl="0" indent="0" algn="l" rtl="0">
              <a:spcBef>
                <a:spcPts val="0"/>
              </a:spcBef>
              <a:spcAft>
                <a:spcPts val="0"/>
              </a:spcAft>
              <a:buNone/>
            </a:pPr>
            <a:r>
              <a:rPr lang="en-US"/>
              <a:t>Grow Business:</a:t>
            </a:r>
            <a:endParaRPr lang="en-US"/>
          </a:p>
          <a:p>
            <a:pPr marL="0" lvl="0" indent="0" algn="l" rtl="0">
              <a:spcBef>
                <a:spcPts val="0"/>
              </a:spcBef>
              <a:spcAft>
                <a:spcPts val="0"/>
              </a:spcAft>
              <a:buNone/>
            </a:pPr>
            <a:r>
              <a:rPr lang="en-US"/>
              <a:t>Members akan di-empowered dengan sebuah tool digital yang yang tadinya menyerang industri, malah justru membuat mereka bisa menjadi lebih kompetitif di era digital.</a:t>
            </a:r>
            <a:endParaRPr lang="en-US"/>
          </a:p>
        </p:txBody>
      </p:sp>
      <p:sp>
        <p:nvSpPr>
          <p:cNvPr id="137" name="Google Shape;137;gb89b2c8912_0_252:notes"/>
          <p:cNvSpPr txBox="1"/>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4" name="Shape 134"/>
        <p:cNvGrpSpPr/>
        <p:nvPr/>
      </p:nvGrpSpPr>
      <p:grpSpPr>
        <a:xfrm>
          <a:off x="0" y="0"/>
          <a:ext cx="0" cy="0"/>
          <a:chOff x="0" y="0"/>
          <a:chExt cx="0" cy="0"/>
        </a:xfrm>
      </p:grpSpPr>
      <p:sp>
        <p:nvSpPr>
          <p:cNvPr id="135" name="Google Shape;135;gb89b2c8912_0_252: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6" name="Google Shape;136;gb89b2c8912_0_252:notes"/>
          <p:cNvSpPr txBox="1"/>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Save Time....:</a:t>
            </a:r>
            <a:endParaRPr lang="en-US"/>
          </a:p>
          <a:p>
            <a:pPr marL="0" lvl="0" indent="0" algn="l" rtl="0">
              <a:spcBef>
                <a:spcPts val="0"/>
              </a:spcBef>
              <a:spcAft>
                <a:spcPts val="0"/>
              </a:spcAft>
              <a:buNone/>
            </a:pPr>
            <a:r>
              <a:rPr lang="en-US"/>
              <a:t>The Platform will </a:t>
            </a:r>
            <a:r>
              <a:rPr lang="en-US" b="1" u="sng"/>
              <a:t>house/aggregate thousands of DIRECT SUPPLIERS</a:t>
            </a:r>
            <a:r>
              <a:rPr lang="en-US"/>
              <a:t>. Buyer members are now abled to easily </a:t>
            </a:r>
            <a:r>
              <a:rPr lang="en-US" b="1" u="sng"/>
              <a:t>Pick whats best suitable for them.</a:t>
            </a:r>
            <a:endParaRPr lang="en-US" b="1" u="sng"/>
          </a:p>
          <a:p>
            <a:pPr marL="0" lvl="0" indent="0" algn="l" rtl="0">
              <a:spcBef>
                <a:spcPts val="0"/>
              </a:spcBef>
              <a:spcAft>
                <a:spcPts val="0"/>
              </a:spcAft>
              <a:buNone/>
            </a:pPr>
          </a:p>
          <a:p>
            <a:pPr marL="0" lvl="0" indent="0" algn="l" rtl="0">
              <a:spcBef>
                <a:spcPts val="0"/>
              </a:spcBef>
              <a:spcAft>
                <a:spcPts val="0"/>
              </a:spcAft>
              <a:buNone/>
            </a:pPr>
            <a:r>
              <a:rPr lang="en-US"/>
              <a:t>Discover...:</a:t>
            </a:r>
            <a:endParaRPr lang="en-US"/>
          </a:p>
          <a:p>
            <a:pPr marL="0" lvl="0" indent="0" algn="l" rtl="0">
              <a:spcBef>
                <a:spcPts val="0"/>
              </a:spcBef>
              <a:spcAft>
                <a:spcPts val="0"/>
              </a:spcAft>
              <a:buNone/>
            </a:pPr>
            <a:r>
              <a:rPr lang="en-US"/>
              <a:t>Suppliers need to be a </a:t>
            </a:r>
            <a:r>
              <a:rPr lang="en-US" b="1" u="sng"/>
              <a:t>registered and verified members</a:t>
            </a:r>
            <a:r>
              <a:rPr lang="en-US"/>
              <a:t>. There will be features such as </a:t>
            </a:r>
            <a:r>
              <a:rPr lang="en-US" b="1" u="sng"/>
              <a:t>ratings and certifications to boost further</a:t>
            </a:r>
            <a:r>
              <a:rPr lang="en-US"/>
              <a:t>.</a:t>
            </a:r>
            <a:endParaRPr lang="en-US"/>
          </a:p>
          <a:p>
            <a:pPr marL="0" lvl="0" indent="0" algn="l" rtl="0">
              <a:spcBef>
                <a:spcPts val="0"/>
              </a:spcBef>
              <a:spcAft>
                <a:spcPts val="0"/>
              </a:spcAft>
              <a:buNone/>
            </a:pPr>
          </a:p>
          <a:p>
            <a:pPr marL="0" lvl="0" indent="0" algn="l" rtl="0">
              <a:spcBef>
                <a:spcPts val="0"/>
              </a:spcBef>
              <a:spcAft>
                <a:spcPts val="0"/>
              </a:spcAft>
              <a:buNone/>
            </a:pPr>
            <a:r>
              <a:rPr lang="en-US"/>
              <a:t>Grow Business:</a:t>
            </a:r>
            <a:endParaRPr lang="en-US"/>
          </a:p>
          <a:p>
            <a:pPr marL="0" lvl="0" indent="0" algn="l" rtl="0">
              <a:spcBef>
                <a:spcPts val="0"/>
              </a:spcBef>
              <a:spcAft>
                <a:spcPts val="0"/>
              </a:spcAft>
              <a:buNone/>
            </a:pPr>
            <a:r>
              <a:rPr lang="en-US"/>
              <a:t>Members akan di-empowered dengan sebuah tool digital yang yang tadinya menyerang industri, malah justru membuat mereka bisa menjadi lebih kompetitif di era digital.</a:t>
            </a:r>
            <a:endParaRPr lang="en-US"/>
          </a:p>
        </p:txBody>
      </p:sp>
      <p:sp>
        <p:nvSpPr>
          <p:cNvPr id="137" name="Google Shape;137;gb89b2c8912_0_252:notes"/>
          <p:cNvSpPr txBox="1"/>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4" name="Shape 134"/>
        <p:cNvGrpSpPr/>
        <p:nvPr/>
      </p:nvGrpSpPr>
      <p:grpSpPr>
        <a:xfrm>
          <a:off x="0" y="0"/>
          <a:ext cx="0" cy="0"/>
          <a:chOff x="0" y="0"/>
          <a:chExt cx="0" cy="0"/>
        </a:xfrm>
      </p:grpSpPr>
      <p:sp>
        <p:nvSpPr>
          <p:cNvPr id="135" name="Google Shape;135;gb89b2c8912_0_252: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6" name="Google Shape;136;gb89b2c8912_0_252:notes"/>
          <p:cNvSpPr txBox="1"/>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Save Time....:</a:t>
            </a:r>
            <a:endParaRPr lang="en-US"/>
          </a:p>
          <a:p>
            <a:pPr marL="0" lvl="0" indent="0" algn="l" rtl="0">
              <a:spcBef>
                <a:spcPts val="0"/>
              </a:spcBef>
              <a:spcAft>
                <a:spcPts val="0"/>
              </a:spcAft>
              <a:buNone/>
            </a:pPr>
            <a:r>
              <a:rPr lang="en-US"/>
              <a:t>The Platform will </a:t>
            </a:r>
            <a:r>
              <a:rPr lang="en-US" b="1" u="sng"/>
              <a:t>house/aggregate thousands of DIRECT SUPPLIERS</a:t>
            </a:r>
            <a:r>
              <a:rPr lang="en-US"/>
              <a:t>. Buyer members are now abled to easily </a:t>
            </a:r>
            <a:r>
              <a:rPr lang="en-US" b="1" u="sng"/>
              <a:t>Pick whats best suitable for them.</a:t>
            </a:r>
            <a:endParaRPr lang="en-US" b="1" u="sng"/>
          </a:p>
          <a:p>
            <a:pPr marL="0" lvl="0" indent="0" algn="l" rtl="0">
              <a:spcBef>
                <a:spcPts val="0"/>
              </a:spcBef>
              <a:spcAft>
                <a:spcPts val="0"/>
              </a:spcAft>
              <a:buNone/>
            </a:pPr>
          </a:p>
          <a:p>
            <a:pPr marL="0" lvl="0" indent="0" algn="l" rtl="0">
              <a:spcBef>
                <a:spcPts val="0"/>
              </a:spcBef>
              <a:spcAft>
                <a:spcPts val="0"/>
              </a:spcAft>
              <a:buNone/>
            </a:pPr>
            <a:r>
              <a:rPr lang="en-US"/>
              <a:t>Discover...:</a:t>
            </a:r>
            <a:endParaRPr lang="en-US"/>
          </a:p>
          <a:p>
            <a:pPr marL="0" lvl="0" indent="0" algn="l" rtl="0">
              <a:spcBef>
                <a:spcPts val="0"/>
              </a:spcBef>
              <a:spcAft>
                <a:spcPts val="0"/>
              </a:spcAft>
              <a:buNone/>
            </a:pPr>
            <a:r>
              <a:rPr lang="en-US"/>
              <a:t>Suppliers need to be a </a:t>
            </a:r>
            <a:r>
              <a:rPr lang="en-US" b="1" u="sng"/>
              <a:t>registered and verified members</a:t>
            </a:r>
            <a:r>
              <a:rPr lang="en-US"/>
              <a:t>. There will be features such as </a:t>
            </a:r>
            <a:r>
              <a:rPr lang="en-US" b="1" u="sng"/>
              <a:t>ratings and certifications to boost further</a:t>
            </a:r>
            <a:r>
              <a:rPr lang="en-US"/>
              <a:t>.</a:t>
            </a:r>
            <a:endParaRPr lang="en-US"/>
          </a:p>
          <a:p>
            <a:pPr marL="0" lvl="0" indent="0" algn="l" rtl="0">
              <a:spcBef>
                <a:spcPts val="0"/>
              </a:spcBef>
              <a:spcAft>
                <a:spcPts val="0"/>
              </a:spcAft>
              <a:buNone/>
            </a:pPr>
          </a:p>
          <a:p>
            <a:pPr marL="0" lvl="0" indent="0" algn="l" rtl="0">
              <a:spcBef>
                <a:spcPts val="0"/>
              </a:spcBef>
              <a:spcAft>
                <a:spcPts val="0"/>
              </a:spcAft>
              <a:buNone/>
            </a:pPr>
            <a:r>
              <a:rPr lang="en-US"/>
              <a:t>Grow Business:</a:t>
            </a:r>
            <a:endParaRPr lang="en-US"/>
          </a:p>
          <a:p>
            <a:pPr marL="0" lvl="0" indent="0" algn="l" rtl="0">
              <a:spcBef>
                <a:spcPts val="0"/>
              </a:spcBef>
              <a:spcAft>
                <a:spcPts val="0"/>
              </a:spcAft>
              <a:buNone/>
            </a:pPr>
            <a:r>
              <a:rPr lang="en-US"/>
              <a:t>Members akan di-empowered dengan sebuah tool digital yang yang tadinya menyerang industri, malah justru membuat mereka bisa menjadi lebih kompetitif di era digital.</a:t>
            </a:r>
            <a:endParaRPr lang="en-US"/>
          </a:p>
        </p:txBody>
      </p:sp>
      <p:sp>
        <p:nvSpPr>
          <p:cNvPr id="137" name="Google Shape;137;gb89b2c8912_0_252:notes"/>
          <p:cNvSpPr txBox="1"/>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4" name="Shape 134"/>
        <p:cNvGrpSpPr/>
        <p:nvPr/>
      </p:nvGrpSpPr>
      <p:grpSpPr>
        <a:xfrm>
          <a:off x="0" y="0"/>
          <a:ext cx="0" cy="0"/>
          <a:chOff x="0" y="0"/>
          <a:chExt cx="0" cy="0"/>
        </a:xfrm>
      </p:grpSpPr>
      <p:sp>
        <p:nvSpPr>
          <p:cNvPr id="135" name="Google Shape;135;gb89b2c8912_0_252: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6" name="Google Shape;136;gb89b2c8912_0_252:notes"/>
          <p:cNvSpPr txBox="1"/>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Save Time....:</a:t>
            </a:r>
            <a:endParaRPr lang="en-US"/>
          </a:p>
          <a:p>
            <a:pPr marL="0" lvl="0" indent="0" algn="l" rtl="0">
              <a:spcBef>
                <a:spcPts val="0"/>
              </a:spcBef>
              <a:spcAft>
                <a:spcPts val="0"/>
              </a:spcAft>
              <a:buNone/>
            </a:pPr>
            <a:r>
              <a:rPr lang="en-US"/>
              <a:t>The Platform will </a:t>
            </a:r>
            <a:r>
              <a:rPr lang="en-US" b="1" u="sng"/>
              <a:t>house/aggregate thousands of DIRECT SUPPLIERS</a:t>
            </a:r>
            <a:r>
              <a:rPr lang="en-US"/>
              <a:t>. Buyer members are now abled to easily </a:t>
            </a:r>
            <a:r>
              <a:rPr lang="en-US" b="1" u="sng"/>
              <a:t>Pick whats best suitable for them.</a:t>
            </a:r>
            <a:endParaRPr lang="en-US" b="1" u="sng"/>
          </a:p>
          <a:p>
            <a:pPr marL="0" lvl="0" indent="0" algn="l" rtl="0">
              <a:spcBef>
                <a:spcPts val="0"/>
              </a:spcBef>
              <a:spcAft>
                <a:spcPts val="0"/>
              </a:spcAft>
              <a:buNone/>
            </a:pPr>
          </a:p>
          <a:p>
            <a:pPr marL="0" lvl="0" indent="0" algn="l" rtl="0">
              <a:spcBef>
                <a:spcPts val="0"/>
              </a:spcBef>
              <a:spcAft>
                <a:spcPts val="0"/>
              </a:spcAft>
              <a:buNone/>
            </a:pPr>
            <a:r>
              <a:rPr lang="en-US"/>
              <a:t>Discover...:</a:t>
            </a:r>
            <a:endParaRPr lang="en-US"/>
          </a:p>
          <a:p>
            <a:pPr marL="0" lvl="0" indent="0" algn="l" rtl="0">
              <a:spcBef>
                <a:spcPts val="0"/>
              </a:spcBef>
              <a:spcAft>
                <a:spcPts val="0"/>
              </a:spcAft>
              <a:buNone/>
            </a:pPr>
            <a:r>
              <a:rPr lang="en-US"/>
              <a:t>Suppliers need to be a </a:t>
            </a:r>
            <a:r>
              <a:rPr lang="en-US" b="1" u="sng"/>
              <a:t>registered and verified members</a:t>
            </a:r>
            <a:r>
              <a:rPr lang="en-US"/>
              <a:t>. There will be features such as </a:t>
            </a:r>
            <a:r>
              <a:rPr lang="en-US" b="1" u="sng"/>
              <a:t>ratings and certifications to boost further</a:t>
            </a:r>
            <a:r>
              <a:rPr lang="en-US"/>
              <a:t>.</a:t>
            </a:r>
            <a:endParaRPr lang="en-US"/>
          </a:p>
          <a:p>
            <a:pPr marL="0" lvl="0" indent="0" algn="l" rtl="0">
              <a:spcBef>
                <a:spcPts val="0"/>
              </a:spcBef>
              <a:spcAft>
                <a:spcPts val="0"/>
              </a:spcAft>
              <a:buNone/>
            </a:pPr>
          </a:p>
          <a:p>
            <a:pPr marL="0" lvl="0" indent="0" algn="l" rtl="0">
              <a:spcBef>
                <a:spcPts val="0"/>
              </a:spcBef>
              <a:spcAft>
                <a:spcPts val="0"/>
              </a:spcAft>
              <a:buNone/>
            </a:pPr>
            <a:r>
              <a:rPr lang="en-US"/>
              <a:t>Grow Business:</a:t>
            </a:r>
            <a:endParaRPr lang="en-US"/>
          </a:p>
          <a:p>
            <a:pPr marL="0" lvl="0" indent="0" algn="l" rtl="0">
              <a:spcBef>
                <a:spcPts val="0"/>
              </a:spcBef>
              <a:spcAft>
                <a:spcPts val="0"/>
              </a:spcAft>
              <a:buNone/>
            </a:pPr>
            <a:r>
              <a:rPr lang="en-US"/>
              <a:t>Members akan di-empowered dengan sebuah tool digital yang yang tadinya menyerang industri, malah justru membuat mereka bisa menjadi lebih kompetitif di era digital.</a:t>
            </a:r>
            <a:endParaRPr lang="en-US"/>
          </a:p>
        </p:txBody>
      </p:sp>
      <p:sp>
        <p:nvSpPr>
          <p:cNvPr id="137" name="Google Shape;137;gb89b2c8912_0_252:notes"/>
          <p:cNvSpPr txBox="1"/>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4" name="Shape 134"/>
        <p:cNvGrpSpPr/>
        <p:nvPr/>
      </p:nvGrpSpPr>
      <p:grpSpPr>
        <a:xfrm>
          <a:off x="0" y="0"/>
          <a:ext cx="0" cy="0"/>
          <a:chOff x="0" y="0"/>
          <a:chExt cx="0" cy="0"/>
        </a:xfrm>
      </p:grpSpPr>
      <p:sp>
        <p:nvSpPr>
          <p:cNvPr id="135" name="Google Shape;135;gb89b2c8912_0_252: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6" name="Google Shape;136;gb89b2c8912_0_252:notes"/>
          <p:cNvSpPr txBox="1"/>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Save Time....:</a:t>
            </a:r>
            <a:endParaRPr lang="en-US"/>
          </a:p>
          <a:p>
            <a:pPr marL="0" lvl="0" indent="0" algn="l" rtl="0">
              <a:spcBef>
                <a:spcPts val="0"/>
              </a:spcBef>
              <a:spcAft>
                <a:spcPts val="0"/>
              </a:spcAft>
              <a:buNone/>
            </a:pPr>
            <a:r>
              <a:rPr lang="en-US"/>
              <a:t>The Platform will </a:t>
            </a:r>
            <a:r>
              <a:rPr lang="en-US" b="1" u="sng"/>
              <a:t>house/aggregate thousands of DIRECT SUPPLIERS</a:t>
            </a:r>
            <a:r>
              <a:rPr lang="en-US"/>
              <a:t>. Buyer members are now abled to easily </a:t>
            </a:r>
            <a:r>
              <a:rPr lang="en-US" b="1" u="sng"/>
              <a:t>Pick whats best suitable for them.</a:t>
            </a:r>
            <a:endParaRPr lang="en-US" b="1" u="sng"/>
          </a:p>
          <a:p>
            <a:pPr marL="0" lvl="0" indent="0" algn="l" rtl="0">
              <a:spcBef>
                <a:spcPts val="0"/>
              </a:spcBef>
              <a:spcAft>
                <a:spcPts val="0"/>
              </a:spcAft>
              <a:buNone/>
            </a:pPr>
          </a:p>
          <a:p>
            <a:pPr marL="0" lvl="0" indent="0" algn="l" rtl="0">
              <a:spcBef>
                <a:spcPts val="0"/>
              </a:spcBef>
              <a:spcAft>
                <a:spcPts val="0"/>
              </a:spcAft>
              <a:buNone/>
            </a:pPr>
            <a:r>
              <a:rPr lang="en-US"/>
              <a:t>Discover...:</a:t>
            </a:r>
            <a:endParaRPr lang="en-US"/>
          </a:p>
          <a:p>
            <a:pPr marL="0" lvl="0" indent="0" algn="l" rtl="0">
              <a:spcBef>
                <a:spcPts val="0"/>
              </a:spcBef>
              <a:spcAft>
                <a:spcPts val="0"/>
              </a:spcAft>
              <a:buNone/>
            </a:pPr>
            <a:r>
              <a:rPr lang="en-US"/>
              <a:t>Suppliers need to be a </a:t>
            </a:r>
            <a:r>
              <a:rPr lang="en-US" b="1" u="sng"/>
              <a:t>registered and verified members</a:t>
            </a:r>
            <a:r>
              <a:rPr lang="en-US"/>
              <a:t>. There will be features such as </a:t>
            </a:r>
            <a:r>
              <a:rPr lang="en-US" b="1" u="sng"/>
              <a:t>ratings and certifications to boost further</a:t>
            </a:r>
            <a:r>
              <a:rPr lang="en-US"/>
              <a:t>.</a:t>
            </a:r>
            <a:endParaRPr lang="en-US"/>
          </a:p>
          <a:p>
            <a:pPr marL="0" lvl="0" indent="0" algn="l" rtl="0">
              <a:spcBef>
                <a:spcPts val="0"/>
              </a:spcBef>
              <a:spcAft>
                <a:spcPts val="0"/>
              </a:spcAft>
              <a:buNone/>
            </a:pPr>
          </a:p>
          <a:p>
            <a:pPr marL="0" lvl="0" indent="0" algn="l" rtl="0">
              <a:spcBef>
                <a:spcPts val="0"/>
              </a:spcBef>
              <a:spcAft>
                <a:spcPts val="0"/>
              </a:spcAft>
              <a:buNone/>
            </a:pPr>
            <a:r>
              <a:rPr lang="en-US"/>
              <a:t>Grow Business:</a:t>
            </a:r>
            <a:endParaRPr lang="en-US"/>
          </a:p>
          <a:p>
            <a:pPr marL="0" lvl="0" indent="0" algn="l" rtl="0">
              <a:spcBef>
                <a:spcPts val="0"/>
              </a:spcBef>
              <a:spcAft>
                <a:spcPts val="0"/>
              </a:spcAft>
              <a:buNone/>
            </a:pPr>
            <a:r>
              <a:rPr lang="en-US"/>
              <a:t>Members akan di-empowered dengan sebuah tool digital yang yang tadinya menyerang industri, malah justru membuat mereka bisa menjadi lebih kompetitif di era digital.</a:t>
            </a:r>
            <a:endParaRPr lang="en-US"/>
          </a:p>
        </p:txBody>
      </p:sp>
      <p:sp>
        <p:nvSpPr>
          <p:cNvPr id="137" name="Google Shape;137;gb89b2c8912_0_252:notes"/>
          <p:cNvSpPr txBox="1"/>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4" name="Shape 134"/>
        <p:cNvGrpSpPr/>
        <p:nvPr/>
      </p:nvGrpSpPr>
      <p:grpSpPr>
        <a:xfrm>
          <a:off x="0" y="0"/>
          <a:ext cx="0" cy="0"/>
          <a:chOff x="0" y="0"/>
          <a:chExt cx="0" cy="0"/>
        </a:xfrm>
      </p:grpSpPr>
      <p:sp>
        <p:nvSpPr>
          <p:cNvPr id="135" name="Google Shape;135;gb89b2c8912_0_252: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6" name="Google Shape;136;gb89b2c8912_0_252:notes"/>
          <p:cNvSpPr txBox="1"/>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Save Time....:</a:t>
            </a:r>
            <a:endParaRPr lang="en-US"/>
          </a:p>
          <a:p>
            <a:pPr marL="0" lvl="0" indent="0" algn="l" rtl="0">
              <a:spcBef>
                <a:spcPts val="0"/>
              </a:spcBef>
              <a:spcAft>
                <a:spcPts val="0"/>
              </a:spcAft>
              <a:buNone/>
            </a:pPr>
            <a:r>
              <a:rPr lang="en-US"/>
              <a:t>The Platform will </a:t>
            </a:r>
            <a:r>
              <a:rPr lang="en-US" b="1" u="sng"/>
              <a:t>house/aggregate thousands of DIRECT SUPPLIERS</a:t>
            </a:r>
            <a:r>
              <a:rPr lang="en-US"/>
              <a:t>. Buyer members are now abled to easily </a:t>
            </a:r>
            <a:r>
              <a:rPr lang="en-US" b="1" u="sng"/>
              <a:t>Pick whats best suitable for them.</a:t>
            </a:r>
            <a:endParaRPr lang="en-US" b="1" u="sng"/>
          </a:p>
          <a:p>
            <a:pPr marL="0" lvl="0" indent="0" algn="l" rtl="0">
              <a:spcBef>
                <a:spcPts val="0"/>
              </a:spcBef>
              <a:spcAft>
                <a:spcPts val="0"/>
              </a:spcAft>
              <a:buNone/>
            </a:pPr>
          </a:p>
          <a:p>
            <a:pPr marL="0" lvl="0" indent="0" algn="l" rtl="0">
              <a:spcBef>
                <a:spcPts val="0"/>
              </a:spcBef>
              <a:spcAft>
                <a:spcPts val="0"/>
              </a:spcAft>
              <a:buNone/>
            </a:pPr>
            <a:r>
              <a:rPr lang="en-US"/>
              <a:t>Discover...:</a:t>
            </a:r>
            <a:endParaRPr lang="en-US"/>
          </a:p>
          <a:p>
            <a:pPr marL="0" lvl="0" indent="0" algn="l" rtl="0">
              <a:spcBef>
                <a:spcPts val="0"/>
              </a:spcBef>
              <a:spcAft>
                <a:spcPts val="0"/>
              </a:spcAft>
              <a:buNone/>
            </a:pPr>
            <a:r>
              <a:rPr lang="en-US"/>
              <a:t>Suppliers need to be a </a:t>
            </a:r>
            <a:r>
              <a:rPr lang="en-US" b="1" u="sng"/>
              <a:t>registered and verified members</a:t>
            </a:r>
            <a:r>
              <a:rPr lang="en-US"/>
              <a:t>. There will be features such as </a:t>
            </a:r>
            <a:r>
              <a:rPr lang="en-US" b="1" u="sng"/>
              <a:t>ratings and certifications to boost further</a:t>
            </a:r>
            <a:r>
              <a:rPr lang="en-US"/>
              <a:t>.</a:t>
            </a:r>
            <a:endParaRPr lang="en-US"/>
          </a:p>
          <a:p>
            <a:pPr marL="0" lvl="0" indent="0" algn="l" rtl="0">
              <a:spcBef>
                <a:spcPts val="0"/>
              </a:spcBef>
              <a:spcAft>
                <a:spcPts val="0"/>
              </a:spcAft>
              <a:buNone/>
            </a:pPr>
          </a:p>
          <a:p>
            <a:pPr marL="0" lvl="0" indent="0" algn="l" rtl="0">
              <a:spcBef>
                <a:spcPts val="0"/>
              </a:spcBef>
              <a:spcAft>
                <a:spcPts val="0"/>
              </a:spcAft>
              <a:buNone/>
            </a:pPr>
            <a:r>
              <a:rPr lang="en-US"/>
              <a:t>Grow Business:</a:t>
            </a:r>
            <a:endParaRPr lang="en-US"/>
          </a:p>
          <a:p>
            <a:pPr marL="0" lvl="0" indent="0" algn="l" rtl="0">
              <a:spcBef>
                <a:spcPts val="0"/>
              </a:spcBef>
              <a:spcAft>
                <a:spcPts val="0"/>
              </a:spcAft>
              <a:buNone/>
            </a:pPr>
            <a:r>
              <a:rPr lang="en-US"/>
              <a:t>Members akan di-empowered dengan sebuah tool digital yang yang tadinya menyerang industri, malah justru membuat mereka bisa menjadi lebih kompetitif di era digital.</a:t>
            </a:r>
            <a:endParaRPr lang="en-US"/>
          </a:p>
        </p:txBody>
      </p:sp>
      <p:sp>
        <p:nvSpPr>
          <p:cNvPr id="137" name="Google Shape;137;gb89b2c8912_0_252:notes"/>
          <p:cNvSpPr txBox="1"/>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4" name="Shape 134"/>
        <p:cNvGrpSpPr/>
        <p:nvPr/>
      </p:nvGrpSpPr>
      <p:grpSpPr>
        <a:xfrm>
          <a:off x="0" y="0"/>
          <a:ext cx="0" cy="0"/>
          <a:chOff x="0" y="0"/>
          <a:chExt cx="0" cy="0"/>
        </a:xfrm>
      </p:grpSpPr>
      <p:sp>
        <p:nvSpPr>
          <p:cNvPr id="135" name="Google Shape;135;gb89b2c8912_0_252: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6" name="Google Shape;136;gb89b2c8912_0_252:notes"/>
          <p:cNvSpPr txBox="1"/>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Save Time....:</a:t>
            </a:r>
            <a:endParaRPr lang="en-US"/>
          </a:p>
          <a:p>
            <a:pPr marL="0" lvl="0" indent="0" algn="l" rtl="0">
              <a:spcBef>
                <a:spcPts val="0"/>
              </a:spcBef>
              <a:spcAft>
                <a:spcPts val="0"/>
              </a:spcAft>
              <a:buNone/>
            </a:pPr>
            <a:r>
              <a:rPr lang="en-US"/>
              <a:t>The Platform will </a:t>
            </a:r>
            <a:r>
              <a:rPr lang="en-US" b="1" u="sng"/>
              <a:t>house/aggregate thousands of DIRECT SUPPLIERS</a:t>
            </a:r>
            <a:r>
              <a:rPr lang="en-US"/>
              <a:t>. Buyer members are now abled to easily </a:t>
            </a:r>
            <a:r>
              <a:rPr lang="en-US" b="1" u="sng"/>
              <a:t>Pick whats best suitable for them.</a:t>
            </a:r>
            <a:endParaRPr lang="en-US" b="1" u="sng"/>
          </a:p>
          <a:p>
            <a:pPr marL="0" lvl="0" indent="0" algn="l" rtl="0">
              <a:spcBef>
                <a:spcPts val="0"/>
              </a:spcBef>
              <a:spcAft>
                <a:spcPts val="0"/>
              </a:spcAft>
              <a:buNone/>
            </a:pPr>
          </a:p>
          <a:p>
            <a:pPr marL="0" lvl="0" indent="0" algn="l" rtl="0">
              <a:spcBef>
                <a:spcPts val="0"/>
              </a:spcBef>
              <a:spcAft>
                <a:spcPts val="0"/>
              </a:spcAft>
              <a:buNone/>
            </a:pPr>
            <a:r>
              <a:rPr lang="en-US"/>
              <a:t>Discover...:</a:t>
            </a:r>
            <a:endParaRPr lang="en-US"/>
          </a:p>
          <a:p>
            <a:pPr marL="0" lvl="0" indent="0" algn="l" rtl="0">
              <a:spcBef>
                <a:spcPts val="0"/>
              </a:spcBef>
              <a:spcAft>
                <a:spcPts val="0"/>
              </a:spcAft>
              <a:buNone/>
            </a:pPr>
            <a:r>
              <a:rPr lang="en-US"/>
              <a:t>Suppliers need to be a </a:t>
            </a:r>
            <a:r>
              <a:rPr lang="en-US" b="1" u="sng"/>
              <a:t>registered and verified members</a:t>
            </a:r>
            <a:r>
              <a:rPr lang="en-US"/>
              <a:t>. There will be features such as </a:t>
            </a:r>
            <a:r>
              <a:rPr lang="en-US" b="1" u="sng"/>
              <a:t>ratings and certifications to boost further</a:t>
            </a:r>
            <a:r>
              <a:rPr lang="en-US"/>
              <a:t>.</a:t>
            </a:r>
            <a:endParaRPr lang="en-US"/>
          </a:p>
          <a:p>
            <a:pPr marL="0" lvl="0" indent="0" algn="l" rtl="0">
              <a:spcBef>
                <a:spcPts val="0"/>
              </a:spcBef>
              <a:spcAft>
                <a:spcPts val="0"/>
              </a:spcAft>
              <a:buNone/>
            </a:pPr>
          </a:p>
          <a:p>
            <a:pPr marL="0" lvl="0" indent="0" algn="l" rtl="0">
              <a:spcBef>
                <a:spcPts val="0"/>
              </a:spcBef>
              <a:spcAft>
                <a:spcPts val="0"/>
              </a:spcAft>
              <a:buNone/>
            </a:pPr>
            <a:r>
              <a:rPr lang="en-US"/>
              <a:t>Grow Business:</a:t>
            </a:r>
            <a:endParaRPr lang="en-US"/>
          </a:p>
          <a:p>
            <a:pPr marL="0" lvl="0" indent="0" algn="l" rtl="0">
              <a:spcBef>
                <a:spcPts val="0"/>
              </a:spcBef>
              <a:spcAft>
                <a:spcPts val="0"/>
              </a:spcAft>
              <a:buNone/>
            </a:pPr>
            <a:r>
              <a:rPr lang="en-US"/>
              <a:t>Members akan di-empowered dengan sebuah tool digital yang yang tadinya menyerang industri, malah justru membuat mereka bisa menjadi lebih kompetitif di era digital.</a:t>
            </a:r>
            <a:endParaRPr lang="en-US"/>
          </a:p>
        </p:txBody>
      </p:sp>
      <p:sp>
        <p:nvSpPr>
          <p:cNvPr id="137" name="Google Shape;137;gb89b2c8912_0_252:notes"/>
          <p:cNvSpPr txBox="1"/>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4" name="Shape 134"/>
        <p:cNvGrpSpPr/>
        <p:nvPr/>
      </p:nvGrpSpPr>
      <p:grpSpPr>
        <a:xfrm>
          <a:off x="0" y="0"/>
          <a:ext cx="0" cy="0"/>
          <a:chOff x="0" y="0"/>
          <a:chExt cx="0" cy="0"/>
        </a:xfrm>
      </p:grpSpPr>
      <p:sp>
        <p:nvSpPr>
          <p:cNvPr id="135" name="Google Shape;135;gb89b2c8912_0_252: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6" name="Google Shape;136;gb89b2c8912_0_252:notes"/>
          <p:cNvSpPr txBox="1"/>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Save Time....:</a:t>
            </a:r>
            <a:endParaRPr lang="en-US"/>
          </a:p>
          <a:p>
            <a:pPr marL="0" lvl="0" indent="0" algn="l" rtl="0">
              <a:spcBef>
                <a:spcPts val="0"/>
              </a:spcBef>
              <a:spcAft>
                <a:spcPts val="0"/>
              </a:spcAft>
              <a:buNone/>
            </a:pPr>
            <a:r>
              <a:rPr lang="en-US"/>
              <a:t>The Platform will </a:t>
            </a:r>
            <a:r>
              <a:rPr lang="en-US" b="1" u="sng"/>
              <a:t>house/aggregate thousands of DIRECT SUPPLIERS</a:t>
            </a:r>
            <a:r>
              <a:rPr lang="en-US"/>
              <a:t>. Buyer members are now abled to easily </a:t>
            </a:r>
            <a:r>
              <a:rPr lang="en-US" b="1" u="sng"/>
              <a:t>Pick whats best suitable for them.</a:t>
            </a:r>
            <a:endParaRPr lang="en-US" b="1" u="sng"/>
          </a:p>
          <a:p>
            <a:pPr marL="0" lvl="0" indent="0" algn="l" rtl="0">
              <a:spcBef>
                <a:spcPts val="0"/>
              </a:spcBef>
              <a:spcAft>
                <a:spcPts val="0"/>
              </a:spcAft>
              <a:buNone/>
            </a:pPr>
          </a:p>
          <a:p>
            <a:pPr marL="0" lvl="0" indent="0" algn="l" rtl="0">
              <a:spcBef>
                <a:spcPts val="0"/>
              </a:spcBef>
              <a:spcAft>
                <a:spcPts val="0"/>
              </a:spcAft>
              <a:buNone/>
            </a:pPr>
            <a:r>
              <a:rPr lang="en-US"/>
              <a:t>Discover...:</a:t>
            </a:r>
            <a:endParaRPr lang="en-US"/>
          </a:p>
          <a:p>
            <a:pPr marL="0" lvl="0" indent="0" algn="l" rtl="0">
              <a:spcBef>
                <a:spcPts val="0"/>
              </a:spcBef>
              <a:spcAft>
                <a:spcPts val="0"/>
              </a:spcAft>
              <a:buNone/>
            </a:pPr>
            <a:r>
              <a:rPr lang="en-US"/>
              <a:t>Suppliers need to be a </a:t>
            </a:r>
            <a:r>
              <a:rPr lang="en-US" b="1" u="sng"/>
              <a:t>registered and verified members</a:t>
            </a:r>
            <a:r>
              <a:rPr lang="en-US"/>
              <a:t>. There will be features such as </a:t>
            </a:r>
            <a:r>
              <a:rPr lang="en-US" b="1" u="sng"/>
              <a:t>ratings and certifications to boost further</a:t>
            </a:r>
            <a:r>
              <a:rPr lang="en-US"/>
              <a:t>.</a:t>
            </a:r>
            <a:endParaRPr lang="en-US"/>
          </a:p>
          <a:p>
            <a:pPr marL="0" lvl="0" indent="0" algn="l" rtl="0">
              <a:spcBef>
                <a:spcPts val="0"/>
              </a:spcBef>
              <a:spcAft>
                <a:spcPts val="0"/>
              </a:spcAft>
              <a:buNone/>
            </a:pPr>
          </a:p>
          <a:p>
            <a:pPr marL="0" lvl="0" indent="0" algn="l" rtl="0">
              <a:spcBef>
                <a:spcPts val="0"/>
              </a:spcBef>
              <a:spcAft>
                <a:spcPts val="0"/>
              </a:spcAft>
              <a:buNone/>
            </a:pPr>
            <a:r>
              <a:rPr lang="en-US"/>
              <a:t>Grow Business:</a:t>
            </a:r>
            <a:endParaRPr lang="en-US"/>
          </a:p>
          <a:p>
            <a:pPr marL="0" lvl="0" indent="0" algn="l" rtl="0">
              <a:spcBef>
                <a:spcPts val="0"/>
              </a:spcBef>
              <a:spcAft>
                <a:spcPts val="0"/>
              </a:spcAft>
              <a:buNone/>
            </a:pPr>
            <a:r>
              <a:rPr lang="en-US"/>
              <a:t>Members akan di-empowered dengan sebuah tool digital yang yang tadinya menyerang industri, malah justru membuat mereka bisa menjadi lebih kompetitif di era digital.</a:t>
            </a:r>
            <a:endParaRPr lang="en-US"/>
          </a:p>
        </p:txBody>
      </p:sp>
      <p:sp>
        <p:nvSpPr>
          <p:cNvPr id="137" name="Google Shape;137;gb89b2c8912_0_252:notes"/>
          <p:cNvSpPr txBox="1"/>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4" name="Shape 134"/>
        <p:cNvGrpSpPr/>
        <p:nvPr/>
      </p:nvGrpSpPr>
      <p:grpSpPr>
        <a:xfrm>
          <a:off x="0" y="0"/>
          <a:ext cx="0" cy="0"/>
          <a:chOff x="0" y="0"/>
          <a:chExt cx="0" cy="0"/>
        </a:xfrm>
      </p:grpSpPr>
      <p:sp>
        <p:nvSpPr>
          <p:cNvPr id="135" name="Google Shape;135;gb89b2c8912_0_252: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6" name="Google Shape;136;gb89b2c8912_0_252:notes"/>
          <p:cNvSpPr txBox="1"/>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Save Time....:</a:t>
            </a:r>
            <a:endParaRPr lang="en-US"/>
          </a:p>
          <a:p>
            <a:pPr marL="0" lvl="0" indent="0" algn="l" rtl="0">
              <a:spcBef>
                <a:spcPts val="0"/>
              </a:spcBef>
              <a:spcAft>
                <a:spcPts val="0"/>
              </a:spcAft>
              <a:buNone/>
            </a:pPr>
            <a:r>
              <a:rPr lang="en-US"/>
              <a:t>The Platform will </a:t>
            </a:r>
            <a:r>
              <a:rPr lang="en-US" b="1" u="sng"/>
              <a:t>house/aggregate thousands of DIRECT SUPPLIERS</a:t>
            </a:r>
            <a:r>
              <a:rPr lang="en-US"/>
              <a:t>. Buyer members are now abled to easily </a:t>
            </a:r>
            <a:r>
              <a:rPr lang="en-US" b="1" u="sng"/>
              <a:t>Pick whats best suitable for them.</a:t>
            </a:r>
            <a:endParaRPr lang="en-US" b="1" u="sng"/>
          </a:p>
          <a:p>
            <a:pPr marL="0" lvl="0" indent="0" algn="l" rtl="0">
              <a:spcBef>
                <a:spcPts val="0"/>
              </a:spcBef>
              <a:spcAft>
                <a:spcPts val="0"/>
              </a:spcAft>
              <a:buNone/>
            </a:pPr>
          </a:p>
          <a:p>
            <a:pPr marL="0" lvl="0" indent="0" algn="l" rtl="0">
              <a:spcBef>
                <a:spcPts val="0"/>
              </a:spcBef>
              <a:spcAft>
                <a:spcPts val="0"/>
              </a:spcAft>
              <a:buNone/>
            </a:pPr>
            <a:r>
              <a:rPr lang="en-US"/>
              <a:t>Discover...:</a:t>
            </a:r>
            <a:endParaRPr lang="en-US"/>
          </a:p>
          <a:p>
            <a:pPr marL="0" lvl="0" indent="0" algn="l" rtl="0">
              <a:spcBef>
                <a:spcPts val="0"/>
              </a:spcBef>
              <a:spcAft>
                <a:spcPts val="0"/>
              </a:spcAft>
              <a:buNone/>
            </a:pPr>
            <a:r>
              <a:rPr lang="en-US"/>
              <a:t>Suppliers need to be a </a:t>
            </a:r>
            <a:r>
              <a:rPr lang="en-US" b="1" u="sng"/>
              <a:t>registered and verified members</a:t>
            </a:r>
            <a:r>
              <a:rPr lang="en-US"/>
              <a:t>. There will be features such as </a:t>
            </a:r>
            <a:r>
              <a:rPr lang="en-US" b="1" u="sng"/>
              <a:t>ratings and certifications to boost further</a:t>
            </a:r>
            <a:r>
              <a:rPr lang="en-US"/>
              <a:t>.</a:t>
            </a:r>
            <a:endParaRPr lang="en-US"/>
          </a:p>
          <a:p>
            <a:pPr marL="0" lvl="0" indent="0" algn="l" rtl="0">
              <a:spcBef>
                <a:spcPts val="0"/>
              </a:spcBef>
              <a:spcAft>
                <a:spcPts val="0"/>
              </a:spcAft>
              <a:buNone/>
            </a:pPr>
          </a:p>
          <a:p>
            <a:pPr marL="0" lvl="0" indent="0" algn="l" rtl="0">
              <a:spcBef>
                <a:spcPts val="0"/>
              </a:spcBef>
              <a:spcAft>
                <a:spcPts val="0"/>
              </a:spcAft>
              <a:buNone/>
            </a:pPr>
            <a:r>
              <a:rPr lang="en-US"/>
              <a:t>Grow Business:</a:t>
            </a:r>
            <a:endParaRPr lang="en-US"/>
          </a:p>
          <a:p>
            <a:pPr marL="0" lvl="0" indent="0" algn="l" rtl="0">
              <a:spcBef>
                <a:spcPts val="0"/>
              </a:spcBef>
              <a:spcAft>
                <a:spcPts val="0"/>
              </a:spcAft>
              <a:buNone/>
            </a:pPr>
            <a:r>
              <a:rPr lang="en-US"/>
              <a:t>Members akan di-empowered dengan sebuah tool digital yang yang tadinya menyerang industri, malah justru membuat mereka bisa menjadi lebih kompetitif di era digital.</a:t>
            </a:r>
            <a:endParaRPr lang="en-US"/>
          </a:p>
        </p:txBody>
      </p:sp>
      <p:sp>
        <p:nvSpPr>
          <p:cNvPr id="137" name="Google Shape;137;gb89b2c8912_0_252:notes"/>
          <p:cNvSpPr txBox="1"/>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63" name="Shape 163"/>
        <p:cNvGrpSpPr/>
        <p:nvPr/>
      </p:nvGrpSpPr>
      <p:grpSpPr>
        <a:xfrm>
          <a:off x="0" y="0"/>
          <a:ext cx="0" cy="0"/>
          <a:chOff x="0" y="0"/>
          <a:chExt cx="0" cy="0"/>
        </a:xfrm>
      </p:grpSpPr>
      <p:sp>
        <p:nvSpPr>
          <p:cNvPr id="164" name="Google Shape;164;gb89b2c8912_0_347:notes"/>
          <p:cNvSpPr txBox="1"/>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65" name="Google Shape;165;gb89b2c8912_0_347: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4" name="Shape 134"/>
        <p:cNvGrpSpPr/>
        <p:nvPr/>
      </p:nvGrpSpPr>
      <p:grpSpPr>
        <a:xfrm>
          <a:off x="0" y="0"/>
          <a:ext cx="0" cy="0"/>
          <a:chOff x="0" y="0"/>
          <a:chExt cx="0" cy="0"/>
        </a:xfrm>
      </p:grpSpPr>
      <p:sp>
        <p:nvSpPr>
          <p:cNvPr id="135" name="Google Shape;135;gb89b2c8912_0_252: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6" name="Google Shape;136;gb89b2c8912_0_252:notes"/>
          <p:cNvSpPr txBox="1"/>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Save Time....:</a:t>
            </a:r>
            <a:endParaRPr lang="en-US"/>
          </a:p>
          <a:p>
            <a:pPr marL="0" lvl="0" indent="0" algn="l" rtl="0">
              <a:spcBef>
                <a:spcPts val="0"/>
              </a:spcBef>
              <a:spcAft>
                <a:spcPts val="0"/>
              </a:spcAft>
              <a:buNone/>
            </a:pPr>
            <a:r>
              <a:rPr lang="en-US"/>
              <a:t>The Platform will </a:t>
            </a:r>
            <a:r>
              <a:rPr lang="en-US" b="1" u="sng"/>
              <a:t>house/aggregate thousands of DIRECT SUPPLIERS</a:t>
            </a:r>
            <a:r>
              <a:rPr lang="en-US"/>
              <a:t>. Buyer members are now abled to easily </a:t>
            </a:r>
            <a:r>
              <a:rPr lang="en-US" b="1" u="sng"/>
              <a:t>Pick whats best suitable for them.</a:t>
            </a:r>
            <a:endParaRPr lang="en-US" b="1" u="sng"/>
          </a:p>
          <a:p>
            <a:pPr marL="0" lvl="0" indent="0" algn="l" rtl="0">
              <a:spcBef>
                <a:spcPts val="0"/>
              </a:spcBef>
              <a:spcAft>
                <a:spcPts val="0"/>
              </a:spcAft>
              <a:buNone/>
            </a:pPr>
          </a:p>
          <a:p>
            <a:pPr marL="0" lvl="0" indent="0" algn="l" rtl="0">
              <a:spcBef>
                <a:spcPts val="0"/>
              </a:spcBef>
              <a:spcAft>
                <a:spcPts val="0"/>
              </a:spcAft>
              <a:buNone/>
            </a:pPr>
            <a:r>
              <a:rPr lang="en-US"/>
              <a:t>Discover...:</a:t>
            </a:r>
            <a:endParaRPr lang="en-US"/>
          </a:p>
          <a:p>
            <a:pPr marL="0" lvl="0" indent="0" algn="l" rtl="0">
              <a:spcBef>
                <a:spcPts val="0"/>
              </a:spcBef>
              <a:spcAft>
                <a:spcPts val="0"/>
              </a:spcAft>
              <a:buNone/>
            </a:pPr>
            <a:r>
              <a:rPr lang="en-US"/>
              <a:t>Suppliers need to be a </a:t>
            </a:r>
            <a:r>
              <a:rPr lang="en-US" b="1" u="sng"/>
              <a:t>registered and verified members</a:t>
            </a:r>
            <a:r>
              <a:rPr lang="en-US"/>
              <a:t>. There will be features such as </a:t>
            </a:r>
            <a:r>
              <a:rPr lang="en-US" b="1" u="sng"/>
              <a:t>ratings and certifications to boost further</a:t>
            </a:r>
            <a:r>
              <a:rPr lang="en-US"/>
              <a:t>.</a:t>
            </a:r>
            <a:endParaRPr lang="en-US"/>
          </a:p>
          <a:p>
            <a:pPr marL="0" lvl="0" indent="0" algn="l" rtl="0">
              <a:spcBef>
                <a:spcPts val="0"/>
              </a:spcBef>
              <a:spcAft>
                <a:spcPts val="0"/>
              </a:spcAft>
              <a:buNone/>
            </a:pPr>
          </a:p>
          <a:p>
            <a:pPr marL="0" lvl="0" indent="0" algn="l" rtl="0">
              <a:spcBef>
                <a:spcPts val="0"/>
              </a:spcBef>
              <a:spcAft>
                <a:spcPts val="0"/>
              </a:spcAft>
              <a:buNone/>
            </a:pPr>
            <a:r>
              <a:rPr lang="en-US"/>
              <a:t>Grow Business:</a:t>
            </a:r>
            <a:endParaRPr lang="en-US"/>
          </a:p>
          <a:p>
            <a:pPr marL="0" lvl="0" indent="0" algn="l" rtl="0">
              <a:spcBef>
                <a:spcPts val="0"/>
              </a:spcBef>
              <a:spcAft>
                <a:spcPts val="0"/>
              </a:spcAft>
              <a:buNone/>
            </a:pPr>
            <a:r>
              <a:rPr lang="en-US"/>
              <a:t>Members akan di-empowered dengan sebuah tool digital yang yang tadinya menyerang industri, malah justru membuat mereka bisa menjadi lebih kompetitif di era digital.</a:t>
            </a:r>
            <a:endParaRPr lang="en-US"/>
          </a:p>
        </p:txBody>
      </p:sp>
      <p:sp>
        <p:nvSpPr>
          <p:cNvPr id="137" name="Google Shape;137;gb89b2c8912_0_252:notes"/>
          <p:cNvSpPr txBox="1"/>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4" name="Shape 134"/>
        <p:cNvGrpSpPr/>
        <p:nvPr/>
      </p:nvGrpSpPr>
      <p:grpSpPr>
        <a:xfrm>
          <a:off x="0" y="0"/>
          <a:ext cx="0" cy="0"/>
          <a:chOff x="0" y="0"/>
          <a:chExt cx="0" cy="0"/>
        </a:xfrm>
      </p:grpSpPr>
      <p:sp>
        <p:nvSpPr>
          <p:cNvPr id="135" name="Google Shape;135;gb89b2c8912_0_252: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6" name="Google Shape;136;gb89b2c8912_0_252:notes"/>
          <p:cNvSpPr txBox="1"/>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Save Time....:</a:t>
            </a:r>
            <a:endParaRPr lang="en-US"/>
          </a:p>
          <a:p>
            <a:pPr marL="0" lvl="0" indent="0" algn="l" rtl="0">
              <a:spcBef>
                <a:spcPts val="0"/>
              </a:spcBef>
              <a:spcAft>
                <a:spcPts val="0"/>
              </a:spcAft>
              <a:buNone/>
            </a:pPr>
            <a:r>
              <a:rPr lang="en-US"/>
              <a:t>The Platform will </a:t>
            </a:r>
            <a:r>
              <a:rPr lang="en-US" b="1" u="sng"/>
              <a:t>house/aggregate thousands of DIRECT SUPPLIERS</a:t>
            </a:r>
            <a:r>
              <a:rPr lang="en-US"/>
              <a:t>. Buyer members are now abled to easily </a:t>
            </a:r>
            <a:r>
              <a:rPr lang="en-US" b="1" u="sng"/>
              <a:t>Pick whats best suitable for them.</a:t>
            </a:r>
            <a:endParaRPr lang="en-US" b="1" u="sng"/>
          </a:p>
          <a:p>
            <a:pPr marL="0" lvl="0" indent="0" algn="l" rtl="0">
              <a:spcBef>
                <a:spcPts val="0"/>
              </a:spcBef>
              <a:spcAft>
                <a:spcPts val="0"/>
              </a:spcAft>
              <a:buNone/>
            </a:pPr>
          </a:p>
          <a:p>
            <a:pPr marL="0" lvl="0" indent="0" algn="l" rtl="0">
              <a:spcBef>
                <a:spcPts val="0"/>
              </a:spcBef>
              <a:spcAft>
                <a:spcPts val="0"/>
              </a:spcAft>
              <a:buNone/>
            </a:pPr>
            <a:r>
              <a:rPr lang="en-US"/>
              <a:t>Discover...:</a:t>
            </a:r>
            <a:endParaRPr lang="en-US"/>
          </a:p>
          <a:p>
            <a:pPr marL="0" lvl="0" indent="0" algn="l" rtl="0">
              <a:spcBef>
                <a:spcPts val="0"/>
              </a:spcBef>
              <a:spcAft>
                <a:spcPts val="0"/>
              </a:spcAft>
              <a:buNone/>
            </a:pPr>
            <a:r>
              <a:rPr lang="en-US"/>
              <a:t>Suppliers need to be a </a:t>
            </a:r>
            <a:r>
              <a:rPr lang="en-US" b="1" u="sng"/>
              <a:t>registered and verified members</a:t>
            </a:r>
            <a:r>
              <a:rPr lang="en-US"/>
              <a:t>. There will be features such as </a:t>
            </a:r>
            <a:r>
              <a:rPr lang="en-US" b="1" u="sng"/>
              <a:t>ratings and certifications to boost further</a:t>
            </a:r>
            <a:r>
              <a:rPr lang="en-US"/>
              <a:t>.</a:t>
            </a:r>
            <a:endParaRPr lang="en-US"/>
          </a:p>
          <a:p>
            <a:pPr marL="0" lvl="0" indent="0" algn="l" rtl="0">
              <a:spcBef>
                <a:spcPts val="0"/>
              </a:spcBef>
              <a:spcAft>
                <a:spcPts val="0"/>
              </a:spcAft>
              <a:buNone/>
            </a:pPr>
          </a:p>
          <a:p>
            <a:pPr marL="0" lvl="0" indent="0" algn="l" rtl="0">
              <a:spcBef>
                <a:spcPts val="0"/>
              </a:spcBef>
              <a:spcAft>
                <a:spcPts val="0"/>
              </a:spcAft>
              <a:buNone/>
            </a:pPr>
            <a:r>
              <a:rPr lang="en-US"/>
              <a:t>Grow Business:</a:t>
            </a:r>
            <a:endParaRPr lang="en-US"/>
          </a:p>
          <a:p>
            <a:pPr marL="0" lvl="0" indent="0" algn="l" rtl="0">
              <a:spcBef>
                <a:spcPts val="0"/>
              </a:spcBef>
              <a:spcAft>
                <a:spcPts val="0"/>
              </a:spcAft>
              <a:buNone/>
            </a:pPr>
            <a:r>
              <a:rPr lang="en-US"/>
              <a:t>Members akan di-empowered dengan sebuah tool digital yang yang tadinya menyerang industri, malah justru membuat mereka bisa menjadi lebih kompetitif di era digital.</a:t>
            </a:r>
            <a:endParaRPr lang="en-US"/>
          </a:p>
        </p:txBody>
      </p:sp>
      <p:sp>
        <p:nvSpPr>
          <p:cNvPr id="137" name="Google Shape;137;gb89b2c8912_0_252:notes"/>
          <p:cNvSpPr txBox="1"/>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4" name="Shape 134"/>
        <p:cNvGrpSpPr/>
        <p:nvPr/>
      </p:nvGrpSpPr>
      <p:grpSpPr>
        <a:xfrm>
          <a:off x="0" y="0"/>
          <a:ext cx="0" cy="0"/>
          <a:chOff x="0" y="0"/>
          <a:chExt cx="0" cy="0"/>
        </a:xfrm>
      </p:grpSpPr>
      <p:sp>
        <p:nvSpPr>
          <p:cNvPr id="135" name="Google Shape;135;gb89b2c8912_0_252: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6" name="Google Shape;136;gb89b2c8912_0_252:notes"/>
          <p:cNvSpPr txBox="1"/>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Save Time....:</a:t>
            </a:r>
            <a:endParaRPr lang="en-US"/>
          </a:p>
          <a:p>
            <a:pPr marL="0" lvl="0" indent="0" algn="l" rtl="0">
              <a:spcBef>
                <a:spcPts val="0"/>
              </a:spcBef>
              <a:spcAft>
                <a:spcPts val="0"/>
              </a:spcAft>
              <a:buNone/>
            </a:pPr>
            <a:r>
              <a:rPr lang="en-US"/>
              <a:t>The Platform will </a:t>
            </a:r>
            <a:r>
              <a:rPr lang="en-US" b="1" u="sng"/>
              <a:t>house/aggregate thousands of DIRECT SUPPLIERS</a:t>
            </a:r>
            <a:r>
              <a:rPr lang="en-US"/>
              <a:t>. Buyer members are now abled to easily </a:t>
            </a:r>
            <a:r>
              <a:rPr lang="en-US" b="1" u="sng"/>
              <a:t>Pick whats best suitable for them.</a:t>
            </a:r>
            <a:endParaRPr lang="en-US" b="1" u="sng"/>
          </a:p>
          <a:p>
            <a:pPr marL="0" lvl="0" indent="0" algn="l" rtl="0">
              <a:spcBef>
                <a:spcPts val="0"/>
              </a:spcBef>
              <a:spcAft>
                <a:spcPts val="0"/>
              </a:spcAft>
              <a:buNone/>
            </a:pPr>
          </a:p>
          <a:p>
            <a:pPr marL="0" lvl="0" indent="0" algn="l" rtl="0">
              <a:spcBef>
                <a:spcPts val="0"/>
              </a:spcBef>
              <a:spcAft>
                <a:spcPts val="0"/>
              </a:spcAft>
              <a:buNone/>
            </a:pPr>
            <a:r>
              <a:rPr lang="en-US"/>
              <a:t>Discover...:</a:t>
            </a:r>
            <a:endParaRPr lang="en-US"/>
          </a:p>
          <a:p>
            <a:pPr marL="0" lvl="0" indent="0" algn="l" rtl="0">
              <a:spcBef>
                <a:spcPts val="0"/>
              </a:spcBef>
              <a:spcAft>
                <a:spcPts val="0"/>
              </a:spcAft>
              <a:buNone/>
            </a:pPr>
            <a:r>
              <a:rPr lang="en-US"/>
              <a:t>Suppliers need to be a </a:t>
            </a:r>
            <a:r>
              <a:rPr lang="en-US" b="1" u="sng"/>
              <a:t>registered and verified members</a:t>
            </a:r>
            <a:r>
              <a:rPr lang="en-US"/>
              <a:t>. There will be features such as </a:t>
            </a:r>
            <a:r>
              <a:rPr lang="en-US" b="1" u="sng"/>
              <a:t>ratings and certifications to boost further</a:t>
            </a:r>
            <a:r>
              <a:rPr lang="en-US"/>
              <a:t>.</a:t>
            </a:r>
            <a:endParaRPr lang="en-US"/>
          </a:p>
          <a:p>
            <a:pPr marL="0" lvl="0" indent="0" algn="l" rtl="0">
              <a:spcBef>
                <a:spcPts val="0"/>
              </a:spcBef>
              <a:spcAft>
                <a:spcPts val="0"/>
              </a:spcAft>
              <a:buNone/>
            </a:pPr>
          </a:p>
          <a:p>
            <a:pPr marL="0" lvl="0" indent="0" algn="l" rtl="0">
              <a:spcBef>
                <a:spcPts val="0"/>
              </a:spcBef>
              <a:spcAft>
                <a:spcPts val="0"/>
              </a:spcAft>
              <a:buNone/>
            </a:pPr>
            <a:r>
              <a:rPr lang="en-US"/>
              <a:t>Grow Business:</a:t>
            </a:r>
            <a:endParaRPr lang="en-US"/>
          </a:p>
          <a:p>
            <a:pPr marL="0" lvl="0" indent="0" algn="l" rtl="0">
              <a:spcBef>
                <a:spcPts val="0"/>
              </a:spcBef>
              <a:spcAft>
                <a:spcPts val="0"/>
              </a:spcAft>
              <a:buNone/>
            </a:pPr>
            <a:r>
              <a:rPr lang="en-US"/>
              <a:t>Members akan di-empowered dengan sebuah tool digital yang yang tadinya menyerang industri, malah justru membuat mereka bisa menjadi lebih kompetitif di era digital.</a:t>
            </a:r>
            <a:endParaRPr lang="en-US"/>
          </a:p>
        </p:txBody>
      </p:sp>
      <p:sp>
        <p:nvSpPr>
          <p:cNvPr id="137" name="Google Shape;137;gb89b2c8912_0_252:notes"/>
          <p:cNvSpPr txBox="1"/>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4" name="Shape 134"/>
        <p:cNvGrpSpPr/>
        <p:nvPr/>
      </p:nvGrpSpPr>
      <p:grpSpPr>
        <a:xfrm>
          <a:off x="0" y="0"/>
          <a:ext cx="0" cy="0"/>
          <a:chOff x="0" y="0"/>
          <a:chExt cx="0" cy="0"/>
        </a:xfrm>
      </p:grpSpPr>
      <p:sp>
        <p:nvSpPr>
          <p:cNvPr id="135" name="Google Shape;135;gb89b2c8912_0_252: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6" name="Google Shape;136;gb89b2c8912_0_252:notes"/>
          <p:cNvSpPr txBox="1"/>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Save Time....:</a:t>
            </a:r>
            <a:endParaRPr lang="en-US"/>
          </a:p>
          <a:p>
            <a:pPr marL="0" lvl="0" indent="0" algn="l" rtl="0">
              <a:spcBef>
                <a:spcPts val="0"/>
              </a:spcBef>
              <a:spcAft>
                <a:spcPts val="0"/>
              </a:spcAft>
              <a:buNone/>
            </a:pPr>
            <a:r>
              <a:rPr lang="en-US"/>
              <a:t>The Platform will </a:t>
            </a:r>
            <a:r>
              <a:rPr lang="en-US" b="1" u="sng"/>
              <a:t>house/aggregate thousands of DIRECT SUPPLIERS</a:t>
            </a:r>
            <a:r>
              <a:rPr lang="en-US"/>
              <a:t>. Buyer members are now abled to easily </a:t>
            </a:r>
            <a:r>
              <a:rPr lang="en-US" b="1" u="sng"/>
              <a:t>Pick whats best suitable for them.</a:t>
            </a:r>
            <a:endParaRPr lang="en-US" b="1" u="sng"/>
          </a:p>
          <a:p>
            <a:pPr marL="0" lvl="0" indent="0" algn="l" rtl="0">
              <a:spcBef>
                <a:spcPts val="0"/>
              </a:spcBef>
              <a:spcAft>
                <a:spcPts val="0"/>
              </a:spcAft>
              <a:buNone/>
            </a:pPr>
          </a:p>
          <a:p>
            <a:pPr marL="0" lvl="0" indent="0" algn="l" rtl="0">
              <a:spcBef>
                <a:spcPts val="0"/>
              </a:spcBef>
              <a:spcAft>
                <a:spcPts val="0"/>
              </a:spcAft>
              <a:buNone/>
            </a:pPr>
            <a:r>
              <a:rPr lang="en-US"/>
              <a:t>Discover...:</a:t>
            </a:r>
            <a:endParaRPr lang="en-US"/>
          </a:p>
          <a:p>
            <a:pPr marL="0" lvl="0" indent="0" algn="l" rtl="0">
              <a:spcBef>
                <a:spcPts val="0"/>
              </a:spcBef>
              <a:spcAft>
                <a:spcPts val="0"/>
              </a:spcAft>
              <a:buNone/>
            </a:pPr>
            <a:r>
              <a:rPr lang="en-US"/>
              <a:t>Suppliers need to be a </a:t>
            </a:r>
            <a:r>
              <a:rPr lang="en-US" b="1" u="sng"/>
              <a:t>registered and verified members</a:t>
            </a:r>
            <a:r>
              <a:rPr lang="en-US"/>
              <a:t>. There will be features such as </a:t>
            </a:r>
            <a:r>
              <a:rPr lang="en-US" b="1" u="sng"/>
              <a:t>ratings and certifications to boost further</a:t>
            </a:r>
            <a:r>
              <a:rPr lang="en-US"/>
              <a:t>.</a:t>
            </a:r>
            <a:endParaRPr lang="en-US"/>
          </a:p>
          <a:p>
            <a:pPr marL="0" lvl="0" indent="0" algn="l" rtl="0">
              <a:spcBef>
                <a:spcPts val="0"/>
              </a:spcBef>
              <a:spcAft>
                <a:spcPts val="0"/>
              </a:spcAft>
              <a:buNone/>
            </a:pPr>
          </a:p>
          <a:p>
            <a:pPr marL="0" lvl="0" indent="0" algn="l" rtl="0">
              <a:spcBef>
                <a:spcPts val="0"/>
              </a:spcBef>
              <a:spcAft>
                <a:spcPts val="0"/>
              </a:spcAft>
              <a:buNone/>
            </a:pPr>
            <a:r>
              <a:rPr lang="en-US"/>
              <a:t>Grow Business:</a:t>
            </a:r>
            <a:endParaRPr lang="en-US"/>
          </a:p>
          <a:p>
            <a:pPr marL="0" lvl="0" indent="0" algn="l" rtl="0">
              <a:spcBef>
                <a:spcPts val="0"/>
              </a:spcBef>
              <a:spcAft>
                <a:spcPts val="0"/>
              </a:spcAft>
              <a:buNone/>
            </a:pPr>
            <a:r>
              <a:rPr lang="en-US"/>
              <a:t>Members akan di-empowered dengan sebuah tool digital yang yang tadinya menyerang industri, malah justru membuat mereka bisa menjadi lebih kompetitif di era digital.</a:t>
            </a:r>
            <a:endParaRPr lang="en-US"/>
          </a:p>
        </p:txBody>
      </p:sp>
      <p:sp>
        <p:nvSpPr>
          <p:cNvPr id="137" name="Google Shape;137;gb89b2c8912_0_252:notes"/>
          <p:cNvSpPr txBox="1"/>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4" name="Shape 134"/>
        <p:cNvGrpSpPr/>
        <p:nvPr/>
      </p:nvGrpSpPr>
      <p:grpSpPr>
        <a:xfrm>
          <a:off x="0" y="0"/>
          <a:ext cx="0" cy="0"/>
          <a:chOff x="0" y="0"/>
          <a:chExt cx="0" cy="0"/>
        </a:xfrm>
      </p:grpSpPr>
      <p:sp>
        <p:nvSpPr>
          <p:cNvPr id="135" name="Google Shape;135;gb89b2c8912_0_252: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6" name="Google Shape;136;gb89b2c8912_0_252:notes"/>
          <p:cNvSpPr txBox="1"/>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Save Time....:</a:t>
            </a:r>
            <a:endParaRPr lang="en-US"/>
          </a:p>
          <a:p>
            <a:pPr marL="0" lvl="0" indent="0" algn="l" rtl="0">
              <a:spcBef>
                <a:spcPts val="0"/>
              </a:spcBef>
              <a:spcAft>
                <a:spcPts val="0"/>
              </a:spcAft>
              <a:buNone/>
            </a:pPr>
            <a:r>
              <a:rPr lang="en-US"/>
              <a:t>The Platform will </a:t>
            </a:r>
            <a:r>
              <a:rPr lang="en-US" b="1" u="sng"/>
              <a:t>house/aggregate thousands of DIRECT SUPPLIERS</a:t>
            </a:r>
            <a:r>
              <a:rPr lang="en-US"/>
              <a:t>. Buyer members are now abled to easily </a:t>
            </a:r>
            <a:r>
              <a:rPr lang="en-US" b="1" u="sng"/>
              <a:t>Pick whats best suitable for them.</a:t>
            </a:r>
            <a:endParaRPr lang="en-US" b="1" u="sng"/>
          </a:p>
          <a:p>
            <a:pPr marL="0" lvl="0" indent="0" algn="l" rtl="0">
              <a:spcBef>
                <a:spcPts val="0"/>
              </a:spcBef>
              <a:spcAft>
                <a:spcPts val="0"/>
              </a:spcAft>
              <a:buNone/>
            </a:pPr>
          </a:p>
          <a:p>
            <a:pPr marL="0" lvl="0" indent="0" algn="l" rtl="0">
              <a:spcBef>
                <a:spcPts val="0"/>
              </a:spcBef>
              <a:spcAft>
                <a:spcPts val="0"/>
              </a:spcAft>
              <a:buNone/>
            </a:pPr>
            <a:r>
              <a:rPr lang="en-US"/>
              <a:t>Discover...:</a:t>
            </a:r>
            <a:endParaRPr lang="en-US"/>
          </a:p>
          <a:p>
            <a:pPr marL="0" lvl="0" indent="0" algn="l" rtl="0">
              <a:spcBef>
                <a:spcPts val="0"/>
              </a:spcBef>
              <a:spcAft>
                <a:spcPts val="0"/>
              </a:spcAft>
              <a:buNone/>
            </a:pPr>
            <a:r>
              <a:rPr lang="en-US"/>
              <a:t>Suppliers need to be a </a:t>
            </a:r>
            <a:r>
              <a:rPr lang="en-US" b="1" u="sng"/>
              <a:t>registered and verified members</a:t>
            </a:r>
            <a:r>
              <a:rPr lang="en-US"/>
              <a:t>. There will be features such as </a:t>
            </a:r>
            <a:r>
              <a:rPr lang="en-US" b="1" u="sng"/>
              <a:t>ratings and certifications to boost further</a:t>
            </a:r>
            <a:r>
              <a:rPr lang="en-US"/>
              <a:t>.</a:t>
            </a:r>
            <a:endParaRPr lang="en-US"/>
          </a:p>
          <a:p>
            <a:pPr marL="0" lvl="0" indent="0" algn="l" rtl="0">
              <a:spcBef>
                <a:spcPts val="0"/>
              </a:spcBef>
              <a:spcAft>
                <a:spcPts val="0"/>
              </a:spcAft>
              <a:buNone/>
            </a:pPr>
          </a:p>
          <a:p>
            <a:pPr marL="0" lvl="0" indent="0" algn="l" rtl="0">
              <a:spcBef>
                <a:spcPts val="0"/>
              </a:spcBef>
              <a:spcAft>
                <a:spcPts val="0"/>
              </a:spcAft>
              <a:buNone/>
            </a:pPr>
            <a:r>
              <a:rPr lang="en-US"/>
              <a:t>Grow Business:</a:t>
            </a:r>
            <a:endParaRPr lang="en-US"/>
          </a:p>
          <a:p>
            <a:pPr marL="0" lvl="0" indent="0" algn="l" rtl="0">
              <a:spcBef>
                <a:spcPts val="0"/>
              </a:spcBef>
              <a:spcAft>
                <a:spcPts val="0"/>
              </a:spcAft>
              <a:buNone/>
            </a:pPr>
            <a:r>
              <a:rPr lang="en-US"/>
              <a:t>Members akan di-empowered dengan sebuah tool digital yang yang tadinya menyerang industri, malah justru membuat mereka bisa menjadi lebih kompetitif di era digital.</a:t>
            </a:r>
            <a:endParaRPr lang="en-US"/>
          </a:p>
        </p:txBody>
      </p:sp>
      <p:sp>
        <p:nvSpPr>
          <p:cNvPr id="137" name="Google Shape;137;gb89b2c8912_0_252:notes"/>
          <p:cNvSpPr txBox="1"/>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4" name="Shape 134"/>
        <p:cNvGrpSpPr/>
        <p:nvPr/>
      </p:nvGrpSpPr>
      <p:grpSpPr>
        <a:xfrm>
          <a:off x="0" y="0"/>
          <a:ext cx="0" cy="0"/>
          <a:chOff x="0" y="0"/>
          <a:chExt cx="0" cy="0"/>
        </a:xfrm>
      </p:grpSpPr>
      <p:sp>
        <p:nvSpPr>
          <p:cNvPr id="135" name="Google Shape;135;gb89b2c8912_0_252: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6" name="Google Shape;136;gb89b2c8912_0_252:notes"/>
          <p:cNvSpPr txBox="1"/>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Save Time....:</a:t>
            </a:r>
            <a:endParaRPr lang="en-US"/>
          </a:p>
          <a:p>
            <a:pPr marL="0" lvl="0" indent="0" algn="l" rtl="0">
              <a:spcBef>
                <a:spcPts val="0"/>
              </a:spcBef>
              <a:spcAft>
                <a:spcPts val="0"/>
              </a:spcAft>
              <a:buNone/>
            </a:pPr>
            <a:r>
              <a:rPr lang="en-US"/>
              <a:t>The Platform will </a:t>
            </a:r>
            <a:r>
              <a:rPr lang="en-US" b="1" u="sng"/>
              <a:t>house/aggregate thousands of DIRECT SUPPLIERS</a:t>
            </a:r>
            <a:r>
              <a:rPr lang="en-US"/>
              <a:t>. Buyer members are now abled to easily </a:t>
            </a:r>
            <a:r>
              <a:rPr lang="en-US" b="1" u="sng"/>
              <a:t>Pick whats best suitable for them.</a:t>
            </a:r>
            <a:endParaRPr lang="en-US" b="1" u="sng"/>
          </a:p>
          <a:p>
            <a:pPr marL="0" lvl="0" indent="0" algn="l" rtl="0">
              <a:spcBef>
                <a:spcPts val="0"/>
              </a:spcBef>
              <a:spcAft>
                <a:spcPts val="0"/>
              </a:spcAft>
              <a:buNone/>
            </a:pPr>
          </a:p>
          <a:p>
            <a:pPr marL="0" lvl="0" indent="0" algn="l" rtl="0">
              <a:spcBef>
                <a:spcPts val="0"/>
              </a:spcBef>
              <a:spcAft>
                <a:spcPts val="0"/>
              </a:spcAft>
              <a:buNone/>
            </a:pPr>
            <a:r>
              <a:rPr lang="en-US"/>
              <a:t>Discover...:</a:t>
            </a:r>
            <a:endParaRPr lang="en-US"/>
          </a:p>
          <a:p>
            <a:pPr marL="0" lvl="0" indent="0" algn="l" rtl="0">
              <a:spcBef>
                <a:spcPts val="0"/>
              </a:spcBef>
              <a:spcAft>
                <a:spcPts val="0"/>
              </a:spcAft>
              <a:buNone/>
            </a:pPr>
            <a:r>
              <a:rPr lang="en-US"/>
              <a:t>Suppliers need to be a </a:t>
            </a:r>
            <a:r>
              <a:rPr lang="en-US" b="1" u="sng"/>
              <a:t>registered and verified members</a:t>
            </a:r>
            <a:r>
              <a:rPr lang="en-US"/>
              <a:t>. There will be features such as </a:t>
            </a:r>
            <a:r>
              <a:rPr lang="en-US" b="1" u="sng"/>
              <a:t>ratings and certifications to boost further</a:t>
            </a:r>
            <a:r>
              <a:rPr lang="en-US"/>
              <a:t>.</a:t>
            </a:r>
            <a:endParaRPr lang="en-US"/>
          </a:p>
          <a:p>
            <a:pPr marL="0" lvl="0" indent="0" algn="l" rtl="0">
              <a:spcBef>
                <a:spcPts val="0"/>
              </a:spcBef>
              <a:spcAft>
                <a:spcPts val="0"/>
              </a:spcAft>
              <a:buNone/>
            </a:pPr>
          </a:p>
          <a:p>
            <a:pPr marL="0" lvl="0" indent="0" algn="l" rtl="0">
              <a:spcBef>
                <a:spcPts val="0"/>
              </a:spcBef>
              <a:spcAft>
                <a:spcPts val="0"/>
              </a:spcAft>
              <a:buNone/>
            </a:pPr>
            <a:r>
              <a:rPr lang="en-US"/>
              <a:t>Grow Business:</a:t>
            </a:r>
            <a:endParaRPr lang="en-US"/>
          </a:p>
          <a:p>
            <a:pPr marL="0" lvl="0" indent="0" algn="l" rtl="0">
              <a:spcBef>
                <a:spcPts val="0"/>
              </a:spcBef>
              <a:spcAft>
                <a:spcPts val="0"/>
              </a:spcAft>
              <a:buNone/>
            </a:pPr>
            <a:r>
              <a:rPr lang="en-US"/>
              <a:t>Members akan di-empowered dengan sebuah tool digital yang yang tadinya menyerang industri, malah justru membuat mereka bisa menjadi lebih kompetitif di era digital.</a:t>
            </a:r>
            <a:endParaRPr lang="en-US"/>
          </a:p>
        </p:txBody>
      </p:sp>
      <p:sp>
        <p:nvSpPr>
          <p:cNvPr id="137" name="Google Shape;137;gb89b2c8912_0_252:notes"/>
          <p:cNvSpPr txBox="1"/>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4" name="Shape 134"/>
        <p:cNvGrpSpPr/>
        <p:nvPr/>
      </p:nvGrpSpPr>
      <p:grpSpPr>
        <a:xfrm>
          <a:off x="0" y="0"/>
          <a:ext cx="0" cy="0"/>
          <a:chOff x="0" y="0"/>
          <a:chExt cx="0" cy="0"/>
        </a:xfrm>
      </p:grpSpPr>
      <p:sp>
        <p:nvSpPr>
          <p:cNvPr id="135" name="Google Shape;135;gb89b2c8912_0_252: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6" name="Google Shape;136;gb89b2c8912_0_252:notes"/>
          <p:cNvSpPr txBox="1"/>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Save Time....:</a:t>
            </a:r>
            <a:endParaRPr lang="en-US"/>
          </a:p>
          <a:p>
            <a:pPr marL="0" lvl="0" indent="0" algn="l" rtl="0">
              <a:spcBef>
                <a:spcPts val="0"/>
              </a:spcBef>
              <a:spcAft>
                <a:spcPts val="0"/>
              </a:spcAft>
              <a:buNone/>
            </a:pPr>
            <a:r>
              <a:rPr lang="en-US"/>
              <a:t>The Platform will </a:t>
            </a:r>
            <a:r>
              <a:rPr lang="en-US" b="1" u="sng"/>
              <a:t>house/aggregate thousands of DIRECT SUPPLIERS</a:t>
            </a:r>
            <a:r>
              <a:rPr lang="en-US"/>
              <a:t>. Buyer members are now abled to easily </a:t>
            </a:r>
            <a:r>
              <a:rPr lang="en-US" b="1" u="sng"/>
              <a:t>Pick whats best suitable for them.</a:t>
            </a:r>
            <a:endParaRPr lang="en-US" b="1" u="sng"/>
          </a:p>
          <a:p>
            <a:pPr marL="0" lvl="0" indent="0" algn="l" rtl="0">
              <a:spcBef>
                <a:spcPts val="0"/>
              </a:spcBef>
              <a:spcAft>
                <a:spcPts val="0"/>
              </a:spcAft>
              <a:buNone/>
            </a:pPr>
          </a:p>
          <a:p>
            <a:pPr marL="0" lvl="0" indent="0" algn="l" rtl="0">
              <a:spcBef>
                <a:spcPts val="0"/>
              </a:spcBef>
              <a:spcAft>
                <a:spcPts val="0"/>
              </a:spcAft>
              <a:buNone/>
            </a:pPr>
            <a:r>
              <a:rPr lang="en-US"/>
              <a:t>Discover...:</a:t>
            </a:r>
            <a:endParaRPr lang="en-US"/>
          </a:p>
          <a:p>
            <a:pPr marL="0" lvl="0" indent="0" algn="l" rtl="0">
              <a:spcBef>
                <a:spcPts val="0"/>
              </a:spcBef>
              <a:spcAft>
                <a:spcPts val="0"/>
              </a:spcAft>
              <a:buNone/>
            </a:pPr>
            <a:r>
              <a:rPr lang="en-US"/>
              <a:t>Suppliers need to be a </a:t>
            </a:r>
            <a:r>
              <a:rPr lang="en-US" b="1" u="sng"/>
              <a:t>registered and verified members</a:t>
            </a:r>
            <a:r>
              <a:rPr lang="en-US"/>
              <a:t>. There will be features such as </a:t>
            </a:r>
            <a:r>
              <a:rPr lang="en-US" b="1" u="sng"/>
              <a:t>ratings and certifications to boost further</a:t>
            </a:r>
            <a:r>
              <a:rPr lang="en-US"/>
              <a:t>.</a:t>
            </a:r>
            <a:endParaRPr lang="en-US"/>
          </a:p>
          <a:p>
            <a:pPr marL="0" lvl="0" indent="0" algn="l" rtl="0">
              <a:spcBef>
                <a:spcPts val="0"/>
              </a:spcBef>
              <a:spcAft>
                <a:spcPts val="0"/>
              </a:spcAft>
              <a:buNone/>
            </a:pPr>
          </a:p>
          <a:p>
            <a:pPr marL="0" lvl="0" indent="0" algn="l" rtl="0">
              <a:spcBef>
                <a:spcPts val="0"/>
              </a:spcBef>
              <a:spcAft>
                <a:spcPts val="0"/>
              </a:spcAft>
              <a:buNone/>
            </a:pPr>
            <a:r>
              <a:rPr lang="en-US"/>
              <a:t>Grow Business:</a:t>
            </a:r>
            <a:endParaRPr lang="en-US"/>
          </a:p>
          <a:p>
            <a:pPr marL="0" lvl="0" indent="0" algn="l" rtl="0">
              <a:spcBef>
                <a:spcPts val="0"/>
              </a:spcBef>
              <a:spcAft>
                <a:spcPts val="0"/>
              </a:spcAft>
              <a:buNone/>
            </a:pPr>
            <a:r>
              <a:rPr lang="en-US"/>
              <a:t>Members akan di-empowered dengan sebuah tool digital yang yang tadinya menyerang industri, malah justru membuat mereka bisa menjadi lebih kompetitif di era digital.</a:t>
            </a:r>
            <a:endParaRPr lang="en-US"/>
          </a:p>
        </p:txBody>
      </p:sp>
      <p:sp>
        <p:nvSpPr>
          <p:cNvPr id="137" name="Google Shape;137;gb89b2c8912_0_252:notes"/>
          <p:cNvSpPr txBox="1"/>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44" name="Shape 44"/>
        <p:cNvGrpSpPr/>
        <p:nvPr/>
      </p:nvGrpSpPr>
      <p:grpSpPr>
        <a:xfrm>
          <a:off x="0" y="0"/>
          <a:ext cx="0" cy="0"/>
          <a:chOff x="0" y="0"/>
          <a:chExt cx="0" cy="0"/>
        </a:xfrm>
      </p:grpSpPr>
      <p:sp>
        <p:nvSpPr>
          <p:cNvPr id="45" name="Google Shape;45;p11"/>
          <p:cNvSpPr txBox="1"/>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p:txBody>
      </p:sp>
      <p:sp>
        <p:nvSpPr>
          <p:cNvPr id="47" name="Google Shape;47;p11"/>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48" name="Shape 48"/>
        <p:cNvGrpSpPr/>
        <p:nvPr/>
      </p:nvGrpSpPr>
      <p:grpSpPr>
        <a:xfrm>
          <a:off x="0" y="0"/>
          <a:ext cx="0" cy="0"/>
          <a:chOff x="0" y="0"/>
          <a:chExt cx="0" cy="0"/>
        </a:xfrm>
      </p:grpSpPr>
      <p:sp>
        <p:nvSpPr>
          <p:cNvPr id="49" name="Google Shape;49;p12"/>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51" name="Shape 51"/>
        <p:cNvGrpSpPr/>
        <p:nvPr/>
      </p:nvGrpSpPr>
      <p:grpSpPr>
        <a:xfrm>
          <a:off x="0" y="0"/>
          <a:ext cx="0" cy="0"/>
          <a:chOff x="0" y="0"/>
          <a:chExt cx="0" cy="0"/>
        </a:xfrm>
      </p:grpSpPr>
      <p:sp>
        <p:nvSpPr>
          <p:cNvPr id="52" name="Google Shape;52;p14"/>
          <p:cNvSpPr txBox="1"/>
          <p:nvPr>
            <p:ph type="title"/>
          </p:nvPr>
        </p:nvSpPr>
        <p:spPr>
          <a:xfrm>
            <a:off x="628650" y="273844"/>
            <a:ext cx="7886700" cy="994200"/>
          </a:xfrm>
          <a:prstGeom prst="rect">
            <a:avLst/>
          </a:prstGeom>
          <a:noFill/>
          <a:ln>
            <a:noFill/>
          </a:ln>
        </p:spPr>
        <p:txBody>
          <a:bodyPr spcFirstLastPara="1" wrap="square" lIns="68575" tIns="34275" rIns="68575" bIns="34275" anchor="t" anchorCtr="0">
            <a:noAutofit/>
          </a:bodyPr>
          <a:lstStyle>
            <a:lvl1pPr marR="0" lvl="0" algn="l" rtl="0">
              <a:lnSpc>
                <a:spcPct val="90000"/>
              </a:lnSpc>
              <a:spcBef>
                <a:spcPts val="0"/>
              </a:spcBef>
              <a:spcAft>
                <a:spcPts val="0"/>
              </a:spcAft>
              <a:buClr>
                <a:schemeClr val="dk1"/>
              </a:buClr>
              <a:buSzPts val="3300"/>
              <a:buFont typeface="Calibri" panose="020F0502020204030204"/>
              <a:buNone/>
              <a:defRPr sz="33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p:txBody>
      </p:sp>
      <p:sp>
        <p:nvSpPr>
          <p:cNvPr id="53" name="Google Shape;53;p14"/>
          <p:cNvSpPr txBox="1"/>
          <p:nvPr>
            <p:ph type="dt" idx="10"/>
          </p:nvPr>
        </p:nvSpPr>
        <p:spPr>
          <a:xfrm>
            <a:off x="628650" y="4767263"/>
            <a:ext cx="20574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54" name="Google Shape;54;p14"/>
          <p:cNvSpPr txBox="1"/>
          <p:nvPr>
            <p:ph type="ftr" idx="11"/>
          </p:nvPr>
        </p:nvSpPr>
        <p:spPr>
          <a:xfrm>
            <a:off x="3028950" y="4767263"/>
            <a:ext cx="30861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55" name="Google Shape;55;p14"/>
          <p:cNvSpPr txBox="1"/>
          <p:nvPr>
            <p:ph type="sldNum" idx="12"/>
          </p:nvPr>
        </p:nvSpPr>
        <p:spPr>
          <a:xfrm>
            <a:off x="6457950" y="4767263"/>
            <a:ext cx="2057400" cy="273900"/>
          </a:xfrm>
          <a:prstGeom prst="rect">
            <a:avLst/>
          </a:prstGeom>
          <a:noFill/>
          <a:ln>
            <a:noFill/>
          </a:ln>
        </p:spPr>
        <p:txBody>
          <a:bodyPr spcFirstLastPara="1" wrap="square" lIns="68575" tIns="34275" rIns="68575" bIns="34275" anchor="t" anchorCtr="0">
            <a:noAutofit/>
          </a:bodyPr>
          <a:lstStyle>
            <a:lvl1pPr marL="0" marR="0" lvl="0" indent="0" algn="l" rtl="0">
              <a:spcBef>
                <a:spcPts val="0"/>
              </a:spcBef>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0" marR="0" lvl="1" indent="0" algn="l" rtl="0">
              <a:spcBef>
                <a:spcPts val="0"/>
              </a:spcBef>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0" marR="0" lvl="2" indent="0" algn="l" rtl="0">
              <a:spcBef>
                <a:spcPts val="0"/>
              </a:spcBef>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0" marR="0" lvl="3" indent="0" algn="l" rtl="0">
              <a:spcBef>
                <a:spcPts val="0"/>
              </a:spcBef>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0" marR="0" lvl="4" indent="0" algn="l" rtl="0">
              <a:spcBef>
                <a:spcPts val="0"/>
              </a:spcBef>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0" marR="0" lvl="5" indent="0" algn="l" rtl="0">
              <a:spcBef>
                <a:spcPts val="0"/>
              </a:spcBef>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0" marR="0" lvl="6" indent="0" algn="l" rtl="0">
              <a:spcBef>
                <a:spcPts val="0"/>
              </a:spcBef>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0" marR="0" lvl="7" indent="0" algn="l" rtl="0">
              <a:spcBef>
                <a:spcPts val="0"/>
              </a:spcBef>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0" marR="0" lvl="8" indent="0" algn="l" rtl="0">
              <a:spcBef>
                <a:spcPts val="0"/>
              </a:spcBef>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pPr marL="0" lvl="0" indent="0" algn="l"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56" name="Shape 56"/>
        <p:cNvGrpSpPr/>
        <p:nvPr/>
      </p:nvGrpSpPr>
      <p:grpSpPr>
        <a:xfrm>
          <a:off x="0" y="0"/>
          <a:ext cx="0" cy="0"/>
          <a:chOff x="0" y="0"/>
          <a:chExt cx="0" cy="0"/>
        </a:xfrm>
      </p:grpSpPr>
      <p:sp>
        <p:nvSpPr>
          <p:cNvPr id="57" name="Google Shape;57;p15"/>
          <p:cNvSpPr txBox="1"/>
          <p:nvPr>
            <p:ph type="dt" idx="10"/>
          </p:nvPr>
        </p:nvSpPr>
        <p:spPr>
          <a:xfrm>
            <a:off x="628650" y="4767263"/>
            <a:ext cx="20574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58" name="Google Shape;58;p15"/>
          <p:cNvSpPr txBox="1"/>
          <p:nvPr>
            <p:ph type="ftr" idx="11"/>
          </p:nvPr>
        </p:nvSpPr>
        <p:spPr>
          <a:xfrm>
            <a:off x="3028950" y="4767263"/>
            <a:ext cx="30861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59" name="Google Shape;59;p15"/>
          <p:cNvSpPr txBox="1"/>
          <p:nvPr>
            <p:ph type="sldNum" idx="12"/>
          </p:nvPr>
        </p:nvSpPr>
        <p:spPr>
          <a:xfrm>
            <a:off x="6457950" y="4767263"/>
            <a:ext cx="2057400" cy="273900"/>
          </a:xfrm>
          <a:prstGeom prst="rect">
            <a:avLst/>
          </a:prstGeom>
          <a:noFill/>
          <a:ln>
            <a:noFill/>
          </a:ln>
        </p:spPr>
        <p:txBody>
          <a:bodyPr spcFirstLastPara="1" wrap="square" lIns="68575" tIns="34275" rIns="68575" bIns="34275" anchor="t" anchorCtr="0">
            <a:noAutofit/>
          </a:bodyPr>
          <a:lstStyle>
            <a:lvl1pPr marL="0" marR="0" lvl="0"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1pPr>
            <a:lvl2pPr marL="0" marR="0" lvl="1"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2pPr>
            <a:lvl3pPr marL="0" marR="0" lvl="2"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3pPr>
            <a:lvl4pPr marL="0" marR="0" lvl="3"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4pPr>
            <a:lvl5pPr marL="0" marR="0" lvl="4"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5pPr>
            <a:lvl6pPr marL="0" marR="0" lvl="5"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6pPr>
            <a:lvl7pPr marL="0" marR="0" lvl="6"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7pPr>
            <a:lvl8pPr marL="0" marR="0" lvl="7"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8pPr>
            <a:lvl9pPr marL="0" marR="0" lvl="8"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9pPr>
          </a:lstStyle>
          <a:p>
            <a:pPr marL="0" lvl="0" indent="0" algn="l" rtl="0">
              <a:spcBef>
                <a:spcPts val="0"/>
              </a:spcBef>
              <a:spcAft>
                <a:spcPts val="0"/>
              </a:spcAft>
              <a:buNone/>
            </a:pPr>
            <a:fld id="{00000000-1234-1234-1234-123412341234}" type="slidenum">
              <a:rPr lang="en-US"/>
            </a:fld>
            <a:endParaRPr lang="en-US"/>
          </a:p>
        </p:txBody>
      </p:sp>
      <p:sp>
        <p:nvSpPr>
          <p:cNvPr id="60" name="Google Shape;60;p15"/>
          <p:cNvSpPr/>
          <p:nvPr/>
        </p:nvSpPr>
        <p:spPr>
          <a:xfrm>
            <a:off x="186145" y="176348"/>
            <a:ext cx="8748900" cy="4408500"/>
          </a:xfrm>
          <a:prstGeom prst="rect">
            <a:avLst/>
          </a:prstGeom>
          <a:solidFill>
            <a:schemeClr val="l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matchingName="1_Title and Content">
  <p:cSld name="OBJECT">
    <p:spTree>
      <p:nvGrpSpPr>
        <p:cNvPr id="61" name="Shape 61"/>
        <p:cNvGrpSpPr/>
        <p:nvPr/>
      </p:nvGrpSpPr>
      <p:grpSpPr>
        <a:xfrm>
          <a:off x="0" y="0"/>
          <a:ext cx="0" cy="0"/>
          <a:chOff x="0" y="0"/>
          <a:chExt cx="0" cy="0"/>
        </a:xfrm>
      </p:grpSpPr>
      <p:sp>
        <p:nvSpPr>
          <p:cNvPr id="62" name="Google Shape;62;p16"/>
          <p:cNvSpPr txBox="1"/>
          <p:nvPr>
            <p:ph type="title"/>
          </p:nvPr>
        </p:nvSpPr>
        <p:spPr>
          <a:xfrm>
            <a:off x="628650" y="273844"/>
            <a:ext cx="7886700" cy="994200"/>
          </a:xfrm>
          <a:prstGeom prst="rect">
            <a:avLst/>
          </a:prstGeom>
          <a:noFill/>
          <a:ln>
            <a:noFill/>
          </a:ln>
        </p:spPr>
        <p:txBody>
          <a:bodyPr spcFirstLastPara="1" wrap="square" lIns="68575" tIns="34275" rIns="68575" bIns="34275" anchor="t" anchorCtr="0">
            <a:noAutofit/>
          </a:bodyPr>
          <a:lstStyle>
            <a:lvl1pPr marR="0" lvl="0" algn="l" rtl="0">
              <a:lnSpc>
                <a:spcPct val="90000"/>
              </a:lnSpc>
              <a:spcBef>
                <a:spcPts val="0"/>
              </a:spcBef>
              <a:spcAft>
                <a:spcPts val="0"/>
              </a:spcAft>
              <a:buClr>
                <a:schemeClr val="dk1"/>
              </a:buClr>
              <a:buSzPts val="3300"/>
              <a:buFont typeface="Calibri" panose="020F0502020204030204"/>
              <a:buNone/>
              <a:defRPr sz="33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p:txBody>
      </p:sp>
      <p:sp>
        <p:nvSpPr>
          <p:cNvPr id="63" name="Google Shape;63;p16"/>
          <p:cNvSpPr txBox="1"/>
          <p:nvPr>
            <p:ph type="body" idx="1"/>
          </p:nvPr>
        </p:nvSpPr>
        <p:spPr>
          <a:xfrm>
            <a:off x="628650" y="1369219"/>
            <a:ext cx="7886700" cy="3263400"/>
          </a:xfrm>
          <a:prstGeom prst="rect">
            <a:avLst/>
          </a:prstGeom>
          <a:noFill/>
          <a:ln>
            <a:noFill/>
          </a:ln>
        </p:spPr>
        <p:txBody>
          <a:bodyPr spcFirstLastPara="1" wrap="square" lIns="68575" tIns="34275" rIns="68575" bIns="34275" anchor="t" anchorCtr="0">
            <a:noAutofit/>
          </a:bodyPr>
          <a:lstStyle>
            <a:lvl1pPr marL="457200" marR="0" lvl="0" indent="-361950" algn="l" rtl="0">
              <a:lnSpc>
                <a:spcPct val="90000"/>
              </a:lnSpc>
              <a:spcBef>
                <a:spcPts val="800"/>
              </a:spcBef>
              <a:spcAft>
                <a:spcPts val="0"/>
              </a:spcAft>
              <a:buClr>
                <a:schemeClr val="dk1"/>
              </a:buClr>
              <a:buSzPts val="2100"/>
              <a:buFont typeface="Arial" panose="020B0604020202020204"/>
              <a:buChar char="•"/>
              <a:defRPr sz="21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342900" algn="l" rtl="0">
              <a:lnSpc>
                <a:spcPct val="90000"/>
              </a:lnSpc>
              <a:spcBef>
                <a:spcPts val="4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23850" algn="l" rtl="0">
              <a:lnSpc>
                <a:spcPct val="90000"/>
              </a:lnSpc>
              <a:spcBef>
                <a:spcPts val="400"/>
              </a:spcBef>
              <a:spcAft>
                <a:spcPts val="0"/>
              </a:spcAft>
              <a:buClr>
                <a:schemeClr val="dk1"/>
              </a:buClr>
              <a:buSzPts val="1500"/>
              <a:buFont typeface="Arial" panose="020B0604020202020204"/>
              <a:buChar char="•"/>
              <a:defRPr sz="15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64" name="Google Shape;64;p16"/>
          <p:cNvSpPr txBox="1"/>
          <p:nvPr>
            <p:ph type="dt" idx="10"/>
          </p:nvPr>
        </p:nvSpPr>
        <p:spPr>
          <a:xfrm>
            <a:off x="0" y="0"/>
            <a:ext cx="2250000" cy="22500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65" name="Google Shape;65;p16"/>
          <p:cNvSpPr txBox="1"/>
          <p:nvPr>
            <p:ph type="ftr" idx="11"/>
          </p:nvPr>
        </p:nvSpPr>
        <p:spPr>
          <a:xfrm>
            <a:off x="0" y="0"/>
            <a:ext cx="2250000" cy="22500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66" name="Google Shape;66;p16"/>
          <p:cNvSpPr txBox="1"/>
          <p:nvPr>
            <p:ph type="sldNum" idx="12"/>
          </p:nvPr>
        </p:nvSpPr>
        <p:spPr>
          <a:xfrm>
            <a:off x="6457950" y="4767263"/>
            <a:ext cx="2057400" cy="273900"/>
          </a:xfrm>
          <a:prstGeom prst="rect">
            <a:avLst/>
          </a:prstGeom>
          <a:noFill/>
          <a:ln>
            <a:noFill/>
          </a:ln>
        </p:spPr>
        <p:txBody>
          <a:bodyPr spcFirstLastPara="1" wrap="square" lIns="68575" tIns="34275" rIns="68575" bIns="34275" anchor="t" anchorCtr="0">
            <a:noAutofit/>
          </a:bodyPr>
          <a:lstStyle>
            <a:lvl1pPr marL="0" marR="0" lvl="0"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1pPr>
            <a:lvl2pPr marL="0" marR="0" lvl="1"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2pPr>
            <a:lvl3pPr marL="0" marR="0" lvl="2"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3pPr>
            <a:lvl4pPr marL="0" marR="0" lvl="3"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4pPr>
            <a:lvl5pPr marL="0" marR="0" lvl="4"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5pPr>
            <a:lvl6pPr marL="0" marR="0" lvl="5"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6pPr>
            <a:lvl7pPr marL="0" marR="0" lvl="6"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7pPr>
            <a:lvl8pPr marL="0" marR="0" lvl="7"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8pPr>
            <a:lvl9pPr marL="0" marR="0" lvl="8"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9pPr>
          </a:lstStyle>
          <a:p>
            <a:pPr marL="0" lvl="0" indent="0" algn="l"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67" name="Shape 67"/>
        <p:cNvGrpSpPr/>
        <p:nvPr/>
      </p:nvGrpSpPr>
      <p:grpSpPr>
        <a:xfrm>
          <a:off x="0" y="0"/>
          <a:ext cx="0" cy="0"/>
          <a:chOff x="0" y="0"/>
          <a:chExt cx="0" cy="0"/>
        </a:xfrm>
      </p:grpSpPr>
      <p:sp>
        <p:nvSpPr>
          <p:cNvPr id="68" name="Google Shape;68;p17"/>
          <p:cNvSpPr txBox="1"/>
          <p:nvPr>
            <p:ph type="dt" idx="10"/>
          </p:nvPr>
        </p:nvSpPr>
        <p:spPr>
          <a:xfrm>
            <a:off x="628650" y="4767263"/>
            <a:ext cx="20574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69" name="Google Shape;69;p17"/>
          <p:cNvSpPr txBox="1"/>
          <p:nvPr>
            <p:ph type="ftr" idx="11"/>
          </p:nvPr>
        </p:nvSpPr>
        <p:spPr>
          <a:xfrm>
            <a:off x="3028950" y="4767263"/>
            <a:ext cx="30861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70" name="Google Shape;70;p17"/>
          <p:cNvSpPr txBox="1"/>
          <p:nvPr>
            <p:ph type="sldNum" idx="12"/>
          </p:nvPr>
        </p:nvSpPr>
        <p:spPr>
          <a:xfrm>
            <a:off x="6457950" y="4767263"/>
            <a:ext cx="2057400" cy="273900"/>
          </a:xfrm>
          <a:prstGeom prst="rect">
            <a:avLst/>
          </a:prstGeom>
          <a:noFill/>
          <a:ln>
            <a:noFill/>
          </a:ln>
        </p:spPr>
        <p:txBody>
          <a:bodyPr spcFirstLastPara="1" wrap="square" lIns="68575" tIns="34275" rIns="68575" bIns="34275" anchor="t" anchorCtr="0">
            <a:noAutofit/>
          </a:bodyPr>
          <a:lstStyle>
            <a:lvl1pPr marL="0" marR="0" lvl="0"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1pPr>
            <a:lvl2pPr marL="0" marR="0" lvl="1"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2pPr>
            <a:lvl3pPr marL="0" marR="0" lvl="2"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3pPr>
            <a:lvl4pPr marL="0" marR="0" lvl="3"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4pPr>
            <a:lvl5pPr marL="0" marR="0" lvl="4"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5pPr>
            <a:lvl6pPr marL="0" marR="0" lvl="5"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6pPr>
            <a:lvl7pPr marL="0" marR="0" lvl="6"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7pPr>
            <a:lvl8pPr marL="0" marR="0" lvl="7"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8pPr>
            <a:lvl9pPr marL="0" marR="0" lvl="8"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9pPr>
          </a:lstStyle>
          <a:p>
            <a:pPr marL="0" lvl="0" indent="0" algn="l" rtl="0">
              <a:spcBef>
                <a:spcPts val="0"/>
              </a:spcBef>
              <a:spcAft>
                <a:spcPts val="0"/>
              </a:spcAft>
              <a:buNone/>
            </a:pPr>
            <a:fld id="{00000000-1234-1234-1234-123412341234}" type="slidenum">
              <a:rPr lang="en-US"/>
            </a:fld>
            <a:endParaRPr lang="en-US"/>
          </a:p>
        </p:txBody>
      </p:sp>
      <p:cxnSp>
        <p:nvCxnSpPr>
          <p:cNvPr id="71" name="Google Shape;71;p17"/>
          <p:cNvCxnSpPr/>
          <p:nvPr/>
        </p:nvCxnSpPr>
        <p:spPr>
          <a:xfrm>
            <a:off x="457200" y="512717"/>
            <a:ext cx="8686800" cy="0"/>
          </a:xfrm>
          <a:prstGeom prst="straightConnector1">
            <a:avLst/>
          </a:prstGeom>
          <a:noFill/>
          <a:ln w="9525" cap="flat" cmpd="sng">
            <a:solidFill>
              <a:srgbClr val="FFDD00"/>
            </a:solidFill>
            <a:prstDash val="solid"/>
            <a:miter lim="800000"/>
            <a:headEnd type="none" w="sm" len="sm"/>
            <a:tailEnd type="none" w="sm" len="sm"/>
          </a:ln>
        </p:spPr>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72" name="Shape 72"/>
        <p:cNvGrpSpPr/>
        <p:nvPr/>
      </p:nvGrpSpPr>
      <p:grpSpPr>
        <a:xfrm>
          <a:off x="0" y="0"/>
          <a:ext cx="0" cy="0"/>
          <a:chOff x="0" y="0"/>
          <a:chExt cx="0" cy="0"/>
        </a:xfrm>
      </p:grpSpPr>
      <p:sp>
        <p:nvSpPr>
          <p:cNvPr id="73" name="Google Shape;73;p18"/>
          <p:cNvSpPr txBox="1"/>
          <p:nvPr>
            <p:ph type="title"/>
          </p:nvPr>
        </p:nvSpPr>
        <p:spPr>
          <a:xfrm>
            <a:off x="623888" y="1282304"/>
            <a:ext cx="7886700" cy="2139600"/>
          </a:xfrm>
          <a:prstGeom prst="rect">
            <a:avLst/>
          </a:prstGeom>
          <a:noFill/>
          <a:ln>
            <a:noFill/>
          </a:ln>
        </p:spPr>
        <p:txBody>
          <a:bodyPr spcFirstLastPara="1" wrap="square" lIns="68575" tIns="34275" rIns="68575" bIns="34275" anchor="b" anchorCtr="0">
            <a:noAutofit/>
          </a:bodyPr>
          <a:lstStyle>
            <a:lvl1pPr marR="0" lvl="0" algn="l" rtl="0">
              <a:lnSpc>
                <a:spcPct val="90000"/>
              </a:lnSpc>
              <a:spcBef>
                <a:spcPts val="0"/>
              </a:spcBef>
              <a:spcAft>
                <a:spcPts val="0"/>
              </a:spcAft>
              <a:buClr>
                <a:schemeClr val="dk1"/>
              </a:buClr>
              <a:buSzPts val="4500"/>
              <a:buFont typeface="Calibri" panose="020F0502020204030204"/>
              <a:buNone/>
              <a:defRPr sz="45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p:txBody>
      </p:sp>
      <p:sp>
        <p:nvSpPr>
          <p:cNvPr id="74" name="Google Shape;74;p18"/>
          <p:cNvSpPr txBox="1"/>
          <p:nvPr>
            <p:ph type="body" idx="1"/>
          </p:nvPr>
        </p:nvSpPr>
        <p:spPr>
          <a:xfrm>
            <a:off x="623888" y="3442097"/>
            <a:ext cx="7886700" cy="1125300"/>
          </a:xfrm>
          <a:prstGeom prst="rect">
            <a:avLst/>
          </a:prstGeom>
          <a:noFill/>
          <a:ln>
            <a:noFill/>
          </a:ln>
        </p:spPr>
        <p:txBody>
          <a:bodyPr spcFirstLastPara="1" wrap="square" lIns="68575" tIns="34275" rIns="68575" bIns="34275" anchor="t" anchorCtr="0">
            <a:noAutofit/>
          </a:bodyPr>
          <a:lstStyle>
            <a:lvl1pPr marL="457200" marR="0" lvl="0" indent="-228600" algn="l" rtl="0">
              <a:lnSpc>
                <a:spcPct val="90000"/>
              </a:lnSpc>
              <a:spcBef>
                <a:spcPts val="800"/>
              </a:spcBef>
              <a:spcAft>
                <a:spcPts val="0"/>
              </a:spcAft>
              <a:buClr>
                <a:srgbClr val="888888"/>
              </a:buClr>
              <a:buSzPts val="1800"/>
              <a:buFont typeface="Arial" panose="020B0604020202020204"/>
              <a:buNone/>
              <a:defRPr sz="18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914400" marR="0" lvl="1" indent="-228600" algn="l" rtl="0">
              <a:lnSpc>
                <a:spcPct val="90000"/>
              </a:lnSpc>
              <a:spcBef>
                <a:spcPts val="400"/>
              </a:spcBef>
              <a:spcAft>
                <a:spcPts val="0"/>
              </a:spcAft>
              <a:buClr>
                <a:srgbClr val="888888"/>
              </a:buClr>
              <a:buSzPts val="1500"/>
              <a:buFont typeface="Arial" panose="020B0604020202020204"/>
              <a:buNone/>
              <a:defRPr sz="15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1371600" marR="0" lvl="2" indent="-228600" algn="l" rtl="0">
              <a:lnSpc>
                <a:spcPct val="90000"/>
              </a:lnSpc>
              <a:spcBef>
                <a:spcPts val="400"/>
              </a:spcBef>
              <a:spcAft>
                <a:spcPts val="0"/>
              </a:spcAft>
              <a:buClr>
                <a:srgbClr val="888888"/>
              </a:buClr>
              <a:buSzPts val="1400"/>
              <a:buFont typeface="Arial" panose="020B0604020202020204"/>
              <a:buNone/>
              <a:defRPr sz="14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1828800" marR="0" lvl="3" indent="-228600" algn="l" rtl="0">
              <a:lnSpc>
                <a:spcPct val="90000"/>
              </a:lnSpc>
              <a:spcBef>
                <a:spcPts val="400"/>
              </a:spcBef>
              <a:spcAft>
                <a:spcPts val="0"/>
              </a:spcAft>
              <a:buClr>
                <a:srgbClr val="888888"/>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2286000" marR="0" lvl="4" indent="-228600" algn="l" rtl="0">
              <a:lnSpc>
                <a:spcPct val="90000"/>
              </a:lnSpc>
              <a:spcBef>
                <a:spcPts val="400"/>
              </a:spcBef>
              <a:spcAft>
                <a:spcPts val="0"/>
              </a:spcAft>
              <a:buClr>
                <a:srgbClr val="888888"/>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2743200" marR="0" lvl="5" indent="-228600" algn="l" rtl="0">
              <a:lnSpc>
                <a:spcPct val="90000"/>
              </a:lnSpc>
              <a:spcBef>
                <a:spcPts val="400"/>
              </a:spcBef>
              <a:spcAft>
                <a:spcPts val="0"/>
              </a:spcAft>
              <a:buClr>
                <a:srgbClr val="888888"/>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3200400" marR="0" lvl="6" indent="-228600" algn="l" rtl="0">
              <a:lnSpc>
                <a:spcPct val="90000"/>
              </a:lnSpc>
              <a:spcBef>
                <a:spcPts val="400"/>
              </a:spcBef>
              <a:spcAft>
                <a:spcPts val="0"/>
              </a:spcAft>
              <a:buClr>
                <a:srgbClr val="888888"/>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3657600" marR="0" lvl="7" indent="-228600" algn="l" rtl="0">
              <a:lnSpc>
                <a:spcPct val="90000"/>
              </a:lnSpc>
              <a:spcBef>
                <a:spcPts val="400"/>
              </a:spcBef>
              <a:spcAft>
                <a:spcPts val="0"/>
              </a:spcAft>
              <a:buClr>
                <a:srgbClr val="888888"/>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4114800" marR="0" lvl="8" indent="-228600" algn="l" rtl="0">
              <a:lnSpc>
                <a:spcPct val="90000"/>
              </a:lnSpc>
              <a:spcBef>
                <a:spcPts val="400"/>
              </a:spcBef>
              <a:spcAft>
                <a:spcPts val="0"/>
              </a:spcAft>
              <a:buClr>
                <a:srgbClr val="888888"/>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p:txBody>
      </p:sp>
      <p:sp>
        <p:nvSpPr>
          <p:cNvPr id="75" name="Google Shape;75;p18"/>
          <p:cNvSpPr txBox="1"/>
          <p:nvPr>
            <p:ph type="dt" idx="10"/>
          </p:nvPr>
        </p:nvSpPr>
        <p:spPr>
          <a:xfrm>
            <a:off x="628650" y="4767263"/>
            <a:ext cx="20574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76" name="Google Shape;76;p18"/>
          <p:cNvSpPr txBox="1"/>
          <p:nvPr>
            <p:ph type="ftr" idx="11"/>
          </p:nvPr>
        </p:nvSpPr>
        <p:spPr>
          <a:xfrm>
            <a:off x="3028950" y="4767263"/>
            <a:ext cx="30861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77" name="Google Shape;77;p18"/>
          <p:cNvSpPr txBox="1"/>
          <p:nvPr>
            <p:ph type="sldNum" idx="12"/>
          </p:nvPr>
        </p:nvSpPr>
        <p:spPr>
          <a:xfrm>
            <a:off x="6457950" y="4767263"/>
            <a:ext cx="2057400" cy="273900"/>
          </a:xfrm>
          <a:prstGeom prst="rect">
            <a:avLst/>
          </a:prstGeom>
          <a:noFill/>
          <a:ln>
            <a:noFill/>
          </a:ln>
        </p:spPr>
        <p:txBody>
          <a:bodyPr spcFirstLastPara="1" wrap="square" lIns="68575" tIns="34275" rIns="68575" bIns="34275" anchor="t" anchorCtr="0">
            <a:noAutofit/>
          </a:bodyPr>
          <a:lstStyle>
            <a:lvl1pPr marL="0" marR="0" lvl="0"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1pPr>
            <a:lvl2pPr marL="0" marR="0" lvl="1"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2pPr>
            <a:lvl3pPr marL="0" marR="0" lvl="2"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3pPr>
            <a:lvl4pPr marL="0" marR="0" lvl="3"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4pPr>
            <a:lvl5pPr marL="0" marR="0" lvl="4"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5pPr>
            <a:lvl6pPr marL="0" marR="0" lvl="5"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6pPr>
            <a:lvl7pPr marL="0" marR="0" lvl="6"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7pPr>
            <a:lvl8pPr marL="0" marR="0" lvl="7"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8pPr>
            <a:lvl9pPr marL="0" marR="0" lvl="8"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9pPr>
          </a:lstStyle>
          <a:p>
            <a:pPr marL="0" lvl="0" indent="0" algn="l"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matchingName="Two Content">
  <p:cSld name="TWO_OBJECTS">
    <p:spTree>
      <p:nvGrpSpPr>
        <p:cNvPr id="78" name="Shape 78"/>
        <p:cNvGrpSpPr/>
        <p:nvPr/>
      </p:nvGrpSpPr>
      <p:grpSpPr>
        <a:xfrm>
          <a:off x="0" y="0"/>
          <a:ext cx="0" cy="0"/>
          <a:chOff x="0" y="0"/>
          <a:chExt cx="0" cy="0"/>
        </a:xfrm>
      </p:grpSpPr>
      <p:sp>
        <p:nvSpPr>
          <p:cNvPr id="79" name="Google Shape;79;p19"/>
          <p:cNvSpPr txBox="1"/>
          <p:nvPr>
            <p:ph type="title"/>
          </p:nvPr>
        </p:nvSpPr>
        <p:spPr>
          <a:xfrm>
            <a:off x="628650" y="273844"/>
            <a:ext cx="7886700" cy="994200"/>
          </a:xfrm>
          <a:prstGeom prst="rect">
            <a:avLst/>
          </a:prstGeom>
          <a:noFill/>
          <a:ln>
            <a:noFill/>
          </a:ln>
        </p:spPr>
        <p:txBody>
          <a:bodyPr spcFirstLastPara="1" wrap="square" lIns="68575" tIns="34275" rIns="68575" bIns="34275" anchor="t" anchorCtr="0">
            <a:noAutofit/>
          </a:bodyPr>
          <a:lstStyle>
            <a:lvl1pPr marR="0" lvl="0" algn="l" rtl="0">
              <a:lnSpc>
                <a:spcPct val="90000"/>
              </a:lnSpc>
              <a:spcBef>
                <a:spcPts val="0"/>
              </a:spcBef>
              <a:spcAft>
                <a:spcPts val="0"/>
              </a:spcAft>
              <a:buClr>
                <a:schemeClr val="dk1"/>
              </a:buClr>
              <a:buSzPts val="3300"/>
              <a:buFont typeface="Calibri" panose="020F0502020204030204"/>
              <a:buNone/>
              <a:defRPr sz="33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p:txBody>
      </p:sp>
      <p:sp>
        <p:nvSpPr>
          <p:cNvPr id="80" name="Google Shape;80;p19"/>
          <p:cNvSpPr txBox="1"/>
          <p:nvPr>
            <p:ph type="body" idx="1"/>
          </p:nvPr>
        </p:nvSpPr>
        <p:spPr>
          <a:xfrm>
            <a:off x="628650" y="1369219"/>
            <a:ext cx="3886200" cy="3263400"/>
          </a:xfrm>
          <a:prstGeom prst="rect">
            <a:avLst/>
          </a:prstGeom>
          <a:noFill/>
          <a:ln>
            <a:noFill/>
          </a:ln>
        </p:spPr>
        <p:txBody>
          <a:bodyPr spcFirstLastPara="1" wrap="square" lIns="68575" tIns="34275" rIns="68575" bIns="34275" anchor="t" anchorCtr="0">
            <a:noAutofit/>
          </a:bodyPr>
          <a:lstStyle>
            <a:lvl1pPr marL="457200" marR="0" lvl="0" indent="-361950" algn="l" rtl="0">
              <a:lnSpc>
                <a:spcPct val="90000"/>
              </a:lnSpc>
              <a:spcBef>
                <a:spcPts val="800"/>
              </a:spcBef>
              <a:spcAft>
                <a:spcPts val="0"/>
              </a:spcAft>
              <a:buClr>
                <a:schemeClr val="dk1"/>
              </a:buClr>
              <a:buSzPts val="2100"/>
              <a:buFont typeface="Arial" panose="020B0604020202020204"/>
              <a:buChar char="•"/>
              <a:defRPr sz="21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342900" algn="l" rtl="0">
              <a:lnSpc>
                <a:spcPct val="90000"/>
              </a:lnSpc>
              <a:spcBef>
                <a:spcPts val="4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23850" algn="l" rtl="0">
              <a:lnSpc>
                <a:spcPct val="90000"/>
              </a:lnSpc>
              <a:spcBef>
                <a:spcPts val="400"/>
              </a:spcBef>
              <a:spcAft>
                <a:spcPts val="0"/>
              </a:spcAft>
              <a:buClr>
                <a:schemeClr val="dk1"/>
              </a:buClr>
              <a:buSzPts val="1500"/>
              <a:buFont typeface="Arial" panose="020B0604020202020204"/>
              <a:buChar char="•"/>
              <a:defRPr sz="15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81" name="Google Shape;81;p19"/>
          <p:cNvSpPr txBox="1"/>
          <p:nvPr>
            <p:ph type="body" idx="2"/>
          </p:nvPr>
        </p:nvSpPr>
        <p:spPr>
          <a:xfrm>
            <a:off x="4629150" y="1369219"/>
            <a:ext cx="3886200" cy="3263400"/>
          </a:xfrm>
          <a:prstGeom prst="rect">
            <a:avLst/>
          </a:prstGeom>
          <a:noFill/>
          <a:ln>
            <a:noFill/>
          </a:ln>
        </p:spPr>
        <p:txBody>
          <a:bodyPr spcFirstLastPara="1" wrap="square" lIns="68575" tIns="34275" rIns="68575" bIns="34275" anchor="t" anchorCtr="0">
            <a:noAutofit/>
          </a:bodyPr>
          <a:lstStyle>
            <a:lvl1pPr marL="457200" marR="0" lvl="0" indent="-361950" algn="l" rtl="0">
              <a:lnSpc>
                <a:spcPct val="90000"/>
              </a:lnSpc>
              <a:spcBef>
                <a:spcPts val="800"/>
              </a:spcBef>
              <a:spcAft>
                <a:spcPts val="0"/>
              </a:spcAft>
              <a:buClr>
                <a:schemeClr val="dk1"/>
              </a:buClr>
              <a:buSzPts val="2100"/>
              <a:buFont typeface="Arial" panose="020B0604020202020204"/>
              <a:buChar char="•"/>
              <a:defRPr sz="21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342900" algn="l" rtl="0">
              <a:lnSpc>
                <a:spcPct val="90000"/>
              </a:lnSpc>
              <a:spcBef>
                <a:spcPts val="4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23850" algn="l" rtl="0">
              <a:lnSpc>
                <a:spcPct val="90000"/>
              </a:lnSpc>
              <a:spcBef>
                <a:spcPts val="400"/>
              </a:spcBef>
              <a:spcAft>
                <a:spcPts val="0"/>
              </a:spcAft>
              <a:buClr>
                <a:schemeClr val="dk1"/>
              </a:buClr>
              <a:buSzPts val="1500"/>
              <a:buFont typeface="Arial" panose="020B0604020202020204"/>
              <a:buChar char="•"/>
              <a:defRPr sz="15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82" name="Google Shape;82;p19"/>
          <p:cNvSpPr txBox="1"/>
          <p:nvPr>
            <p:ph type="dt" idx="10"/>
          </p:nvPr>
        </p:nvSpPr>
        <p:spPr>
          <a:xfrm>
            <a:off x="628650" y="4767263"/>
            <a:ext cx="20574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83" name="Google Shape;83;p19"/>
          <p:cNvSpPr txBox="1"/>
          <p:nvPr>
            <p:ph type="ftr" idx="11"/>
          </p:nvPr>
        </p:nvSpPr>
        <p:spPr>
          <a:xfrm>
            <a:off x="3028950" y="4767263"/>
            <a:ext cx="30861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84" name="Google Shape;84;p19"/>
          <p:cNvSpPr txBox="1"/>
          <p:nvPr>
            <p:ph type="sldNum" idx="12"/>
          </p:nvPr>
        </p:nvSpPr>
        <p:spPr>
          <a:xfrm>
            <a:off x="6457950" y="4767263"/>
            <a:ext cx="2057400" cy="273900"/>
          </a:xfrm>
          <a:prstGeom prst="rect">
            <a:avLst/>
          </a:prstGeom>
          <a:noFill/>
          <a:ln>
            <a:noFill/>
          </a:ln>
        </p:spPr>
        <p:txBody>
          <a:bodyPr spcFirstLastPara="1" wrap="square" lIns="68575" tIns="34275" rIns="68575" bIns="34275" anchor="t" anchorCtr="0">
            <a:noAutofit/>
          </a:bodyPr>
          <a:lstStyle>
            <a:lvl1pPr marL="0" marR="0" lvl="0"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1pPr>
            <a:lvl2pPr marL="0" marR="0" lvl="1"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2pPr>
            <a:lvl3pPr marL="0" marR="0" lvl="2"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3pPr>
            <a:lvl4pPr marL="0" marR="0" lvl="3"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4pPr>
            <a:lvl5pPr marL="0" marR="0" lvl="4"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5pPr>
            <a:lvl6pPr marL="0" marR="0" lvl="5"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6pPr>
            <a:lvl7pPr marL="0" marR="0" lvl="6"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7pPr>
            <a:lvl8pPr marL="0" marR="0" lvl="7"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8pPr>
            <a:lvl9pPr marL="0" marR="0" lvl="8"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9pPr>
          </a:lstStyle>
          <a:p>
            <a:pPr marL="0" lvl="0" indent="0" algn="l"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matchingName="Comparison">
  <p:cSld name="TWO_OBJECTS_WITH_TEXT">
    <p:spTree>
      <p:nvGrpSpPr>
        <p:cNvPr id="85" name="Shape 85"/>
        <p:cNvGrpSpPr/>
        <p:nvPr/>
      </p:nvGrpSpPr>
      <p:grpSpPr>
        <a:xfrm>
          <a:off x="0" y="0"/>
          <a:ext cx="0" cy="0"/>
          <a:chOff x="0" y="0"/>
          <a:chExt cx="0" cy="0"/>
        </a:xfrm>
      </p:grpSpPr>
      <p:sp>
        <p:nvSpPr>
          <p:cNvPr id="86" name="Google Shape;86;p20"/>
          <p:cNvSpPr txBox="1"/>
          <p:nvPr>
            <p:ph type="title"/>
          </p:nvPr>
        </p:nvSpPr>
        <p:spPr>
          <a:xfrm>
            <a:off x="629841" y="273844"/>
            <a:ext cx="7886700" cy="994200"/>
          </a:xfrm>
          <a:prstGeom prst="rect">
            <a:avLst/>
          </a:prstGeom>
          <a:noFill/>
          <a:ln>
            <a:noFill/>
          </a:ln>
        </p:spPr>
        <p:txBody>
          <a:bodyPr spcFirstLastPara="1" wrap="square" lIns="68575" tIns="34275" rIns="68575" bIns="34275" anchor="t" anchorCtr="0">
            <a:noAutofit/>
          </a:bodyPr>
          <a:lstStyle>
            <a:lvl1pPr marR="0" lvl="0" algn="l" rtl="0">
              <a:lnSpc>
                <a:spcPct val="90000"/>
              </a:lnSpc>
              <a:spcBef>
                <a:spcPts val="0"/>
              </a:spcBef>
              <a:spcAft>
                <a:spcPts val="0"/>
              </a:spcAft>
              <a:buClr>
                <a:schemeClr val="dk1"/>
              </a:buClr>
              <a:buSzPts val="3300"/>
              <a:buFont typeface="Calibri" panose="020F0502020204030204"/>
              <a:buNone/>
              <a:defRPr sz="33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p:txBody>
      </p:sp>
      <p:sp>
        <p:nvSpPr>
          <p:cNvPr id="87" name="Google Shape;87;p20"/>
          <p:cNvSpPr txBox="1"/>
          <p:nvPr>
            <p:ph type="body" idx="1"/>
          </p:nvPr>
        </p:nvSpPr>
        <p:spPr>
          <a:xfrm>
            <a:off x="629841" y="1260872"/>
            <a:ext cx="3868500" cy="618000"/>
          </a:xfrm>
          <a:prstGeom prst="rect">
            <a:avLst/>
          </a:prstGeom>
          <a:noFill/>
          <a:ln>
            <a:noFill/>
          </a:ln>
        </p:spPr>
        <p:txBody>
          <a:bodyPr spcFirstLastPara="1" wrap="square" lIns="68575" tIns="34275" rIns="68575" bIns="34275" anchor="b" anchorCtr="0">
            <a:noAutofit/>
          </a:bodyPr>
          <a:lstStyle>
            <a:lvl1pPr marL="457200" marR="0" lvl="0" indent="-228600" algn="l" rtl="0">
              <a:lnSpc>
                <a:spcPct val="90000"/>
              </a:lnSpc>
              <a:spcBef>
                <a:spcPts val="800"/>
              </a:spcBef>
              <a:spcAft>
                <a:spcPts val="0"/>
              </a:spcAft>
              <a:buClr>
                <a:schemeClr val="dk1"/>
              </a:buClr>
              <a:buSzPts val="1800"/>
              <a:buFont typeface="Arial" panose="020B0604020202020204"/>
              <a:buNone/>
              <a:defRPr sz="18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28600" algn="l" rtl="0">
              <a:lnSpc>
                <a:spcPct val="90000"/>
              </a:lnSpc>
              <a:spcBef>
                <a:spcPts val="400"/>
              </a:spcBef>
              <a:spcAft>
                <a:spcPts val="0"/>
              </a:spcAft>
              <a:buClr>
                <a:schemeClr val="dk1"/>
              </a:buClr>
              <a:buSzPts val="1500"/>
              <a:buFont typeface="Arial" panose="020B0604020202020204"/>
              <a:buNone/>
              <a:defRPr sz="15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lnSpc>
                <a:spcPct val="90000"/>
              </a:lnSpc>
              <a:spcBef>
                <a:spcPts val="400"/>
              </a:spcBef>
              <a:spcAft>
                <a:spcPts val="0"/>
              </a:spcAft>
              <a:buClr>
                <a:schemeClr val="dk1"/>
              </a:buClr>
              <a:buSzPts val="1400"/>
              <a:buFont typeface="Arial" panose="020B0604020202020204"/>
              <a:buNone/>
              <a:defRPr sz="14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lnSpc>
                <a:spcPct val="90000"/>
              </a:lnSpc>
              <a:spcBef>
                <a:spcPts val="400"/>
              </a:spcBef>
              <a:spcAft>
                <a:spcPts val="0"/>
              </a:spcAft>
              <a:buClr>
                <a:schemeClr val="dk1"/>
              </a:buClr>
              <a:buSzPts val="1200"/>
              <a:buFont typeface="Arial" panose="020B0604020202020204"/>
              <a:buNone/>
              <a:defRPr sz="12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lnSpc>
                <a:spcPct val="90000"/>
              </a:lnSpc>
              <a:spcBef>
                <a:spcPts val="400"/>
              </a:spcBef>
              <a:spcAft>
                <a:spcPts val="0"/>
              </a:spcAft>
              <a:buClr>
                <a:schemeClr val="dk1"/>
              </a:buClr>
              <a:buSzPts val="1200"/>
              <a:buFont typeface="Arial" panose="020B0604020202020204"/>
              <a:buNone/>
              <a:defRPr sz="12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lnSpc>
                <a:spcPct val="90000"/>
              </a:lnSpc>
              <a:spcBef>
                <a:spcPts val="400"/>
              </a:spcBef>
              <a:spcAft>
                <a:spcPts val="0"/>
              </a:spcAft>
              <a:buClr>
                <a:schemeClr val="dk1"/>
              </a:buClr>
              <a:buSzPts val="1200"/>
              <a:buFont typeface="Arial" panose="020B0604020202020204"/>
              <a:buNone/>
              <a:defRPr sz="12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lnSpc>
                <a:spcPct val="90000"/>
              </a:lnSpc>
              <a:spcBef>
                <a:spcPts val="400"/>
              </a:spcBef>
              <a:spcAft>
                <a:spcPts val="0"/>
              </a:spcAft>
              <a:buClr>
                <a:schemeClr val="dk1"/>
              </a:buClr>
              <a:buSzPts val="1200"/>
              <a:buFont typeface="Arial" panose="020B0604020202020204"/>
              <a:buNone/>
              <a:defRPr sz="12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lnSpc>
                <a:spcPct val="90000"/>
              </a:lnSpc>
              <a:spcBef>
                <a:spcPts val="400"/>
              </a:spcBef>
              <a:spcAft>
                <a:spcPts val="0"/>
              </a:spcAft>
              <a:buClr>
                <a:schemeClr val="dk1"/>
              </a:buClr>
              <a:buSzPts val="1200"/>
              <a:buFont typeface="Arial" panose="020B0604020202020204"/>
              <a:buNone/>
              <a:defRPr sz="12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lnSpc>
                <a:spcPct val="90000"/>
              </a:lnSpc>
              <a:spcBef>
                <a:spcPts val="400"/>
              </a:spcBef>
              <a:spcAft>
                <a:spcPts val="0"/>
              </a:spcAft>
              <a:buClr>
                <a:schemeClr val="dk1"/>
              </a:buClr>
              <a:buSzPts val="1200"/>
              <a:buFont typeface="Arial" panose="020B0604020202020204"/>
              <a:buNone/>
              <a:defRPr sz="12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88" name="Google Shape;88;p20"/>
          <p:cNvSpPr txBox="1"/>
          <p:nvPr>
            <p:ph type="body" idx="2"/>
          </p:nvPr>
        </p:nvSpPr>
        <p:spPr>
          <a:xfrm>
            <a:off x="629841" y="1878806"/>
            <a:ext cx="3868500" cy="2763300"/>
          </a:xfrm>
          <a:prstGeom prst="rect">
            <a:avLst/>
          </a:prstGeom>
          <a:noFill/>
          <a:ln>
            <a:noFill/>
          </a:ln>
        </p:spPr>
        <p:txBody>
          <a:bodyPr spcFirstLastPara="1" wrap="square" lIns="68575" tIns="34275" rIns="68575" bIns="34275" anchor="t" anchorCtr="0">
            <a:noAutofit/>
          </a:bodyPr>
          <a:lstStyle>
            <a:lvl1pPr marL="457200" marR="0" lvl="0" indent="-361950" algn="l" rtl="0">
              <a:lnSpc>
                <a:spcPct val="90000"/>
              </a:lnSpc>
              <a:spcBef>
                <a:spcPts val="800"/>
              </a:spcBef>
              <a:spcAft>
                <a:spcPts val="0"/>
              </a:spcAft>
              <a:buClr>
                <a:schemeClr val="dk1"/>
              </a:buClr>
              <a:buSzPts val="2100"/>
              <a:buFont typeface="Arial" panose="020B0604020202020204"/>
              <a:buChar char="•"/>
              <a:defRPr sz="21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342900" algn="l" rtl="0">
              <a:lnSpc>
                <a:spcPct val="90000"/>
              </a:lnSpc>
              <a:spcBef>
                <a:spcPts val="4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23850" algn="l" rtl="0">
              <a:lnSpc>
                <a:spcPct val="90000"/>
              </a:lnSpc>
              <a:spcBef>
                <a:spcPts val="400"/>
              </a:spcBef>
              <a:spcAft>
                <a:spcPts val="0"/>
              </a:spcAft>
              <a:buClr>
                <a:schemeClr val="dk1"/>
              </a:buClr>
              <a:buSzPts val="1500"/>
              <a:buFont typeface="Arial" panose="020B0604020202020204"/>
              <a:buChar char="•"/>
              <a:defRPr sz="15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89" name="Google Shape;89;p20"/>
          <p:cNvSpPr txBox="1"/>
          <p:nvPr>
            <p:ph type="body" idx="3"/>
          </p:nvPr>
        </p:nvSpPr>
        <p:spPr>
          <a:xfrm>
            <a:off x="4629150" y="1260872"/>
            <a:ext cx="3887400" cy="618000"/>
          </a:xfrm>
          <a:prstGeom prst="rect">
            <a:avLst/>
          </a:prstGeom>
          <a:noFill/>
          <a:ln>
            <a:noFill/>
          </a:ln>
        </p:spPr>
        <p:txBody>
          <a:bodyPr spcFirstLastPara="1" wrap="square" lIns="68575" tIns="34275" rIns="68575" bIns="34275" anchor="b" anchorCtr="0">
            <a:noAutofit/>
          </a:bodyPr>
          <a:lstStyle>
            <a:lvl1pPr marL="457200" marR="0" lvl="0" indent="-228600" algn="l" rtl="0">
              <a:lnSpc>
                <a:spcPct val="90000"/>
              </a:lnSpc>
              <a:spcBef>
                <a:spcPts val="800"/>
              </a:spcBef>
              <a:spcAft>
                <a:spcPts val="0"/>
              </a:spcAft>
              <a:buClr>
                <a:schemeClr val="dk1"/>
              </a:buClr>
              <a:buSzPts val="1800"/>
              <a:buFont typeface="Arial" panose="020B0604020202020204"/>
              <a:buNone/>
              <a:defRPr sz="18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28600" algn="l" rtl="0">
              <a:lnSpc>
                <a:spcPct val="90000"/>
              </a:lnSpc>
              <a:spcBef>
                <a:spcPts val="400"/>
              </a:spcBef>
              <a:spcAft>
                <a:spcPts val="0"/>
              </a:spcAft>
              <a:buClr>
                <a:schemeClr val="dk1"/>
              </a:buClr>
              <a:buSzPts val="1500"/>
              <a:buFont typeface="Arial" panose="020B0604020202020204"/>
              <a:buNone/>
              <a:defRPr sz="15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lnSpc>
                <a:spcPct val="90000"/>
              </a:lnSpc>
              <a:spcBef>
                <a:spcPts val="400"/>
              </a:spcBef>
              <a:spcAft>
                <a:spcPts val="0"/>
              </a:spcAft>
              <a:buClr>
                <a:schemeClr val="dk1"/>
              </a:buClr>
              <a:buSzPts val="1400"/>
              <a:buFont typeface="Arial" panose="020B0604020202020204"/>
              <a:buNone/>
              <a:defRPr sz="14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lnSpc>
                <a:spcPct val="90000"/>
              </a:lnSpc>
              <a:spcBef>
                <a:spcPts val="400"/>
              </a:spcBef>
              <a:spcAft>
                <a:spcPts val="0"/>
              </a:spcAft>
              <a:buClr>
                <a:schemeClr val="dk1"/>
              </a:buClr>
              <a:buSzPts val="1200"/>
              <a:buFont typeface="Arial" panose="020B0604020202020204"/>
              <a:buNone/>
              <a:defRPr sz="12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lnSpc>
                <a:spcPct val="90000"/>
              </a:lnSpc>
              <a:spcBef>
                <a:spcPts val="400"/>
              </a:spcBef>
              <a:spcAft>
                <a:spcPts val="0"/>
              </a:spcAft>
              <a:buClr>
                <a:schemeClr val="dk1"/>
              </a:buClr>
              <a:buSzPts val="1200"/>
              <a:buFont typeface="Arial" panose="020B0604020202020204"/>
              <a:buNone/>
              <a:defRPr sz="12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lnSpc>
                <a:spcPct val="90000"/>
              </a:lnSpc>
              <a:spcBef>
                <a:spcPts val="400"/>
              </a:spcBef>
              <a:spcAft>
                <a:spcPts val="0"/>
              </a:spcAft>
              <a:buClr>
                <a:schemeClr val="dk1"/>
              </a:buClr>
              <a:buSzPts val="1200"/>
              <a:buFont typeface="Arial" panose="020B0604020202020204"/>
              <a:buNone/>
              <a:defRPr sz="12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lnSpc>
                <a:spcPct val="90000"/>
              </a:lnSpc>
              <a:spcBef>
                <a:spcPts val="400"/>
              </a:spcBef>
              <a:spcAft>
                <a:spcPts val="0"/>
              </a:spcAft>
              <a:buClr>
                <a:schemeClr val="dk1"/>
              </a:buClr>
              <a:buSzPts val="1200"/>
              <a:buFont typeface="Arial" panose="020B0604020202020204"/>
              <a:buNone/>
              <a:defRPr sz="12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lnSpc>
                <a:spcPct val="90000"/>
              </a:lnSpc>
              <a:spcBef>
                <a:spcPts val="400"/>
              </a:spcBef>
              <a:spcAft>
                <a:spcPts val="0"/>
              </a:spcAft>
              <a:buClr>
                <a:schemeClr val="dk1"/>
              </a:buClr>
              <a:buSzPts val="1200"/>
              <a:buFont typeface="Arial" panose="020B0604020202020204"/>
              <a:buNone/>
              <a:defRPr sz="12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lnSpc>
                <a:spcPct val="90000"/>
              </a:lnSpc>
              <a:spcBef>
                <a:spcPts val="400"/>
              </a:spcBef>
              <a:spcAft>
                <a:spcPts val="0"/>
              </a:spcAft>
              <a:buClr>
                <a:schemeClr val="dk1"/>
              </a:buClr>
              <a:buSzPts val="1200"/>
              <a:buFont typeface="Arial" panose="020B0604020202020204"/>
              <a:buNone/>
              <a:defRPr sz="12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90" name="Google Shape;90;p20"/>
          <p:cNvSpPr txBox="1"/>
          <p:nvPr>
            <p:ph type="body" idx="4"/>
          </p:nvPr>
        </p:nvSpPr>
        <p:spPr>
          <a:xfrm>
            <a:off x="4629150" y="1878806"/>
            <a:ext cx="3887400" cy="2763300"/>
          </a:xfrm>
          <a:prstGeom prst="rect">
            <a:avLst/>
          </a:prstGeom>
          <a:noFill/>
          <a:ln>
            <a:noFill/>
          </a:ln>
        </p:spPr>
        <p:txBody>
          <a:bodyPr spcFirstLastPara="1" wrap="square" lIns="68575" tIns="34275" rIns="68575" bIns="34275" anchor="t" anchorCtr="0">
            <a:noAutofit/>
          </a:bodyPr>
          <a:lstStyle>
            <a:lvl1pPr marL="457200" marR="0" lvl="0" indent="-361950" algn="l" rtl="0">
              <a:lnSpc>
                <a:spcPct val="90000"/>
              </a:lnSpc>
              <a:spcBef>
                <a:spcPts val="800"/>
              </a:spcBef>
              <a:spcAft>
                <a:spcPts val="0"/>
              </a:spcAft>
              <a:buClr>
                <a:schemeClr val="dk1"/>
              </a:buClr>
              <a:buSzPts val="2100"/>
              <a:buFont typeface="Arial" panose="020B0604020202020204"/>
              <a:buChar char="•"/>
              <a:defRPr sz="21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342900" algn="l" rtl="0">
              <a:lnSpc>
                <a:spcPct val="90000"/>
              </a:lnSpc>
              <a:spcBef>
                <a:spcPts val="4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23850" algn="l" rtl="0">
              <a:lnSpc>
                <a:spcPct val="90000"/>
              </a:lnSpc>
              <a:spcBef>
                <a:spcPts val="400"/>
              </a:spcBef>
              <a:spcAft>
                <a:spcPts val="0"/>
              </a:spcAft>
              <a:buClr>
                <a:schemeClr val="dk1"/>
              </a:buClr>
              <a:buSzPts val="1500"/>
              <a:buFont typeface="Arial" panose="020B0604020202020204"/>
              <a:buChar char="•"/>
              <a:defRPr sz="15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91" name="Google Shape;91;p20"/>
          <p:cNvSpPr txBox="1"/>
          <p:nvPr>
            <p:ph type="dt" idx="10"/>
          </p:nvPr>
        </p:nvSpPr>
        <p:spPr>
          <a:xfrm>
            <a:off x="628650" y="4767263"/>
            <a:ext cx="20574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92" name="Google Shape;92;p20"/>
          <p:cNvSpPr txBox="1"/>
          <p:nvPr>
            <p:ph type="ftr" idx="11"/>
          </p:nvPr>
        </p:nvSpPr>
        <p:spPr>
          <a:xfrm>
            <a:off x="3028950" y="4767263"/>
            <a:ext cx="30861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93" name="Google Shape;93;p20"/>
          <p:cNvSpPr txBox="1"/>
          <p:nvPr>
            <p:ph type="sldNum" idx="12"/>
          </p:nvPr>
        </p:nvSpPr>
        <p:spPr>
          <a:xfrm>
            <a:off x="6457950" y="4767263"/>
            <a:ext cx="2057400" cy="273900"/>
          </a:xfrm>
          <a:prstGeom prst="rect">
            <a:avLst/>
          </a:prstGeom>
          <a:noFill/>
          <a:ln>
            <a:noFill/>
          </a:ln>
        </p:spPr>
        <p:txBody>
          <a:bodyPr spcFirstLastPara="1" wrap="square" lIns="68575" tIns="34275" rIns="68575" bIns="34275" anchor="t" anchorCtr="0">
            <a:noAutofit/>
          </a:bodyPr>
          <a:lstStyle>
            <a:lvl1pPr marL="0" marR="0" lvl="0"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1pPr>
            <a:lvl2pPr marL="0" marR="0" lvl="1"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2pPr>
            <a:lvl3pPr marL="0" marR="0" lvl="2"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3pPr>
            <a:lvl4pPr marL="0" marR="0" lvl="3"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4pPr>
            <a:lvl5pPr marL="0" marR="0" lvl="4"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5pPr>
            <a:lvl6pPr marL="0" marR="0" lvl="5"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6pPr>
            <a:lvl7pPr marL="0" marR="0" lvl="6"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7pPr>
            <a:lvl8pPr marL="0" marR="0" lvl="7"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8pPr>
            <a:lvl9pPr marL="0" marR="0" lvl="8"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9pPr>
          </a:lstStyle>
          <a:p>
            <a:pPr marL="0" lvl="0" indent="0" algn="l"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94" name="Shape 94"/>
        <p:cNvGrpSpPr/>
        <p:nvPr/>
      </p:nvGrpSpPr>
      <p:grpSpPr>
        <a:xfrm>
          <a:off x="0" y="0"/>
          <a:ext cx="0" cy="0"/>
          <a:chOff x="0" y="0"/>
          <a:chExt cx="0" cy="0"/>
        </a:xfrm>
      </p:grpSpPr>
      <p:sp>
        <p:nvSpPr>
          <p:cNvPr id="95" name="Google Shape;95;p21"/>
          <p:cNvSpPr txBox="1"/>
          <p:nvPr>
            <p:ph type="dt" idx="10"/>
          </p:nvPr>
        </p:nvSpPr>
        <p:spPr>
          <a:xfrm>
            <a:off x="628650" y="4767263"/>
            <a:ext cx="20574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96" name="Google Shape;96;p21"/>
          <p:cNvSpPr txBox="1"/>
          <p:nvPr>
            <p:ph type="ftr" idx="11"/>
          </p:nvPr>
        </p:nvSpPr>
        <p:spPr>
          <a:xfrm>
            <a:off x="3028950" y="4767263"/>
            <a:ext cx="30861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97" name="Google Shape;97;p21"/>
          <p:cNvSpPr txBox="1"/>
          <p:nvPr>
            <p:ph type="sldNum" idx="12"/>
          </p:nvPr>
        </p:nvSpPr>
        <p:spPr>
          <a:xfrm>
            <a:off x="6457950" y="4767263"/>
            <a:ext cx="2057400" cy="273900"/>
          </a:xfrm>
          <a:prstGeom prst="rect">
            <a:avLst/>
          </a:prstGeom>
          <a:noFill/>
          <a:ln>
            <a:noFill/>
          </a:ln>
        </p:spPr>
        <p:txBody>
          <a:bodyPr spcFirstLastPara="1" wrap="square" lIns="68575" tIns="34275" rIns="68575" bIns="34275" anchor="t" anchorCtr="0">
            <a:noAutofit/>
          </a:bodyPr>
          <a:lstStyle>
            <a:lvl1pPr marL="0" marR="0" lvl="0"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1pPr>
            <a:lvl2pPr marL="0" marR="0" lvl="1"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2pPr>
            <a:lvl3pPr marL="0" marR="0" lvl="2"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3pPr>
            <a:lvl4pPr marL="0" marR="0" lvl="3"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4pPr>
            <a:lvl5pPr marL="0" marR="0" lvl="4"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5pPr>
            <a:lvl6pPr marL="0" marR="0" lvl="5"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6pPr>
            <a:lvl7pPr marL="0" marR="0" lvl="6"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7pPr>
            <a:lvl8pPr marL="0" marR="0" lvl="7"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8pPr>
            <a:lvl9pPr marL="0" marR="0" lvl="8"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9pPr>
          </a:lstStyle>
          <a:p>
            <a:pPr marL="0" lvl="0" indent="0" algn="l"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matchingName="Content with Caption">
  <p:cSld name="OBJECT_WITH_CAPTION_TEXT">
    <p:spTree>
      <p:nvGrpSpPr>
        <p:cNvPr id="98" name="Shape 98"/>
        <p:cNvGrpSpPr/>
        <p:nvPr/>
      </p:nvGrpSpPr>
      <p:grpSpPr>
        <a:xfrm>
          <a:off x="0" y="0"/>
          <a:ext cx="0" cy="0"/>
          <a:chOff x="0" y="0"/>
          <a:chExt cx="0" cy="0"/>
        </a:xfrm>
      </p:grpSpPr>
      <p:sp>
        <p:nvSpPr>
          <p:cNvPr id="99" name="Google Shape;99;p22"/>
          <p:cNvSpPr txBox="1"/>
          <p:nvPr>
            <p:ph type="title"/>
          </p:nvPr>
        </p:nvSpPr>
        <p:spPr>
          <a:xfrm>
            <a:off x="629841" y="342900"/>
            <a:ext cx="2949000" cy="1200300"/>
          </a:xfrm>
          <a:prstGeom prst="rect">
            <a:avLst/>
          </a:prstGeom>
          <a:noFill/>
          <a:ln>
            <a:noFill/>
          </a:ln>
        </p:spPr>
        <p:txBody>
          <a:bodyPr spcFirstLastPara="1" wrap="square" lIns="68575" tIns="34275" rIns="68575" bIns="34275" anchor="b" anchorCtr="0">
            <a:noAutofit/>
          </a:bodyPr>
          <a:lstStyle>
            <a:lvl1pPr marR="0" lvl="0" algn="l" rtl="0">
              <a:lnSpc>
                <a:spcPct val="90000"/>
              </a:lnSpc>
              <a:spcBef>
                <a:spcPts val="0"/>
              </a:spcBef>
              <a:spcAft>
                <a:spcPts val="0"/>
              </a:spcAft>
              <a:buClr>
                <a:schemeClr val="dk1"/>
              </a:buClr>
              <a:buSzPts val="2400"/>
              <a:buFont typeface="Calibri" panose="020F0502020204030204"/>
              <a:buNone/>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p:txBody>
      </p:sp>
      <p:sp>
        <p:nvSpPr>
          <p:cNvPr id="100" name="Google Shape;100;p22"/>
          <p:cNvSpPr txBox="1"/>
          <p:nvPr>
            <p:ph type="body" idx="1"/>
          </p:nvPr>
        </p:nvSpPr>
        <p:spPr>
          <a:xfrm>
            <a:off x="3887391" y="740569"/>
            <a:ext cx="4629300" cy="3655200"/>
          </a:xfrm>
          <a:prstGeom prst="rect">
            <a:avLst/>
          </a:prstGeom>
          <a:noFill/>
          <a:ln>
            <a:noFill/>
          </a:ln>
        </p:spPr>
        <p:txBody>
          <a:bodyPr spcFirstLastPara="1" wrap="square" lIns="68575" tIns="34275" rIns="68575" bIns="34275" anchor="t" anchorCtr="0">
            <a:noAutofit/>
          </a:bodyPr>
          <a:lstStyle>
            <a:lvl1pPr marL="457200" marR="0" lvl="0" indent="-381000" algn="l" rtl="0">
              <a:lnSpc>
                <a:spcPct val="90000"/>
              </a:lnSpc>
              <a:spcBef>
                <a:spcPts val="800"/>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361950" algn="l" rtl="0">
              <a:lnSpc>
                <a:spcPct val="90000"/>
              </a:lnSpc>
              <a:spcBef>
                <a:spcPts val="400"/>
              </a:spcBef>
              <a:spcAft>
                <a:spcPts val="0"/>
              </a:spcAft>
              <a:buClr>
                <a:schemeClr val="dk1"/>
              </a:buClr>
              <a:buSzPts val="2100"/>
              <a:buFont typeface="Arial" panose="020B0604020202020204"/>
              <a:buChar char="•"/>
              <a:defRPr sz="21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42900" algn="l" rtl="0">
              <a:lnSpc>
                <a:spcPct val="90000"/>
              </a:lnSpc>
              <a:spcBef>
                <a:spcPts val="4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23850" algn="l" rtl="0">
              <a:lnSpc>
                <a:spcPct val="90000"/>
              </a:lnSpc>
              <a:spcBef>
                <a:spcPts val="400"/>
              </a:spcBef>
              <a:spcAft>
                <a:spcPts val="0"/>
              </a:spcAft>
              <a:buClr>
                <a:schemeClr val="dk1"/>
              </a:buClr>
              <a:buSzPts val="1500"/>
              <a:buFont typeface="Arial" panose="020B0604020202020204"/>
              <a:buChar char="•"/>
              <a:defRPr sz="15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23850" algn="l" rtl="0">
              <a:lnSpc>
                <a:spcPct val="90000"/>
              </a:lnSpc>
              <a:spcBef>
                <a:spcPts val="400"/>
              </a:spcBef>
              <a:spcAft>
                <a:spcPts val="0"/>
              </a:spcAft>
              <a:buClr>
                <a:schemeClr val="dk1"/>
              </a:buClr>
              <a:buSzPts val="1500"/>
              <a:buFont typeface="Arial" panose="020B0604020202020204"/>
              <a:buChar char="•"/>
              <a:defRPr sz="15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23850" algn="l" rtl="0">
              <a:lnSpc>
                <a:spcPct val="90000"/>
              </a:lnSpc>
              <a:spcBef>
                <a:spcPts val="400"/>
              </a:spcBef>
              <a:spcAft>
                <a:spcPts val="0"/>
              </a:spcAft>
              <a:buClr>
                <a:schemeClr val="dk1"/>
              </a:buClr>
              <a:buSzPts val="1500"/>
              <a:buFont typeface="Arial" panose="020B0604020202020204"/>
              <a:buChar char="•"/>
              <a:defRPr sz="15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23850" algn="l" rtl="0">
              <a:lnSpc>
                <a:spcPct val="90000"/>
              </a:lnSpc>
              <a:spcBef>
                <a:spcPts val="400"/>
              </a:spcBef>
              <a:spcAft>
                <a:spcPts val="0"/>
              </a:spcAft>
              <a:buClr>
                <a:schemeClr val="dk1"/>
              </a:buClr>
              <a:buSzPts val="1500"/>
              <a:buFont typeface="Arial" panose="020B0604020202020204"/>
              <a:buChar char="•"/>
              <a:defRPr sz="15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23850" algn="l" rtl="0">
              <a:lnSpc>
                <a:spcPct val="90000"/>
              </a:lnSpc>
              <a:spcBef>
                <a:spcPts val="400"/>
              </a:spcBef>
              <a:spcAft>
                <a:spcPts val="0"/>
              </a:spcAft>
              <a:buClr>
                <a:schemeClr val="dk1"/>
              </a:buClr>
              <a:buSzPts val="1500"/>
              <a:buFont typeface="Arial" panose="020B0604020202020204"/>
              <a:buChar char="•"/>
              <a:defRPr sz="15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23850" algn="l" rtl="0">
              <a:lnSpc>
                <a:spcPct val="90000"/>
              </a:lnSpc>
              <a:spcBef>
                <a:spcPts val="400"/>
              </a:spcBef>
              <a:spcAft>
                <a:spcPts val="0"/>
              </a:spcAft>
              <a:buClr>
                <a:schemeClr val="dk1"/>
              </a:buClr>
              <a:buSzPts val="1500"/>
              <a:buFont typeface="Arial" panose="020B0604020202020204"/>
              <a:buChar char="•"/>
              <a:defRPr sz="15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01" name="Google Shape;101;p22"/>
          <p:cNvSpPr txBox="1"/>
          <p:nvPr>
            <p:ph type="body" idx="2"/>
          </p:nvPr>
        </p:nvSpPr>
        <p:spPr>
          <a:xfrm>
            <a:off x="629841" y="1543050"/>
            <a:ext cx="2949000" cy="2858700"/>
          </a:xfrm>
          <a:prstGeom prst="rect">
            <a:avLst/>
          </a:prstGeom>
          <a:noFill/>
          <a:ln>
            <a:noFill/>
          </a:ln>
        </p:spPr>
        <p:txBody>
          <a:bodyPr spcFirstLastPara="1" wrap="square" lIns="68575" tIns="34275" rIns="68575" bIns="34275" anchor="t" anchorCtr="0">
            <a:noAutofit/>
          </a:bodyPr>
          <a:lstStyle>
            <a:lvl1pPr marL="457200" marR="0" lvl="0" indent="-228600" algn="l" rtl="0">
              <a:lnSpc>
                <a:spcPct val="90000"/>
              </a:lnSpc>
              <a:spcBef>
                <a:spcPts val="800"/>
              </a:spcBef>
              <a:spcAft>
                <a:spcPts val="0"/>
              </a:spcAft>
              <a:buClr>
                <a:schemeClr val="dk1"/>
              </a:buClr>
              <a:buSzPts val="12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28600" algn="l" rtl="0">
              <a:lnSpc>
                <a:spcPct val="90000"/>
              </a:lnSpc>
              <a:spcBef>
                <a:spcPts val="400"/>
              </a:spcBef>
              <a:spcAft>
                <a:spcPts val="0"/>
              </a:spcAft>
              <a:buClr>
                <a:schemeClr val="dk1"/>
              </a:buClr>
              <a:buSzPts val="1100"/>
              <a:buFont typeface="Arial" panose="020B0604020202020204"/>
              <a:buNone/>
              <a:defRPr sz="11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lnSpc>
                <a:spcPct val="90000"/>
              </a:lnSpc>
              <a:spcBef>
                <a:spcPts val="400"/>
              </a:spcBef>
              <a:spcAft>
                <a:spcPts val="0"/>
              </a:spcAft>
              <a:buClr>
                <a:schemeClr val="dk1"/>
              </a:buClr>
              <a:buSzPts val="900"/>
              <a:buFont typeface="Arial" panose="020B0604020202020204"/>
              <a:buNone/>
              <a:defRPr sz="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lnSpc>
                <a:spcPct val="90000"/>
              </a:lnSpc>
              <a:spcBef>
                <a:spcPts val="400"/>
              </a:spcBef>
              <a:spcAft>
                <a:spcPts val="0"/>
              </a:spcAft>
              <a:buClr>
                <a:schemeClr val="dk1"/>
              </a:buClr>
              <a:buSzPts val="800"/>
              <a:buFont typeface="Arial" panose="020B0604020202020204"/>
              <a:buNone/>
              <a:defRPr sz="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lnSpc>
                <a:spcPct val="90000"/>
              </a:lnSpc>
              <a:spcBef>
                <a:spcPts val="400"/>
              </a:spcBef>
              <a:spcAft>
                <a:spcPts val="0"/>
              </a:spcAft>
              <a:buClr>
                <a:schemeClr val="dk1"/>
              </a:buClr>
              <a:buSzPts val="800"/>
              <a:buFont typeface="Arial" panose="020B0604020202020204"/>
              <a:buNone/>
              <a:defRPr sz="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lnSpc>
                <a:spcPct val="90000"/>
              </a:lnSpc>
              <a:spcBef>
                <a:spcPts val="400"/>
              </a:spcBef>
              <a:spcAft>
                <a:spcPts val="0"/>
              </a:spcAft>
              <a:buClr>
                <a:schemeClr val="dk1"/>
              </a:buClr>
              <a:buSzPts val="800"/>
              <a:buFont typeface="Arial" panose="020B0604020202020204"/>
              <a:buNone/>
              <a:defRPr sz="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lnSpc>
                <a:spcPct val="90000"/>
              </a:lnSpc>
              <a:spcBef>
                <a:spcPts val="400"/>
              </a:spcBef>
              <a:spcAft>
                <a:spcPts val="0"/>
              </a:spcAft>
              <a:buClr>
                <a:schemeClr val="dk1"/>
              </a:buClr>
              <a:buSzPts val="800"/>
              <a:buFont typeface="Arial" panose="020B0604020202020204"/>
              <a:buNone/>
              <a:defRPr sz="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lnSpc>
                <a:spcPct val="90000"/>
              </a:lnSpc>
              <a:spcBef>
                <a:spcPts val="400"/>
              </a:spcBef>
              <a:spcAft>
                <a:spcPts val="0"/>
              </a:spcAft>
              <a:buClr>
                <a:schemeClr val="dk1"/>
              </a:buClr>
              <a:buSzPts val="800"/>
              <a:buFont typeface="Arial" panose="020B0604020202020204"/>
              <a:buNone/>
              <a:defRPr sz="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lnSpc>
                <a:spcPct val="90000"/>
              </a:lnSpc>
              <a:spcBef>
                <a:spcPts val="400"/>
              </a:spcBef>
              <a:spcAft>
                <a:spcPts val="0"/>
              </a:spcAft>
              <a:buClr>
                <a:schemeClr val="dk1"/>
              </a:buClr>
              <a:buSzPts val="800"/>
              <a:buFont typeface="Arial" panose="020B0604020202020204"/>
              <a:buNone/>
              <a:defRPr sz="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02" name="Google Shape;102;p22"/>
          <p:cNvSpPr txBox="1"/>
          <p:nvPr>
            <p:ph type="dt" idx="10"/>
          </p:nvPr>
        </p:nvSpPr>
        <p:spPr>
          <a:xfrm>
            <a:off x="628650" y="4767263"/>
            <a:ext cx="20574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03" name="Google Shape;103;p22"/>
          <p:cNvSpPr txBox="1"/>
          <p:nvPr>
            <p:ph type="ftr" idx="11"/>
          </p:nvPr>
        </p:nvSpPr>
        <p:spPr>
          <a:xfrm>
            <a:off x="3028950" y="4767263"/>
            <a:ext cx="30861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04" name="Google Shape;104;p22"/>
          <p:cNvSpPr txBox="1"/>
          <p:nvPr>
            <p:ph type="sldNum" idx="12"/>
          </p:nvPr>
        </p:nvSpPr>
        <p:spPr>
          <a:xfrm>
            <a:off x="6457950" y="4767263"/>
            <a:ext cx="2057400" cy="273900"/>
          </a:xfrm>
          <a:prstGeom prst="rect">
            <a:avLst/>
          </a:prstGeom>
          <a:noFill/>
          <a:ln>
            <a:noFill/>
          </a:ln>
        </p:spPr>
        <p:txBody>
          <a:bodyPr spcFirstLastPara="1" wrap="square" lIns="68575" tIns="34275" rIns="68575" bIns="34275" anchor="t" anchorCtr="0">
            <a:noAutofit/>
          </a:bodyPr>
          <a:lstStyle>
            <a:lvl1pPr marL="0" marR="0" lvl="0"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1pPr>
            <a:lvl2pPr marL="0" marR="0" lvl="1"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2pPr>
            <a:lvl3pPr marL="0" marR="0" lvl="2"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3pPr>
            <a:lvl4pPr marL="0" marR="0" lvl="3"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4pPr>
            <a:lvl5pPr marL="0" marR="0" lvl="4"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5pPr>
            <a:lvl6pPr marL="0" marR="0" lvl="5"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6pPr>
            <a:lvl7pPr marL="0" marR="0" lvl="6"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7pPr>
            <a:lvl8pPr marL="0" marR="0" lvl="7"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8pPr>
            <a:lvl9pPr marL="0" marR="0" lvl="8"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9pPr>
          </a:lstStyle>
          <a:p>
            <a:pPr marL="0" lvl="0" indent="0" algn="l"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matchingName="Picture with Caption">
  <p:cSld name="PICTURE_WITH_CAPTION_TEXT">
    <p:spTree>
      <p:nvGrpSpPr>
        <p:cNvPr id="105" name="Shape 105"/>
        <p:cNvGrpSpPr/>
        <p:nvPr/>
      </p:nvGrpSpPr>
      <p:grpSpPr>
        <a:xfrm>
          <a:off x="0" y="0"/>
          <a:ext cx="0" cy="0"/>
          <a:chOff x="0" y="0"/>
          <a:chExt cx="0" cy="0"/>
        </a:xfrm>
      </p:grpSpPr>
      <p:sp>
        <p:nvSpPr>
          <p:cNvPr id="106" name="Google Shape;106;p23"/>
          <p:cNvSpPr txBox="1"/>
          <p:nvPr>
            <p:ph type="title"/>
          </p:nvPr>
        </p:nvSpPr>
        <p:spPr>
          <a:xfrm>
            <a:off x="629841" y="342900"/>
            <a:ext cx="2949000" cy="1200300"/>
          </a:xfrm>
          <a:prstGeom prst="rect">
            <a:avLst/>
          </a:prstGeom>
          <a:noFill/>
          <a:ln>
            <a:noFill/>
          </a:ln>
        </p:spPr>
        <p:txBody>
          <a:bodyPr spcFirstLastPara="1" wrap="square" lIns="68575" tIns="34275" rIns="68575" bIns="34275" anchor="b" anchorCtr="0">
            <a:noAutofit/>
          </a:bodyPr>
          <a:lstStyle>
            <a:lvl1pPr marR="0" lvl="0" algn="l" rtl="0">
              <a:lnSpc>
                <a:spcPct val="90000"/>
              </a:lnSpc>
              <a:spcBef>
                <a:spcPts val="0"/>
              </a:spcBef>
              <a:spcAft>
                <a:spcPts val="0"/>
              </a:spcAft>
              <a:buClr>
                <a:schemeClr val="dk1"/>
              </a:buClr>
              <a:buSzPts val="2400"/>
              <a:buFont typeface="Calibri" panose="020F0502020204030204"/>
              <a:buNone/>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p:txBody>
      </p:sp>
      <p:sp>
        <p:nvSpPr>
          <p:cNvPr id="107" name="Google Shape;107;p23"/>
          <p:cNvSpPr/>
          <p:nvPr>
            <p:ph type="pic" idx="2"/>
          </p:nvPr>
        </p:nvSpPr>
        <p:spPr>
          <a:xfrm>
            <a:off x="3887391" y="740569"/>
            <a:ext cx="4629300" cy="3655200"/>
          </a:xfrm>
          <a:prstGeom prst="rect">
            <a:avLst/>
          </a:prstGeom>
          <a:noFill/>
          <a:ln>
            <a:noFill/>
          </a:ln>
        </p:spPr>
        <p:txBody>
          <a:bodyPr spcFirstLastPara="1" wrap="square" lIns="68575" tIns="34275" rIns="68575" bIns="34275" anchor="t" anchorCtr="0">
            <a:noAutofit/>
          </a:bodyPr>
          <a:lstStyle>
            <a:lvl1pPr marR="0" lvl="0" algn="l" rtl="0">
              <a:lnSpc>
                <a:spcPct val="90000"/>
              </a:lnSpc>
              <a:spcBef>
                <a:spcPts val="800"/>
              </a:spcBef>
              <a:spcAft>
                <a:spcPts val="0"/>
              </a:spcAft>
              <a:buClr>
                <a:schemeClr val="dk1"/>
              </a:buClr>
              <a:buSzPts val="2400"/>
              <a:buFont typeface="Arial" panose="020B0604020202020204"/>
              <a:buNone/>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90000"/>
              </a:lnSpc>
              <a:spcBef>
                <a:spcPts val="400"/>
              </a:spcBef>
              <a:spcAft>
                <a:spcPts val="0"/>
              </a:spcAft>
              <a:buClr>
                <a:schemeClr val="dk1"/>
              </a:buClr>
              <a:buSzPts val="2100"/>
              <a:buFont typeface="Arial" panose="020B0604020202020204"/>
              <a:buNone/>
              <a:defRPr sz="21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90000"/>
              </a:lnSpc>
              <a:spcBef>
                <a:spcPts val="400"/>
              </a:spcBef>
              <a:spcAft>
                <a:spcPts val="0"/>
              </a:spcAft>
              <a:buClr>
                <a:schemeClr val="dk1"/>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90000"/>
              </a:lnSpc>
              <a:spcBef>
                <a:spcPts val="400"/>
              </a:spcBef>
              <a:spcAft>
                <a:spcPts val="0"/>
              </a:spcAft>
              <a:buClr>
                <a:schemeClr val="dk1"/>
              </a:buClr>
              <a:buSzPts val="1500"/>
              <a:buFont typeface="Arial" panose="020B0604020202020204"/>
              <a:buNone/>
              <a:defRPr sz="15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90000"/>
              </a:lnSpc>
              <a:spcBef>
                <a:spcPts val="400"/>
              </a:spcBef>
              <a:spcAft>
                <a:spcPts val="0"/>
              </a:spcAft>
              <a:buClr>
                <a:schemeClr val="dk1"/>
              </a:buClr>
              <a:buSzPts val="1500"/>
              <a:buFont typeface="Arial" panose="020B0604020202020204"/>
              <a:buNone/>
              <a:defRPr sz="15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90000"/>
              </a:lnSpc>
              <a:spcBef>
                <a:spcPts val="400"/>
              </a:spcBef>
              <a:spcAft>
                <a:spcPts val="0"/>
              </a:spcAft>
              <a:buClr>
                <a:schemeClr val="dk1"/>
              </a:buClr>
              <a:buSzPts val="1500"/>
              <a:buFont typeface="Arial" panose="020B0604020202020204"/>
              <a:buNone/>
              <a:defRPr sz="15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90000"/>
              </a:lnSpc>
              <a:spcBef>
                <a:spcPts val="400"/>
              </a:spcBef>
              <a:spcAft>
                <a:spcPts val="0"/>
              </a:spcAft>
              <a:buClr>
                <a:schemeClr val="dk1"/>
              </a:buClr>
              <a:buSzPts val="1500"/>
              <a:buFont typeface="Arial" panose="020B0604020202020204"/>
              <a:buNone/>
              <a:defRPr sz="15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90000"/>
              </a:lnSpc>
              <a:spcBef>
                <a:spcPts val="400"/>
              </a:spcBef>
              <a:spcAft>
                <a:spcPts val="0"/>
              </a:spcAft>
              <a:buClr>
                <a:schemeClr val="dk1"/>
              </a:buClr>
              <a:buSzPts val="1500"/>
              <a:buFont typeface="Arial" panose="020B0604020202020204"/>
              <a:buNone/>
              <a:defRPr sz="15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90000"/>
              </a:lnSpc>
              <a:spcBef>
                <a:spcPts val="400"/>
              </a:spcBef>
              <a:spcAft>
                <a:spcPts val="0"/>
              </a:spcAft>
              <a:buClr>
                <a:schemeClr val="dk1"/>
              </a:buClr>
              <a:buSzPts val="1500"/>
              <a:buFont typeface="Arial" panose="020B0604020202020204"/>
              <a:buNone/>
              <a:defRPr sz="15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08" name="Google Shape;108;p23"/>
          <p:cNvSpPr txBox="1"/>
          <p:nvPr>
            <p:ph type="body" idx="1"/>
          </p:nvPr>
        </p:nvSpPr>
        <p:spPr>
          <a:xfrm>
            <a:off x="629841" y="1543050"/>
            <a:ext cx="2949000" cy="2858700"/>
          </a:xfrm>
          <a:prstGeom prst="rect">
            <a:avLst/>
          </a:prstGeom>
          <a:noFill/>
          <a:ln>
            <a:noFill/>
          </a:ln>
        </p:spPr>
        <p:txBody>
          <a:bodyPr spcFirstLastPara="1" wrap="square" lIns="68575" tIns="34275" rIns="68575" bIns="34275" anchor="t" anchorCtr="0">
            <a:noAutofit/>
          </a:bodyPr>
          <a:lstStyle>
            <a:lvl1pPr marL="457200" marR="0" lvl="0" indent="-228600" algn="l" rtl="0">
              <a:lnSpc>
                <a:spcPct val="90000"/>
              </a:lnSpc>
              <a:spcBef>
                <a:spcPts val="800"/>
              </a:spcBef>
              <a:spcAft>
                <a:spcPts val="0"/>
              </a:spcAft>
              <a:buClr>
                <a:schemeClr val="dk1"/>
              </a:buClr>
              <a:buSzPts val="12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28600" algn="l" rtl="0">
              <a:lnSpc>
                <a:spcPct val="90000"/>
              </a:lnSpc>
              <a:spcBef>
                <a:spcPts val="400"/>
              </a:spcBef>
              <a:spcAft>
                <a:spcPts val="0"/>
              </a:spcAft>
              <a:buClr>
                <a:schemeClr val="dk1"/>
              </a:buClr>
              <a:buSzPts val="1100"/>
              <a:buFont typeface="Arial" panose="020B0604020202020204"/>
              <a:buNone/>
              <a:defRPr sz="11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lnSpc>
                <a:spcPct val="90000"/>
              </a:lnSpc>
              <a:spcBef>
                <a:spcPts val="400"/>
              </a:spcBef>
              <a:spcAft>
                <a:spcPts val="0"/>
              </a:spcAft>
              <a:buClr>
                <a:schemeClr val="dk1"/>
              </a:buClr>
              <a:buSzPts val="900"/>
              <a:buFont typeface="Arial" panose="020B0604020202020204"/>
              <a:buNone/>
              <a:defRPr sz="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lnSpc>
                <a:spcPct val="90000"/>
              </a:lnSpc>
              <a:spcBef>
                <a:spcPts val="400"/>
              </a:spcBef>
              <a:spcAft>
                <a:spcPts val="0"/>
              </a:spcAft>
              <a:buClr>
                <a:schemeClr val="dk1"/>
              </a:buClr>
              <a:buSzPts val="800"/>
              <a:buFont typeface="Arial" panose="020B0604020202020204"/>
              <a:buNone/>
              <a:defRPr sz="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lnSpc>
                <a:spcPct val="90000"/>
              </a:lnSpc>
              <a:spcBef>
                <a:spcPts val="400"/>
              </a:spcBef>
              <a:spcAft>
                <a:spcPts val="0"/>
              </a:spcAft>
              <a:buClr>
                <a:schemeClr val="dk1"/>
              </a:buClr>
              <a:buSzPts val="800"/>
              <a:buFont typeface="Arial" panose="020B0604020202020204"/>
              <a:buNone/>
              <a:defRPr sz="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lnSpc>
                <a:spcPct val="90000"/>
              </a:lnSpc>
              <a:spcBef>
                <a:spcPts val="400"/>
              </a:spcBef>
              <a:spcAft>
                <a:spcPts val="0"/>
              </a:spcAft>
              <a:buClr>
                <a:schemeClr val="dk1"/>
              </a:buClr>
              <a:buSzPts val="800"/>
              <a:buFont typeface="Arial" panose="020B0604020202020204"/>
              <a:buNone/>
              <a:defRPr sz="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lnSpc>
                <a:spcPct val="90000"/>
              </a:lnSpc>
              <a:spcBef>
                <a:spcPts val="400"/>
              </a:spcBef>
              <a:spcAft>
                <a:spcPts val="0"/>
              </a:spcAft>
              <a:buClr>
                <a:schemeClr val="dk1"/>
              </a:buClr>
              <a:buSzPts val="800"/>
              <a:buFont typeface="Arial" panose="020B0604020202020204"/>
              <a:buNone/>
              <a:defRPr sz="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lnSpc>
                <a:spcPct val="90000"/>
              </a:lnSpc>
              <a:spcBef>
                <a:spcPts val="400"/>
              </a:spcBef>
              <a:spcAft>
                <a:spcPts val="0"/>
              </a:spcAft>
              <a:buClr>
                <a:schemeClr val="dk1"/>
              </a:buClr>
              <a:buSzPts val="800"/>
              <a:buFont typeface="Arial" panose="020B0604020202020204"/>
              <a:buNone/>
              <a:defRPr sz="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lnSpc>
                <a:spcPct val="90000"/>
              </a:lnSpc>
              <a:spcBef>
                <a:spcPts val="400"/>
              </a:spcBef>
              <a:spcAft>
                <a:spcPts val="0"/>
              </a:spcAft>
              <a:buClr>
                <a:schemeClr val="dk1"/>
              </a:buClr>
              <a:buSzPts val="800"/>
              <a:buFont typeface="Arial" panose="020B0604020202020204"/>
              <a:buNone/>
              <a:defRPr sz="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09" name="Google Shape;109;p23"/>
          <p:cNvSpPr txBox="1"/>
          <p:nvPr>
            <p:ph type="dt" idx="10"/>
          </p:nvPr>
        </p:nvSpPr>
        <p:spPr>
          <a:xfrm>
            <a:off x="628650" y="4767263"/>
            <a:ext cx="20574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10" name="Google Shape;110;p23"/>
          <p:cNvSpPr txBox="1"/>
          <p:nvPr>
            <p:ph type="ftr" idx="11"/>
          </p:nvPr>
        </p:nvSpPr>
        <p:spPr>
          <a:xfrm>
            <a:off x="3028950" y="4767263"/>
            <a:ext cx="30861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11" name="Google Shape;111;p23"/>
          <p:cNvSpPr txBox="1"/>
          <p:nvPr>
            <p:ph type="sldNum" idx="12"/>
          </p:nvPr>
        </p:nvSpPr>
        <p:spPr>
          <a:xfrm>
            <a:off x="6457950" y="4767263"/>
            <a:ext cx="2057400" cy="273900"/>
          </a:xfrm>
          <a:prstGeom prst="rect">
            <a:avLst/>
          </a:prstGeom>
          <a:noFill/>
          <a:ln>
            <a:noFill/>
          </a:ln>
        </p:spPr>
        <p:txBody>
          <a:bodyPr spcFirstLastPara="1" wrap="square" lIns="68575" tIns="34275" rIns="68575" bIns="34275" anchor="t" anchorCtr="0">
            <a:noAutofit/>
          </a:bodyPr>
          <a:lstStyle>
            <a:lvl1pPr marL="0" marR="0" lvl="0"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1pPr>
            <a:lvl2pPr marL="0" marR="0" lvl="1"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2pPr>
            <a:lvl3pPr marL="0" marR="0" lvl="2"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3pPr>
            <a:lvl4pPr marL="0" marR="0" lvl="3"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4pPr>
            <a:lvl5pPr marL="0" marR="0" lvl="4"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5pPr>
            <a:lvl6pPr marL="0" marR="0" lvl="5"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6pPr>
            <a:lvl7pPr marL="0" marR="0" lvl="6"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7pPr>
            <a:lvl8pPr marL="0" marR="0" lvl="7"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8pPr>
            <a:lvl9pPr marL="0" marR="0" lvl="8"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9pPr>
          </a:lstStyle>
          <a:p>
            <a:pPr marL="0" lvl="0" indent="0" algn="l"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matchingName="Title and Vertical Text">
  <p:cSld name="VERTICAL_TEXT">
    <p:spTree>
      <p:nvGrpSpPr>
        <p:cNvPr id="112" name="Shape 112"/>
        <p:cNvGrpSpPr/>
        <p:nvPr/>
      </p:nvGrpSpPr>
      <p:grpSpPr>
        <a:xfrm>
          <a:off x="0" y="0"/>
          <a:ext cx="0" cy="0"/>
          <a:chOff x="0" y="0"/>
          <a:chExt cx="0" cy="0"/>
        </a:xfrm>
      </p:grpSpPr>
      <p:sp>
        <p:nvSpPr>
          <p:cNvPr id="113" name="Google Shape;113;p24"/>
          <p:cNvSpPr txBox="1"/>
          <p:nvPr>
            <p:ph type="title"/>
          </p:nvPr>
        </p:nvSpPr>
        <p:spPr>
          <a:xfrm>
            <a:off x="628650" y="273844"/>
            <a:ext cx="7886700" cy="994200"/>
          </a:xfrm>
          <a:prstGeom prst="rect">
            <a:avLst/>
          </a:prstGeom>
          <a:noFill/>
          <a:ln>
            <a:noFill/>
          </a:ln>
        </p:spPr>
        <p:txBody>
          <a:bodyPr spcFirstLastPara="1" wrap="square" lIns="68575" tIns="34275" rIns="68575" bIns="34275" anchor="t" anchorCtr="0">
            <a:noAutofit/>
          </a:bodyPr>
          <a:lstStyle>
            <a:lvl1pPr marR="0" lvl="0" algn="l" rtl="0">
              <a:lnSpc>
                <a:spcPct val="90000"/>
              </a:lnSpc>
              <a:spcBef>
                <a:spcPts val="0"/>
              </a:spcBef>
              <a:spcAft>
                <a:spcPts val="0"/>
              </a:spcAft>
              <a:buClr>
                <a:schemeClr val="dk1"/>
              </a:buClr>
              <a:buSzPts val="3300"/>
              <a:buFont typeface="Calibri" panose="020F0502020204030204"/>
              <a:buNone/>
              <a:defRPr sz="33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p:txBody>
      </p:sp>
      <p:sp>
        <p:nvSpPr>
          <p:cNvPr id="114" name="Google Shape;114;p24"/>
          <p:cNvSpPr txBox="1"/>
          <p:nvPr>
            <p:ph type="body" idx="1"/>
          </p:nvPr>
        </p:nvSpPr>
        <p:spPr>
          <a:xfrm rot="5400000">
            <a:off x="2940300" y="-942431"/>
            <a:ext cx="3263400" cy="7886700"/>
          </a:xfrm>
          <a:prstGeom prst="rect">
            <a:avLst/>
          </a:prstGeom>
          <a:noFill/>
          <a:ln>
            <a:noFill/>
          </a:ln>
        </p:spPr>
        <p:txBody>
          <a:bodyPr spcFirstLastPara="1" wrap="square" lIns="68575" tIns="34275" rIns="68575" bIns="34275" anchor="t" anchorCtr="0">
            <a:noAutofit/>
          </a:bodyPr>
          <a:lstStyle>
            <a:lvl1pPr marL="457200" marR="0" lvl="0" indent="-361950" algn="l" rtl="0">
              <a:lnSpc>
                <a:spcPct val="90000"/>
              </a:lnSpc>
              <a:spcBef>
                <a:spcPts val="800"/>
              </a:spcBef>
              <a:spcAft>
                <a:spcPts val="0"/>
              </a:spcAft>
              <a:buClr>
                <a:schemeClr val="dk1"/>
              </a:buClr>
              <a:buSzPts val="2100"/>
              <a:buFont typeface="Arial" panose="020B0604020202020204"/>
              <a:buChar char="•"/>
              <a:defRPr sz="21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342900" algn="l" rtl="0">
              <a:lnSpc>
                <a:spcPct val="90000"/>
              </a:lnSpc>
              <a:spcBef>
                <a:spcPts val="4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23850" algn="l" rtl="0">
              <a:lnSpc>
                <a:spcPct val="90000"/>
              </a:lnSpc>
              <a:spcBef>
                <a:spcPts val="400"/>
              </a:spcBef>
              <a:spcAft>
                <a:spcPts val="0"/>
              </a:spcAft>
              <a:buClr>
                <a:schemeClr val="dk1"/>
              </a:buClr>
              <a:buSzPts val="1500"/>
              <a:buFont typeface="Arial" panose="020B0604020202020204"/>
              <a:buChar char="•"/>
              <a:defRPr sz="15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15" name="Google Shape;115;p24"/>
          <p:cNvSpPr txBox="1"/>
          <p:nvPr>
            <p:ph type="dt" idx="10"/>
          </p:nvPr>
        </p:nvSpPr>
        <p:spPr>
          <a:xfrm>
            <a:off x="628650" y="4767263"/>
            <a:ext cx="20574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16" name="Google Shape;116;p24"/>
          <p:cNvSpPr txBox="1"/>
          <p:nvPr>
            <p:ph type="ftr" idx="11"/>
          </p:nvPr>
        </p:nvSpPr>
        <p:spPr>
          <a:xfrm>
            <a:off x="3028950" y="4767263"/>
            <a:ext cx="30861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17" name="Google Shape;117;p24"/>
          <p:cNvSpPr txBox="1"/>
          <p:nvPr>
            <p:ph type="sldNum" idx="12"/>
          </p:nvPr>
        </p:nvSpPr>
        <p:spPr>
          <a:xfrm>
            <a:off x="6457950" y="4767263"/>
            <a:ext cx="2057400" cy="273900"/>
          </a:xfrm>
          <a:prstGeom prst="rect">
            <a:avLst/>
          </a:prstGeom>
          <a:noFill/>
          <a:ln>
            <a:noFill/>
          </a:ln>
        </p:spPr>
        <p:txBody>
          <a:bodyPr spcFirstLastPara="1" wrap="square" lIns="68575" tIns="34275" rIns="68575" bIns="34275" anchor="t" anchorCtr="0">
            <a:noAutofit/>
          </a:bodyPr>
          <a:lstStyle>
            <a:lvl1pPr marL="0" marR="0" lvl="0"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1pPr>
            <a:lvl2pPr marL="0" marR="0" lvl="1"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2pPr>
            <a:lvl3pPr marL="0" marR="0" lvl="2"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3pPr>
            <a:lvl4pPr marL="0" marR="0" lvl="3"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4pPr>
            <a:lvl5pPr marL="0" marR="0" lvl="4"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5pPr>
            <a:lvl6pPr marL="0" marR="0" lvl="5"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6pPr>
            <a:lvl7pPr marL="0" marR="0" lvl="6"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7pPr>
            <a:lvl8pPr marL="0" marR="0" lvl="7"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8pPr>
            <a:lvl9pPr marL="0" marR="0" lvl="8"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9pPr>
          </a:lstStyle>
          <a:p>
            <a:pPr marL="0" lvl="0" indent="0" algn="l"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matchingName="Vertical Title and Text">
  <p:cSld name="VERTICAL_TITLE_AND_VERTICAL_TEXT">
    <p:spTree>
      <p:nvGrpSpPr>
        <p:cNvPr id="118" name="Shape 118"/>
        <p:cNvGrpSpPr/>
        <p:nvPr/>
      </p:nvGrpSpPr>
      <p:grpSpPr>
        <a:xfrm>
          <a:off x="0" y="0"/>
          <a:ext cx="0" cy="0"/>
          <a:chOff x="0" y="0"/>
          <a:chExt cx="0" cy="0"/>
        </a:xfrm>
      </p:grpSpPr>
      <p:sp>
        <p:nvSpPr>
          <p:cNvPr id="119" name="Google Shape;119;p25"/>
          <p:cNvSpPr txBox="1"/>
          <p:nvPr>
            <p:ph type="title"/>
          </p:nvPr>
        </p:nvSpPr>
        <p:spPr>
          <a:xfrm rot="5400000">
            <a:off x="5350050" y="1467544"/>
            <a:ext cx="4359000" cy="1971600"/>
          </a:xfrm>
          <a:prstGeom prst="rect">
            <a:avLst/>
          </a:prstGeom>
          <a:noFill/>
          <a:ln>
            <a:noFill/>
          </a:ln>
        </p:spPr>
        <p:txBody>
          <a:bodyPr spcFirstLastPara="1" wrap="square" lIns="68575" tIns="34275" rIns="68575" bIns="34275" anchor="t" anchorCtr="0">
            <a:noAutofit/>
          </a:bodyPr>
          <a:lstStyle>
            <a:lvl1pPr marR="0" lvl="0" algn="l" rtl="0">
              <a:lnSpc>
                <a:spcPct val="90000"/>
              </a:lnSpc>
              <a:spcBef>
                <a:spcPts val="0"/>
              </a:spcBef>
              <a:spcAft>
                <a:spcPts val="0"/>
              </a:spcAft>
              <a:buClr>
                <a:schemeClr val="dk1"/>
              </a:buClr>
              <a:buSzPts val="3300"/>
              <a:buFont typeface="Calibri" panose="020F0502020204030204"/>
              <a:buNone/>
              <a:defRPr sz="33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p:txBody>
      </p:sp>
      <p:sp>
        <p:nvSpPr>
          <p:cNvPr id="120" name="Google Shape;120;p25"/>
          <p:cNvSpPr txBox="1"/>
          <p:nvPr>
            <p:ph type="body" idx="1"/>
          </p:nvPr>
        </p:nvSpPr>
        <p:spPr>
          <a:xfrm rot="5400000">
            <a:off x="1349475" y="-447056"/>
            <a:ext cx="4359000" cy="5800800"/>
          </a:xfrm>
          <a:prstGeom prst="rect">
            <a:avLst/>
          </a:prstGeom>
          <a:noFill/>
          <a:ln>
            <a:noFill/>
          </a:ln>
        </p:spPr>
        <p:txBody>
          <a:bodyPr spcFirstLastPara="1" wrap="square" lIns="68575" tIns="34275" rIns="68575" bIns="34275" anchor="t" anchorCtr="0">
            <a:noAutofit/>
          </a:bodyPr>
          <a:lstStyle>
            <a:lvl1pPr marL="457200" marR="0" lvl="0" indent="-361950" algn="l" rtl="0">
              <a:lnSpc>
                <a:spcPct val="90000"/>
              </a:lnSpc>
              <a:spcBef>
                <a:spcPts val="800"/>
              </a:spcBef>
              <a:spcAft>
                <a:spcPts val="0"/>
              </a:spcAft>
              <a:buClr>
                <a:schemeClr val="dk1"/>
              </a:buClr>
              <a:buSzPts val="2100"/>
              <a:buFont typeface="Arial" panose="020B0604020202020204"/>
              <a:buChar char="•"/>
              <a:defRPr sz="21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342900" algn="l" rtl="0">
              <a:lnSpc>
                <a:spcPct val="90000"/>
              </a:lnSpc>
              <a:spcBef>
                <a:spcPts val="4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23850" algn="l" rtl="0">
              <a:lnSpc>
                <a:spcPct val="90000"/>
              </a:lnSpc>
              <a:spcBef>
                <a:spcPts val="400"/>
              </a:spcBef>
              <a:spcAft>
                <a:spcPts val="0"/>
              </a:spcAft>
              <a:buClr>
                <a:schemeClr val="dk1"/>
              </a:buClr>
              <a:buSzPts val="1500"/>
              <a:buFont typeface="Arial" panose="020B0604020202020204"/>
              <a:buChar char="•"/>
              <a:defRPr sz="15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21" name="Google Shape;121;p25"/>
          <p:cNvSpPr txBox="1"/>
          <p:nvPr>
            <p:ph type="dt" idx="10"/>
          </p:nvPr>
        </p:nvSpPr>
        <p:spPr>
          <a:xfrm>
            <a:off x="628650" y="4767263"/>
            <a:ext cx="20574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22" name="Google Shape;122;p25"/>
          <p:cNvSpPr txBox="1"/>
          <p:nvPr>
            <p:ph type="ftr" idx="11"/>
          </p:nvPr>
        </p:nvSpPr>
        <p:spPr>
          <a:xfrm>
            <a:off x="3028950" y="4767263"/>
            <a:ext cx="30861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23" name="Google Shape;123;p25"/>
          <p:cNvSpPr txBox="1"/>
          <p:nvPr>
            <p:ph type="sldNum" idx="12"/>
          </p:nvPr>
        </p:nvSpPr>
        <p:spPr>
          <a:xfrm>
            <a:off x="6457950" y="4767263"/>
            <a:ext cx="2057400" cy="273900"/>
          </a:xfrm>
          <a:prstGeom prst="rect">
            <a:avLst/>
          </a:prstGeom>
          <a:noFill/>
          <a:ln>
            <a:noFill/>
          </a:ln>
        </p:spPr>
        <p:txBody>
          <a:bodyPr spcFirstLastPara="1" wrap="square" lIns="68575" tIns="34275" rIns="68575" bIns="34275" anchor="t" anchorCtr="0">
            <a:noAutofit/>
          </a:bodyPr>
          <a:lstStyle>
            <a:lvl1pPr marL="0" marR="0" lvl="0"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1pPr>
            <a:lvl2pPr marL="0" marR="0" lvl="1"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2pPr>
            <a:lvl3pPr marL="0" marR="0" lvl="2"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3pPr>
            <a:lvl4pPr marL="0" marR="0" lvl="3"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4pPr>
            <a:lvl5pPr marL="0" marR="0" lvl="4"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5pPr>
            <a:lvl6pPr marL="0" marR="0" lvl="5"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6pPr>
            <a:lvl7pPr marL="0" marR="0" lvl="6"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7pPr>
            <a:lvl8pPr marL="0" marR="0" lvl="7"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8pPr>
            <a:lvl9pPr marL="0" marR="0" lvl="8"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9pPr>
          </a:lstStyle>
          <a:p>
            <a:pPr marL="0" lvl="0" indent="0" algn="l"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p:txBody>
      </p:sp>
      <p:sp>
        <p:nvSpPr>
          <p:cNvPr id="19" name="Google Shape;19;p4"/>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p:txBody>
      </p:sp>
      <p:sp>
        <p:nvSpPr>
          <p:cNvPr id="23" name="Google Shape;23;p5"/>
          <p:cNvSpPr txBox="1"/>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p:txBody>
      </p:sp>
      <p:sp>
        <p:nvSpPr>
          <p:cNvPr id="24" name="Google Shape;24;p5"/>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p:txBody>
      </p:sp>
      <p:sp>
        <p:nvSpPr>
          <p:cNvPr id="31" name="Google Shape;31;p7"/>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 name="Google Shape;37;p9"/>
          <p:cNvSpPr txBox="1"/>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p:txBody>
      </p:sp>
      <p:sp>
        <p:nvSpPr>
          <p:cNvPr id="40" name="Google Shape;40;p9"/>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41" name="Shape 41"/>
        <p:cNvGrpSpPr/>
        <p:nvPr/>
      </p:nvGrpSpPr>
      <p:grpSpPr>
        <a:xfrm>
          <a:off x="0" y="0"/>
          <a:ext cx="0" cy="0"/>
          <a:chOff x="0" y="0"/>
          <a:chExt cx="0" cy="0"/>
        </a:xfrm>
      </p:grpSpPr>
      <p:sp>
        <p:nvSpPr>
          <p:cNvPr id="42" name="Google Shape;42;p10"/>
          <p:cNvSpPr txBox="1"/>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p:txBody>
      </p:sp>
      <p:sp>
        <p:nvSpPr>
          <p:cNvPr id="43" name="Google Shape;43;p10"/>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3" Type="http://schemas.openxmlformats.org/officeDocument/2006/relationships/theme" Target="../theme/theme2.xml"/><Relationship Id="rId12" Type="http://schemas.openxmlformats.org/officeDocument/2006/relationships/slideLayout" Target="../slideLayouts/slideLayout23.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US"/>
            </a:fld>
            <a:endParaRPr lang="en-US"/>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50" name="Shape 50"/>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2.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5" Type="http://schemas.openxmlformats.org/officeDocument/2006/relationships/notesSlide" Target="../notesSlides/notesSlide10.xml"/><Relationship Id="rId4" Type="http://schemas.openxmlformats.org/officeDocument/2006/relationships/slideLayout" Target="../slideLayouts/slideLayout13.xml"/><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image" Target="../media/image8.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3.xml"/><Relationship Id="rId1" Type="http://schemas.openxmlformats.org/officeDocument/2006/relationships/image" Target="../media/image11.png"/></Relationships>
</file>

<file path=ppt/slides/_rels/slide13.xml.rels><?xml version="1.0" encoding="UTF-8" standalone="yes"?>
<Relationships xmlns="http://schemas.openxmlformats.org/package/2006/relationships"><Relationship Id="rId6" Type="http://schemas.openxmlformats.org/officeDocument/2006/relationships/notesSlide" Target="../notesSlides/notesSlide13.xml"/><Relationship Id="rId5" Type="http://schemas.openxmlformats.org/officeDocument/2006/relationships/slideLayout" Target="../slideLayouts/slideLayout13.xml"/><Relationship Id="rId4" Type="http://schemas.openxmlformats.org/officeDocument/2006/relationships/image" Target="../media/image15.png"/><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image" Target="../media/image12.png"/></Relationships>
</file>

<file path=ppt/slides/_rels/slide14.xml.rels><?xml version="1.0" encoding="UTF-8" standalone="yes"?>
<Relationships xmlns="http://schemas.openxmlformats.org/package/2006/relationships"><Relationship Id="rId4" Type="http://schemas.openxmlformats.org/officeDocument/2006/relationships/notesSlide" Target="../notesSlides/notesSlide14.xml"/><Relationship Id="rId3" Type="http://schemas.openxmlformats.org/officeDocument/2006/relationships/slideLayout" Target="../slideLayouts/slideLayout13.xml"/><Relationship Id="rId2" Type="http://schemas.openxmlformats.org/officeDocument/2006/relationships/image" Target="../media/image17.png"/><Relationship Id="rId1"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3.xml"/><Relationship Id="rId1" Type="http://schemas.openxmlformats.org/officeDocument/2006/relationships/image" Target="../media/image18.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3.xml"/><Relationship Id="rId1" Type="http://schemas.openxmlformats.org/officeDocument/2006/relationships/image" Target="../media/image19.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3.xml"/><Relationship Id="rId1" Type="http://schemas.openxmlformats.org/officeDocument/2006/relationships/image" Target="../media/image20.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3.xml"/><Relationship Id="rId1" Type="http://schemas.openxmlformats.org/officeDocument/2006/relationships/image" Target="../media/image21.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2.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3.xml"/><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13.xml"/><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13.xml"/><Relationship Id="rId2" Type="http://schemas.openxmlformats.org/officeDocument/2006/relationships/image" Target="../media/image7.png"/><Relationship Id="rId1"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27" name="Shape 127"/>
        <p:cNvGrpSpPr/>
        <p:nvPr/>
      </p:nvGrpSpPr>
      <p:grpSpPr>
        <a:xfrm>
          <a:off x="0" y="0"/>
          <a:ext cx="0" cy="0"/>
          <a:chOff x="0" y="0"/>
          <a:chExt cx="0" cy="0"/>
        </a:xfrm>
      </p:grpSpPr>
      <p:cxnSp>
        <p:nvCxnSpPr>
          <p:cNvPr id="128" name="Google Shape;128;p26"/>
          <p:cNvCxnSpPr/>
          <p:nvPr/>
        </p:nvCxnSpPr>
        <p:spPr>
          <a:xfrm>
            <a:off x="4296188" y="858990"/>
            <a:ext cx="0" cy="3657600"/>
          </a:xfrm>
          <a:prstGeom prst="straightConnector1">
            <a:avLst/>
          </a:prstGeom>
          <a:noFill/>
          <a:ln w="9525" cap="flat" cmpd="sng">
            <a:solidFill>
              <a:schemeClr val="lt1"/>
            </a:solidFill>
            <a:prstDash val="solid"/>
            <a:miter lim="800000"/>
            <a:headEnd type="none" w="sm" len="sm"/>
            <a:tailEnd type="none" w="sm" len="sm"/>
          </a:ln>
        </p:spPr>
      </p:cxnSp>
      <p:sp>
        <p:nvSpPr>
          <p:cNvPr id="129" name="Google Shape;129;p26"/>
          <p:cNvSpPr txBox="1"/>
          <p:nvPr/>
        </p:nvSpPr>
        <p:spPr>
          <a:xfrm>
            <a:off x="4502428" y="1619643"/>
            <a:ext cx="4241400" cy="2896800"/>
          </a:xfrm>
          <a:prstGeom prst="rect">
            <a:avLst/>
          </a:prstGeom>
          <a:noFill/>
          <a:ln>
            <a:noFill/>
          </a:ln>
        </p:spPr>
        <p:txBody>
          <a:bodyPr spcFirstLastPara="1" wrap="square" lIns="68575" tIns="34275" rIns="68575" bIns="34275" anchor="t" anchorCtr="0">
            <a:noAutofit/>
          </a:bodyPr>
          <a:lstStyle/>
          <a:p>
            <a:pPr marL="0" marR="0" lvl="0" indent="0" algn="just" rtl="0">
              <a:spcBef>
                <a:spcPts val="0"/>
              </a:spcBef>
              <a:spcAft>
                <a:spcPts val="0"/>
              </a:spcAft>
              <a:buNone/>
            </a:pPr>
            <a:r>
              <a:rPr lang="en-US" sz="500">
                <a:solidFill>
                  <a:schemeClr val="lt1"/>
                </a:solidFill>
                <a:latin typeface="Arial" panose="020B0604020202020204"/>
                <a:ea typeface="Arial" panose="020B0604020202020204"/>
                <a:cs typeface="Arial" panose="020B0604020202020204"/>
                <a:sym typeface="Arial" panose="020B0604020202020204"/>
              </a:rPr>
              <a:t>The information in this presentation is provided to you by </a:t>
            </a:r>
            <a:r>
              <a:rPr lang="en-US" sz="500" b="1">
                <a:solidFill>
                  <a:srgbClr val="0070C0"/>
                </a:solidFill>
                <a:latin typeface="Arial" panose="020B0604020202020204"/>
                <a:ea typeface="Arial" panose="020B0604020202020204"/>
                <a:cs typeface="Arial" panose="020B0604020202020204"/>
                <a:sym typeface="Arial" panose="020B0604020202020204"/>
              </a:rPr>
              <a:t>PT. AXAR Technology Raya</a:t>
            </a:r>
            <a:r>
              <a:rPr lang="en-US" sz="500">
                <a:solidFill>
                  <a:schemeClr val="lt1"/>
                </a:solidFill>
                <a:latin typeface="Arial" panose="020B0604020202020204"/>
                <a:ea typeface="Arial" panose="020B0604020202020204"/>
                <a:cs typeface="Arial" panose="020B0604020202020204"/>
                <a:sym typeface="Arial" panose="020B0604020202020204"/>
              </a:rPr>
              <a:t>, solely for informational purposes and does not constitute an offer to buy, sell or issue, or a solicitation of an offer to sell, buy or acquire any securities of the Company in any jurisdiction or an inducement to enter into investment activity, nor may it or any part of it form the basis of or be relied on in connection with any contract or commitment whatsoever. No representations or warranties, express or implied, are made by the Company, any underwriters, any of their respective affiliates, directors, officers, employees, advisors or representatives with respect to, and no reliance should be placed, on the accuracy, fairness or completeness of the information presented or contained in this presentation. By viewing this presentation, you agree that none of the Company, any underwriters, nor any of their respective affiliates, directors, officers, employees, advisors or representatives accepts any responsibility or liability whatsoever for any loss howsoever arising from any information presented or contained in or derived from or omitted from this presentation. The information presented or contained in this presentation was obtained from various sources, including certain third parties, and has not been independently verified, and its accuracy is not guaranteed. </a:t>
            </a:r>
            <a:endParaRPr sz="1100"/>
          </a:p>
          <a:p>
            <a:pPr marL="0" marR="0" lvl="0" indent="0" algn="just" rtl="0">
              <a:spcBef>
                <a:spcPts val="0"/>
              </a:spcBef>
              <a:spcAft>
                <a:spcPts val="0"/>
              </a:spcAft>
              <a:buNone/>
            </a:pPr>
            <a:endParaRPr sz="500">
              <a:solidFill>
                <a:schemeClr val="lt1"/>
              </a:solidFill>
              <a:latin typeface="Arial" panose="020B0604020202020204"/>
              <a:ea typeface="Arial" panose="020B0604020202020204"/>
              <a:cs typeface="Arial" panose="020B0604020202020204"/>
              <a:sym typeface="Arial" panose="020B0604020202020204"/>
            </a:endParaRPr>
          </a:p>
          <a:p>
            <a:pPr marL="0" marR="0" lvl="0" indent="0" algn="just" rtl="0">
              <a:spcBef>
                <a:spcPts val="0"/>
              </a:spcBef>
              <a:spcAft>
                <a:spcPts val="0"/>
              </a:spcAft>
              <a:buNone/>
            </a:pPr>
            <a:r>
              <a:rPr lang="en-US" sz="500">
                <a:solidFill>
                  <a:schemeClr val="lt1"/>
                </a:solidFill>
                <a:latin typeface="Arial" panose="020B0604020202020204"/>
                <a:ea typeface="Arial" panose="020B0604020202020204"/>
                <a:cs typeface="Arial" panose="020B0604020202020204"/>
                <a:sym typeface="Arial" panose="020B0604020202020204"/>
              </a:rPr>
              <a:t>This presentation does not contain all relevant information relating to the Company or its securities, particularly with respect to the risks and special considerations involved with an investment in the securities of the Company. These materials are not an offer of securities for sale. Any public offering will be made by means of a prospectus that may be obtained from the issuer and that will contain detailed information about the company and management, as well as financial statements. This presentation speaks as of its date and the information presented or contained in this presentation is subject to change without notice or update. </a:t>
            </a:r>
            <a:endParaRPr sz="1100"/>
          </a:p>
          <a:p>
            <a:pPr marL="0" marR="0" lvl="0" indent="0" algn="just" rtl="0">
              <a:spcBef>
                <a:spcPts val="0"/>
              </a:spcBef>
              <a:spcAft>
                <a:spcPts val="0"/>
              </a:spcAft>
              <a:buNone/>
            </a:pPr>
            <a:endParaRPr sz="500">
              <a:solidFill>
                <a:schemeClr val="lt1"/>
              </a:solidFill>
              <a:latin typeface="Arial" panose="020B0604020202020204"/>
              <a:ea typeface="Arial" panose="020B0604020202020204"/>
              <a:cs typeface="Arial" panose="020B0604020202020204"/>
              <a:sym typeface="Arial" panose="020B0604020202020204"/>
            </a:endParaRPr>
          </a:p>
          <a:p>
            <a:pPr marL="0" marR="0" lvl="0" indent="0" algn="just" rtl="0">
              <a:spcBef>
                <a:spcPts val="0"/>
              </a:spcBef>
              <a:spcAft>
                <a:spcPts val="0"/>
              </a:spcAft>
              <a:buNone/>
            </a:pPr>
            <a:r>
              <a:rPr lang="en-US" sz="500">
                <a:solidFill>
                  <a:schemeClr val="lt1"/>
                </a:solidFill>
                <a:latin typeface="Arial" panose="020B0604020202020204"/>
                <a:ea typeface="Arial" panose="020B0604020202020204"/>
                <a:cs typeface="Arial" panose="020B0604020202020204"/>
                <a:sym typeface="Arial" panose="020B0604020202020204"/>
              </a:rPr>
              <a:t>This presentation contains statements that constitute forward-looking statements. These statements include descriptions regarding the intent, belief or current expectations of the Company or its officers about the future. These statements can be recognized by the use of words such as “expects,” “plans,” “will,” “estimates,” “projects,” “intends,” or words of similar meaning. Such forward-looking statements are not guarantees of future performance and involve risks and uncertainties, and actual results may differ from those in the forward-looking statements as a result of various factors and assumptions, many of which are beyond the Company’s control. The Company or any of its affiliates, advisors, representatives or underwriters has no obligation and does not undertake to revise forward-looking statements to reflect future events or circumstances. </a:t>
            </a:r>
            <a:endParaRPr sz="1100"/>
          </a:p>
          <a:p>
            <a:pPr marL="0" marR="0" lvl="0" indent="0" algn="just" rtl="0">
              <a:spcBef>
                <a:spcPts val="0"/>
              </a:spcBef>
              <a:spcAft>
                <a:spcPts val="0"/>
              </a:spcAft>
              <a:buNone/>
            </a:pPr>
            <a:endParaRPr sz="500">
              <a:solidFill>
                <a:schemeClr val="lt1"/>
              </a:solidFill>
              <a:latin typeface="Arial" panose="020B0604020202020204"/>
              <a:ea typeface="Arial" panose="020B0604020202020204"/>
              <a:cs typeface="Arial" panose="020B0604020202020204"/>
              <a:sym typeface="Arial" panose="020B0604020202020204"/>
            </a:endParaRPr>
          </a:p>
          <a:p>
            <a:pPr marL="0" marR="0" lvl="0" indent="0" algn="just" rtl="0">
              <a:spcBef>
                <a:spcPts val="0"/>
              </a:spcBef>
              <a:spcAft>
                <a:spcPts val="0"/>
              </a:spcAft>
              <a:buNone/>
            </a:pPr>
            <a:r>
              <a:rPr lang="en-US" sz="500">
                <a:solidFill>
                  <a:schemeClr val="lt1"/>
                </a:solidFill>
                <a:latin typeface="Arial" panose="020B0604020202020204"/>
                <a:ea typeface="Arial" panose="020B0604020202020204"/>
                <a:cs typeface="Arial" panose="020B0604020202020204"/>
                <a:sym typeface="Arial" panose="020B0604020202020204"/>
              </a:rPr>
              <a:t>THE INFORMATION CONTAINED IN THIS DOCUMENT IS HIGHLY CONFIDENTIAL AND MAY NOT BE FORWARDED, PUBLISHED OR DISTRIBUTED, DIRECTLY OR INDIRECTLY, TO ANY OTHER PERSON (WHETHER WITHIN OR OUTSIDE YOUR ORGANIZATION/FIRM) FOR ANY PURPOSE AND MAY NOT BE REPRODUCED IN ANY MANNER WHATSOEVER. ANY FORWARDING, PUBLICATION, DISTRIBUTION OR REPRODUCTION OF THIS DOCUMENT IN WHOLE OR IN PART IS UNAUTHORIZED. </a:t>
            </a:r>
            <a:endParaRPr sz="1100"/>
          </a:p>
        </p:txBody>
      </p:sp>
      <p:sp>
        <p:nvSpPr>
          <p:cNvPr id="130" name="Google Shape;130;p26"/>
          <p:cNvSpPr txBox="1"/>
          <p:nvPr/>
        </p:nvSpPr>
        <p:spPr>
          <a:xfrm>
            <a:off x="4482550" y="1363868"/>
            <a:ext cx="2514600" cy="2307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US" sz="1100">
                <a:solidFill>
                  <a:schemeClr val="lt1"/>
                </a:solidFill>
                <a:latin typeface="Arial" panose="020B0604020202020204"/>
                <a:ea typeface="Arial" panose="020B0604020202020204"/>
                <a:cs typeface="Arial" panose="020B0604020202020204"/>
                <a:sym typeface="Arial" panose="020B0604020202020204"/>
              </a:rPr>
              <a:t>DISCLAIMER</a:t>
            </a:r>
            <a:endParaRPr sz="1100"/>
          </a:p>
        </p:txBody>
      </p:sp>
      <p:sp>
        <p:nvSpPr>
          <p:cNvPr id="131" name="Google Shape;131;p26"/>
          <p:cNvSpPr txBox="1"/>
          <p:nvPr/>
        </p:nvSpPr>
        <p:spPr>
          <a:xfrm>
            <a:off x="380745" y="2529347"/>
            <a:ext cx="3151500" cy="6234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id-ID" altLang="en-US" sz="1800">
                <a:solidFill>
                  <a:schemeClr val="lt1"/>
                </a:solidFill>
              </a:rPr>
              <a:t>MOBILE</a:t>
            </a:r>
            <a:endParaRPr sz="1800">
              <a:solidFill>
                <a:schemeClr val="lt1"/>
              </a:solidFill>
            </a:endParaRPr>
          </a:p>
          <a:p>
            <a:pPr marL="0" marR="0" lvl="0" indent="0" algn="l" rtl="0">
              <a:spcBef>
                <a:spcPts val="0"/>
              </a:spcBef>
              <a:spcAft>
                <a:spcPts val="0"/>
              </a:spcAft>
              <a:buNone/>
            </a:pPr>
            <a:r>
              <a:rPr lang="en-US" sz="1800">
                <a:solidFill>
                  <a:schemeClr val="lt1"/>
                </a:solidFill>
              </a:rPr>
              <a:t>DEVELOPMENT</a:t>
            </a:r>
            <a:endParaRPr sz="1800">
              <a:solidFill>
                <a:schemeClr val="lt1"/>
              </a:solidFill>
            </a:endParaRPr>
          </a:p>
        </p:txBody>
      </p:sp>
      <p:sp>
        <p:nvSpPr>
          <p:cNvPr id="132" name="Google Shape;132;p26"/>
          <p:cNvSpPr txBox="1"/>
          <p:nvPr/>
        </p:nvSpPr>
        <p:spPr>
          <a:xfrm>
            <a:off x="380745" y="3575016"/>
            <a:ext cx="3499200" cy="2307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id-ID" sz="1100">
                <a:solidFill>
                  <a:schemeClr val="lt1"/>
                </a:solidFill>
                <a:latin typeface="Arial" panose="020B0604020202020204"/>
                <a:ea typeface="Arial" panose="020B0604020202020204"/>
                <a:cs typeface="Arial" panose="020B0604020202020204"/>
                <a:sym typeface="Arial" panose="020B0604020202020204"/>
              </a:rPr>
              <a:t>DAY 3</a:t>
            </a:r>
            <a:endParaRPr lang="id-ID" sz="1100">
              <a:solidFill>
                <a:schemeClr val="lt1"/>
              </a:solidFill>
              <a:latin typeface="Arial" panose="020B0604020202020204"/>
              <a:ea typeface="Arial" panose="020B0604020202020204"/>
              <a:cs typeface="Arial" panose="020B0604020202020204"/>
              <a:sym typeface="Arial" panose="020B0604020202020204"/>
            </a:endParaRPr>
          </a:p>
        </p:txBody>
      </p:sp>
      <p:pic>
        <p:nvPicPr>
          <p:cNvPr id="133" name="Google Shape;133;p26"/>
          <p:cNvPicPr preferRelativeResize="0"/>
          <p:nvPr/>
        </p:nvPicPr>
        <p:blipFill rotWithShape="1">
          <a:blip r:embed="rId1"/>
          <a:srcRect l="21345" t="21345" r="21351" b="21351"/>
          <a:stretch>
            <a:fillRect/>
          </a:stretch>
        </p:blipFill>
        <p:spPr>
          <a:xfrm>
            <a:off x="292764" y="349861"/>
            <a:ext cx="1663775" cy="16637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38" name="Shape 138"/>
        <p:cNvGrpSpPr/>
        <p:nvPr/>
      </p:nvGrpSpPr>
      <p:grpSpPr>
        <a:xfrm>
          <a:off x="0" y="0"/>
          <a:ext cx="0" cy="0"/>
          <a:chOff x="0" y="0"/>
          <a:chExt cx="0" cy="0"/>
        </a:xfrm>
      </p:grpSpPr>
      <p:grpSp>
        <p:nvGrpSpPr>
          <p:cNvPr id="2" name="Group 1"/>
          <p:cNvGrpSpPr/>
          <p:nvPr/>
        </p:nvGrpSpPr>
        <p:grpSpPr>
          <a:xfrm>
            <a:off x="191770" y="261620"/>
            <a:ext cx="8759190" cy="4331335"/>
            <a:chOff x="276" y="412"/>
            <a:chExt cx="13794" cy="6821"/>
          </a:xfrm>
        </p:grpSpPr>
        <p:sp>
          <p:nvSpPr>
            <p:cNvPr id="139" name="Google Shape;139;p27"/>
            <p:cNvSpPr/>
            <p:nvPr/>
          </p:nvSpPr>
          <p:spPr>
            <a:xfrm>
              <a:off x="276" y="1081"/>
              <a:ext cx="13795" cy="6153"/>
            </a:xfrm>
            <a:prstGeom prst="rect">
              <a:avLst/>
            </a:prstGeom>
            <a:solidFill>
              <a:schemeClr val="dk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40" name="Google Shape;140;p27"/>
            <p:cNvSpPr/>
            <p:nvPr/>
          </p:nvSpPr>
          <p:spPr>
            <a:xfrm>
              <a:off x="607" y="1447"/>
              <a:ext cx="12596" cy="4862"/>
            </a:xfrm>
            <a:prstGeom prst="rect">
              <a:avLst/>
            </a:prstGeom>
            <a:noFill/>
            <a:ln>
              <a:noFill/>
            </a:ln>
          </p:spPr>
          <p:txBody>
            <a:bodyPr spcFirstLastPara="1" wrap="square" lIns="68575" tIns="34275" rIns="68575" bIns="34275" anchor="t" anchorCtr="0">
              <a:noAutofit/>
            </a:bodyPr>
            <a:lstStyle/>
            <a:p>
              <a:pPr marL="88900" marR="0" lvl="0" indent="0" algn="l" rtl="0">
                <a:lnSpc>
                  <a:spcPct val="250000"/>
                </a:lnSpc>
                <a:spcBef>
                  <a:spcPts val="0"/>
                </a:spcBef>
                <a:spcAft>
                  <a:spcPts val="0"/>
                </a:spcAft>
                <a:buClr>
                  <a:schemeClr val="lt1"/>
                </a:buClr>
                <a:buSzPts val="1400"/>
                <a:buFont typeface="Montserrat Medium" panose="00000500000000000000"/>
                <a:buNone/>
              </a:pPr>
              <a:endParaRPr sz="1400">
                <a:solidFill>
                  <a:schemeClr val="lt1"/>
                </a:solidFill>
                <a:latin typeface="Montserrat Medium" panose="00000500000000000000"/>
                <a:ea typeface="Montserrat Medium" panose="00000500000000000000"/>
                <a:cs typeface="Montserrat Medium" panose="00000500000000000000"/>
                <a:sym typeface="Montserrat Medium" panose="00000500000000000000"/>
              </a:endParaRPr>
            </a:p>
          </p:txBody>
        </p:sp>
        <p:sp>
          <p:nvSpPr>
            <p:cNvPr id="141" name="Google Shape;141;p27"/>
            <p:cNvSpPr txBox="1"/>
            <p:nvPr/>
          </p:nvSpPr>
          <p:spPr>
            <a:xfrm>
              <a:off x="607" y="412"/>
              <a:ext cx="7622" cy="473"/>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id-ID" b="1">
                  <a:solidFill>
                    <a:srgbClr val="0C0C0C"/>
                  </a:solidFill>
                  <a:sym typeface="Arial" panose="020B0604020202020204"/>
                </a:rPr>
                <a:t>This, Getter and Setter</a:t>
              </a:r>
              <a:endParaRPr lang="id-ID" sz="1400" b="1">
                <a:solidFill>
                  <a:srgbClr val="0C0C0C"/>
                </a:solidFill>
                <a:latin typeface="Arial" panose="020B0604020202020204"/>
                <a:ea typeface="Arial" panose="020B0604020202020204"/>
                <a:cs typeface="Arial" panose="020B0604020202020204"/>
                <a:sym typeface="Arial" panose="020B0604020202020204"/>
              </a:endParaRPr>
            </a:p>
          </p:txBody>
        </p:sp>
      </p:grpSp>
      <p:sp>
        <p:nvSpPr>
          <p:cNvPr id="9" name="Text Box 8"/>
          <p:cNvSpPr txBox="1"/>
          <p:nvPr/>
        </p:nvSpPr>
        <p:spPr>
          <a:xfrm>
            <a:off x="175260" y="918845"/>
            <a:ext cx="7961630" cy="2306955"/>
          </a:xfrm>
          <a:prstGeom prst="rect">
            <a:avLst/>
          </a:prstGeom>
          <a:noFill/>
        </p:spPr>
        <p:txBody>
          <a:bodyPr wrap="square" rtlCol="0">
            <a:spAutoFit/>
          </a:bodyPr>
          <a:p>
            <a:pPr algn="just"/>
            <a:r>
              <a:rPr lang="id-ID" altLang="en-US" sz="1600">
                <a:solidFill>
                  <a:schemeClr val="bg1"/>
                </a:solidFill>
              </a:rPr>
              <a:t>Contoh Getter and setter.</a:t>
            </a:r>
            <a:endParaRPr lang="id-ID" altLang="en-US" sz="1600">
              <a:solidFill>
                <a:schemeClr val="bg1"/>
              </a:solidFill>
            </a:endParaRPr>
          </a:p>
          <a:p>
            <a:pPr algn="just"/>
            <a:r>
              <a:rPr lang="id-ID" altLang="en-US" sz="1600">
                <a:solidFill>
                  <a:schemeClr val="bg1"/>
                </a:solidFill>
              </a:rPr>
              <a:t>Pada class sebelumnya kita telah memiliki attribut nama dan umur, namum kita belum membuat getter dan setter untuk mengatur nilai dari attribut kelas tersebut.</a:t>
            </a:r>
            <a:endParaRPr lang="id-ID" altLang="en-US" sz="1600">
              <a:solidFill>
                <a:schemeClr val="bg1"/>
              </a:solidFill>
            </a:endParaRPr>
          </a:p>
          <a:p>
            <a:pPr algn="just"/>
            <a:r>
              <a:rPr lang="id-ID" altLang="en-US" sz="1600">
                <a:solidFill>
                  <a:schemeClr val="bg1"/>
                </a:solidFill>
              </a:rPr>
              <a:t>berikut ini adalah implementasi getter dan setter pada kelas Orang.</a:t>
            </a:r>
            <a:endParaRPr lang="id-ID" altLang="en-US" sz="1600">
              <a:solidFill>
                <a:schemeClr val="bg1"/>
              </a:solidFill>
            </a:endParaRPr>
          </a:p>
          <a:p>
            <a:pPr algn="just"/>
            <a:endParaRPr lang="id-ID" altLang="en-US" sz="1600">
              <a:solidFill>
                <a:schemeClr val="bg1"/>
              </a:solidFill>
            </a:endParaRPr>
          </a:p>
          <a:p>
            <a:pPr algn="just"/>
            <a:r>
              <a:rPr lang="id-ID" altLang="en-US" sz="1600">
                <a:solidFill>
                  <a:schemeClr val="bg1"/>
                </a:solidFill>
              </a:rPr>
              <a:t>Implementasi pada kelas Orang	      Implementasi pada main program</a:t>
            </a:r>
            <a:endParaRPr lang="id-ID" altLang="en-US" sz="1600">
              <a:solidFill>
                <a:schemeClr val="bg1"/>
              </a:solidFill>
            </a:endParaRPr>
          </a:p>
          <a:p>
            <a:pPr algn="just"/>
            <a:endParaRPr lang="id-ID" altLang="en-US" sz="1600">
              <a:solidFill>
                <a:schemeClr val="bg1"/>
              </a:solidFill>
            </a:endParaRPr>
          </a:p>
          <a:p>
            <a:pPr algn="just"/>
            <a:r>
              <a:rPr lang="id-ID" altLang="en-US" sz="1600">
                <a:solidFill>
                  <a:schemeClr val="bg1"/>
                </a:solidFill>
              </a:rPr>
              <a:t>							      Output:</a:t>
            </a:r>
            <a:endParaRPr lang="id-ID" altLang="en-US" sz="1600">
              <a:solidFill>
                <a:schemeClr val="bg1"/>
              </a:solidFill>
            </a:endParaRPr>
          </a:p>
          <a:p>
            <a:pPr algn="just"/>
            <a:endParaRPr lang="id-ID" altLang="en-US" sz="1600">
              <a:solidFill>
                <a:schemeClr val="bg1"/>
              </a:solidFill>
            </a:endParaRPr>
          </a:p>
        </p:txBody>
      </p:sp>
      <p:pic>
        <p:nvPicPr>
          <p:cNvPr id="1" name="Picture 0"/>
          <p:cNvPicPr>
            <a:picLocks noChangeAspect="1"/>
          </p:cNvPicPr>
          <p:nvPr/>
        </p:nvPicPr>
        <p:blipFill>
          <a:blip r:embed="rId1"/>
          <a:stretch>
            <a:fillRect/>
          </a:stretch>
        </p:blipFill>
        <p:spPr>
          <a:xfrm>
            <a:off x="249555" y="2489200"/>
            <a:ext cx="3889375" cy="1832610"/>
          </a:xfrm>
          <a:prstGeom prst="rect">
            <a:avLst/>
          </a:prstGeom>
        </p:spPr>
      </p:pic>
      <p:pic>
        <p:nvPicPr>
          <p:cNvPr id="5" name="Picture 4"/>
          <p:cNvPicPr>
            <a:picLocks noChangeAspect="1"/>
          </p:cNvPicPr>
          <p:nvPr/>
        </p:nvPicPr>
        <p:blipFill>
          <a:blip r:embed="rId2"/>
          <a:stretch>
            <a:fillRect/>
          </a:stretch>
        </p:blipFill>
        <p:spPr>
          <a:xfrm>
            <a:off x="4264025" y="2489200"/>
            <a:ext cx="2512060" cy="1594485"/>
          </a:xfrm>
          <a:prstGeom prst="rect">
            <a:avLst/>
          </a:prstGeom>
        </p:spPr>
      </p:pic>
      <p:pic>
        <p:nvPicPr>
          <p:cNvPr id="8" name="Picture 7"/>
          <p:cNvPicPr>
            <a:picLocks noChangeAspect="1"/>
          </p:cNvPicPr>
          <p:nvPr/>
        </p:nvPicPr>
        <p:blipFill>
          <a:blip r:embed="rId3"/>
          <a:stretch>
            <a:fillRect/>
          </a:stretch>
        </p:blipFill>
        <p:spPr>
          <a:xfrm>
            <a:off x="6981190" y="3023870"/>
            <a:ext cx="1798320" cy="105981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38" name="Shape 138"/>
        <p:cNvGrpSpPr/>
        <p:nvPr/>
      </p:nvGrpSpPr>
      <p:grpSpPr>
        <a:xfrm>
          <a:off x="0" y="0"/>
          <a:ext cx="0" cy="0"/>
          <a:chOff x="0" y="0"/>
          <a:chExt cx="0" cy="0"/>
        </a:xfrm>
      </p:grpSpPr>
      <p:grpSp>
        <p:nvGrpSpPr>
          <p:cNvPr id="2" name="Group 1"/>
          <p:cNvGrpSpPr/>
          <p:nvPr/>
        </p:nvGrpSpPr>
        <p:grpSpPr>
          <a:xfrm>
            <a:off x="175260" y="261620"/>
            <a:ext cx="8759190" cy="4331335"/>
            <a:chOff x="276" y="412"/>
            <a:chExt cx="13794" cy="6821"/>
          </a:xfrm>
        </p:grpSpPr>
        <p:sp>
          <p:nvSpPr>
            <p:cNvPr id="139" name="Google Shape;139;p27"/>
            <p:cNvSpPr/>
            <p:nvPr/>
          </p:nvSpPr>
          <p:spPr>
            <a:xfrm>
              <a:off x="276" y="1081"/>
              <a:ext cx="13795" cy="6153"/>
            </a:xfrm>
            <a:prstGeom prst="rect">
              <a:avLst/>
            </a:prstGeom>
            <a:solidFill>
              <a:schemeClr val="dk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40" name="Google Shape;140;p27"/>
            <p:cNvSpPr/>
            <p:nvPr/>
          </p:nvSpPr>
          <p:spPr>
            <a:xfrm>
              <a:off x="607" y="1447"/>
              <a:ext cx="12596" cy="4862"/>
            </a:xfrm>
            <a:prstGeom prst="rect">
              <a:avLst/>
            </a:prstGeom>
            <a:noFill/>
            <a:ln>
              <a:noFill/>
            </a:ln>
          </p:spPr>
          <p:txBody>
            <a:bodyPr spcFirstLastPara="1" wrap="square" lIns="68575" tIns="34275" rIns="68575" bIns="34275" anchor="t" anchorCtr="0">
              <a:noAutofit/>
            </a:bodyPr>
            <a:lstStyle/>
            <a:p>
              <a:pPr marL="88900" marR="0" lvl="0" indent="0" algn="l" rtl="0">
                <a:lnSpc>
                  <a:spcPct val="250000"/>
                </a:lnSpc>
                <a:spcBef>
                  <a:spcPts val="0"/>
                </a:spcBef>
                <a:spcAft>
                  <a:spcPts val="0"/>
                </a:spcAft>
                <a:buClr>
                  <a:schemeClr val="lt1"/>
                </a:buClr>
                <a:buSzPts val="1400"/>
                <a:buFont typeface="Montserrat Medium" panose="00000500000000000000"/>
                <a:buNone/>
              </a:pPr>
              <a:endParaRPr sz="1400">
                <a:solidFill>
                  <a:schemeClr val="lt1"/>
                </a:solidFill>
                <a:latin typeface="Montserrat Medium" panose="00000500000000000000"/>
                <a:ea typeface="Montserrat Medium" panose="00000500000000000000"/>
                <a:cs typeface="Montserrat Medium" panose="00000500000000000000"/>
                <a:sym typeface="Montserrat Medium" panose="00000500000000000000"/>
              </a:endParaRPr>
            </a:p>
          </p:txBody>
        </p:sp>
        <p:sp>
          <p:nvSpPr>
            <p:cNvPr id="141" name="Google Shape;141;p27"/>
            <p:cNvSpPr txBox="1"/>
            <p:nvPr/>
          </p:nvSpPr>
          <p:spPr>
            <a:xfrm>
              <a:off x="607" y="412"/>
              <a:ext cx="7622" cy="473"/>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id-ID" sz="1400" b="1">
                  <a:solidFill>
                    <a:srgbClr val="0C0C0C"/>
                  </a:solidFill>
                  <a:latin typeface="Arial" panose="020B0604020202020204"/>
                  <a:ea typeface="Arial" panose="020B0604020202020204"/>
                  <a:cs typeface="Arial" panose="020B0604020202020204"/>
                  <a:sym typeface="Arial" panose="020B0604020202020204"/>
                </a:rPr>
                <a:t>Inheritance / Perwarisan</a:t>
              </a:r>
              <a:endParaRPr lang="id-ID" sz="1400" b="1">
                <a:solidFill>
                  <a:srgbClr val="0C0C0C"/>
                </a:solidFill>
                <a:latin typeface="Arial" panose="020B0604020202020204"/>
                <a:ea typeface="Arial" panose="020B0604020202020204"/>
                <a:cs typeface="Arial" panose="020B0604020202020204"/>
                <a:sym typeface="Arial" panose="020B0604020202020204"/>
              </a:endParaRPr>
            </a:p>
          </p:txBody>
        </p:sp>
      </p:grpSp>
      <p:sp>
        <p:nvSpPr>
          <p:cNvPr id="9" name="Text Box 8"/>
          <p:cNvSpPr txBox="1"/>
          <p:nvPr/>
        </p:nvSpPr>
        <p:spPr>
          <a:xfrm>
            <a:off x="175260" y="918845"/>
            <a:ext cx="7961630" cy="3784600"/>
          </a:xfrm>
          <a:prstGeom prst="rect">
            <a:avLst/>
          </a:prstGeom>
          <a:noFill/>
        </p:spPr>
        <p:txBody>
          <a:bodyPr wrap="square" rtlCol="0">
            <a:spAutoFit/>
          </a:bodyPr>
          <a:p>
            <a:pPr algn="just"/>
            <a:r>
              <a:rPr lang="id-ID" altLang="en-US" sz="1600">
                <a:solidFill>
                  <a:schemeClr val="bg1"/>
                </a:solidFill>
              </a:rPr>
              <a:t>Dart mendukung konsep Inheritance yaitu kemampuan program untuk membuat kelas baru dari kelas yang sudah ada. Kelas yang diperluas untuk membuat kelas yang lebih baru disebut kelas induk / kelas super. Kelas yang baru dibuat disebut anak / sub kelas.</a:t>
            </a:r>
            <a:endParaRPr lang="id-ID" altLang="en-US" sz="1600">
              <a:solidFill>
                <a:schemeClr val="bg1"/>
              </a:solidFill>
            </a:endParaRPr>
          </a:p>
          <a:p>
            <a:pPr algn="just"/>
            <a:endParaRPr lang="id-ID" altLang="en-US" sz="1600">
              <a:solidFill>
                <a:schemeClr val="bg1"/>
              </a:solidFill>
            </a:endParaRPr>
          </a:p>
          <a:p>
            <a:pPr algn="just"/>
            <a:r>
              <a:rPr lang="id-ID" altLang="en-US" sz="1600">
                <a:solidFill>
                  <a:schemeClr val="bg1"/>
                </a:solidFill>
              </a:rPr>
              <a:t>Sebuah kelas mewarisi dari kelas lain menggunakan kata kunci ‘extends’. Kelas anak mewarisi semua properti dan metode kecuali konstruktor dari kelas induk.</a:t>
            </a:r>
            <a:endParaRPr lang="id-ID" altLang="en-US" sz="1600">
              <a:solidFill>
                <a:schemeClr val="bg1"/>
              </a:solidFill>
            </a:endParaRPr>
          </a:p>
          <a:p>
            <a:pPr algn="just"/>
            <a:endParaRPr lang="id-ID" altLang="en-US" sz="1600">
              <a:solidFill>
                <a:schemeClr val="bg1"/>
              </a:solidFill>
            </a:endParaRPr>
          </a:p>
          <a:p>
            <a:pPr algn="just"/>
            <a:r>
              <a:rPr lang="id-ID" altLang="en-US" sz="1600">
                <a:solidFill>
                  <a:schemeClr val="bg1"/>
                </a:solidFill>
              </a:rPr>
              <a:t>Syntax :</a:t>
            </a:r>
            <a:endParaRPr lang="id-ID" altLang="en-US" sz="1600">
              <a:solidFill>
                <a:schemeClr val="bg1"/>
              </a:solidFill>
            </a:endParaRPr>
          </a:p>
          <a:p>
            <a:pPr algn="just"/>
            <a:r>
              <a:rPr lang="id-ID" altLang="en-US" sz="1600">
                <a:solidFill>
                  <a:schemeClr val="bg1"/>
                </a:solidFill>
              </a:rPr>
              <a:t>class nama_class_anak extends nama_kelas_induk {</a:t>
            </a:r>
            <a:endParaRPr lang="id-ID" altLang="en-US" sz="1600">
              <a:solidFill>
                <a:schemeClr val="bg1"/>
              </a:solidFill>
            </a:endParaRPr>
          </a:p>
          <a:p>
            <a:pPr algn="just"/>
            <a:endParaRPr lang="id-ID" altLang="en-US" sz="1600">
              <a:solidFill>
                <a:schemeClr val="bg1"/>
              </a:solidFill>
            </a:endParaRPr>
          </a:p>
          <a:p>
            <a:pPr algn="just"/>
            <a:r>
              <a:rPr lang="id-ID" altLang="en-US" sz="1600">
                <a:solidFill>
                  <a:schemeClr val="bg1"/>
                </a:solidFill>
              </a:rPr>
              <a:t>}</a:t>
            </a:r>
            <a:endParaRPr lang="id-ID" altLang="en-US" sz="1600">
              <a:solidFill>
                <a:schemeClr val="bg1"/>
              </a:solidFill>
            </a:endParaRPr>
          </a:p>
          <a:p>
            <a:pPr algn="just"/>
            <a:endParaRPr lang="id-ID" altLang="en-US" sz="1600">
              <a:solidFill>
                <a:schemeClr val="bg1"/>
              </a:solidFill>
            </a:endParaRPr>
          </a:p>
          <a:p>
            <a:pPr algn="just"/>
            <a:endParaRPr lang="id-ID" altLang="en-US" sz="1600">
              <a:solidFill>
                <a:schemeClr val="bg1"/>
              </a:solidFill>
            </a:endParaRPr>
          </a:p>
          <a:p>
            <a:pPr algn="just"/>
            <a:endParaRPr lang="id-ID" altLang="en-US" sz="1600">
              <a:solidFill>
                <a:schemeClr val="bg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38" name="Shape 138"/>
        <p:cNvGrpSpPr/>
        <p:nvPr/>
      </p:nvGrpSpPr>
      <p:grpSpPr>
        <a:xfrm>
          <a:off x="0" y="0"/>
          <a:ext cx="0" cy="0"/>
          <a:chOff x="0" y="0"/>
          <a:chExt cx="0" cy="0"/>
        </a:xfrm>
      </p:grpSpPr>
      <p:grpSp>
        <p:nvGrpSpPr>
          <p:cNvPr id="2" name="Group 1"/>
          <p:cNvGrpSpPr/>
          <p:nvPr/>
        </p:nvGrpSpPr>
        <p:grpSpPr>
          <a:xfrm>
            <a:off x="175260" y="261620"/>
            <a:ext cx="8759190" cy="4331335"/>
            <a:chOff x="276" y="412"/>
            <a:chExt cx="13794" cy="6821"/>
          </a:xfrm>
        </p:grpSpPr>
        <p:sp>
          <p:nvSpPr>
            <p:cNvPr id="139" name="Google Shape;139;p27"/>
            <p:cNvSpPr/>
            <p:nvPr/>
          </p:nvSpPr>
          <p:spPr>
            <a:xfrm>
              <a:off x="276" y="1081"/>
              <a:ext cx="13795" cy="6153"/>
            </a:xfrm>
            <a:prstGeom prst="rect">
              <a:avLst/>
            </a:prstGeom>
            <a:solidFill>
              <a:schemeClr val="dk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40" name="Google Shape;140;p27"/>
            <p:cNvSpPr/>
            <p:nvPr/>
          </p:nvSpPr>
          <p:spPr>
            <a:xfrm>
              <a:off x="607" y="1447"/>
              <a:ext cx="12596" cy="4862"/>
            </a:xfrm>
            <a:prstGeom prst="rect">
              <a:avLst/>
            </a:prstGeom>
            <a:noFill/>
            <a:ln>
              <a:noFill/>
            </a:ln>
          </p:spPr>
          <p:txBody>
            <a:bodyPr spcFirstLastPara="1" wrap="square" lIns="68575" tIns="34275" rIns="68575" bIns="34275" anchor="t" anchorCtr="0">
              <a:noAutofit/>
            </a:bodyPr>
            <a:lstStyle/>
            <a:p>
              <a:pPr marL="88900" marR="0" lvl="0" indent="0" algn="l" rtl="0">
                <a:lnSpc>
                  <a:spcPct val="250000"/>
                </a:lnSpc>
                <a:spcBef>
                  <a:spcPts val="0"/>
                </a:spcBef>
                <a:spcAft>
                  <a:spcPts val="0"/>
                </a:spcAft>
                <a:buClr>
                  <a:schemeClr val="lt1"/>
                </a:buClr>
                <a:buSzPts val="1400"/>
                <a:buFont typeface="Montserrat Medium" panose="00000500000000000000"/>
                <a:buNone/>
              </a:pPr>
              <a:endParaRPr sz="1400">
                <a:solidFill>
                  <a:schemeClr val="lt1"/>
                </a:solidFill>
                <a:latin typeface="Montserrat Medium" panose="00000500000000000000"/>
                <a:ea typeface="Montserrat Medium" panose="00000500000000000000"/>
                <a:cs typeface="Montserrat Medium" panose="00000500000000000000"/>
                <a:sym typeface="Montserrat Medium" panose="00000500000000000000"/>
              </a:endParaRPr>
            </a:p>
          </p:txBody>
        </p:sp>
        <p:sp>
          <p:nvSpPr>
            <p:cNvPr id="141" name="Google Shape;141;p27"/>
            <p:cNvSpPr txBox="1"/>
            <p:nvPr/>
          </p:nvSpPr>
          <p:spPr>
            <a:xfrm>
              <a:off x="607" y="412"/>
              <a:ext cx="7622" cy="473"/>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id-ID" b="1">
                  <a:solidFill>
                    <a:srgbClr val="0C0C0C"/>
                  </a:solidFill>
                  <a:sym typeface="Arial" panose="020B0604020202020204"/>
                </a:rPr>
                <a:t>Inheritance / Perwarisan</a:t>
              </a:r>
              <a:endParaRPr lang="id-ID" sz="1400" b="1">
                <a:solidFill>
                  <a:srgbClr val="0C0C0C"/>
                </a:solidFill>
                <a:latin typeface="Arial" panose="020B0604020202020204"/>
                <a:ea typeface="Arial" panose="020B0604020202020204"/>
                <a:cs typeface="Arial" panose="020B0604020202020204"/>
                <a:sym typeface="Arial" panose="020B0604020202020204"/>
              </a:endParaRPr>
            </a:p>
          </p:txBody>
        </p:sp>
      </p:grpSp>
      <p:sp>
        <p:nvSpPr>
          <p:cNvPr id="9" name="Text Box 8"/>
          <p:cNvSpPr txBox="1"/>
          <p:nvPr/>
        </p:nvSpPr>
        <p:spPr>
          <a:xfrm>
            <a:off x="175260" y="918845"/>
            <a:ext cx="3962400" cy="1076325"/>
          </a:xfrm>
          <a:prstGeom prst="rect">
            <a:avLst/>
          </a:prstGeom>
          <a:noFill/>
        </p:spPr>
        <p:txBody>
          <a:bodyPr wrap="square" rtlCol="0">
            <a:spAutoFit/>
          </a:bodyPr>
          <a:p>
            <a:pPr algn="just"/>
            <a:r>
              <a:rPr lang="id-ID" altLang="en-US" sz="1600">
                <a:solidFill>
                  <a:schemeClr val="bg1"/>
                </a:solidFill>
              </a:rPr>
              <a:t>Contoh :</a:t>
            </a:r>
            <a:endParaRPr lang="id-ID" altLang="en-US" sz="1600">
              <a:solidFill>
                <a:schemeClr val="bg1"/>
              </a:solidFill>
            </a:endParaRPr>
          </a:p>
          <a:p>
            <a:pPr algn="just"/>
            <a:r>
              <a:rPr lang="id-ID" altLang="en-US" sz="1600">
                <a:solidFill>
                  <a:schemeClr val="bg1"/>
                </a:solidFill>
              </a:rPr>
              <a:t>Perhatikan Program Berikut :</a:t>
            </a:r>
            <a:endParaRPr lang="id-ID" altLang="en-US" sz="1600">
              <a:solidFill>
                <a:schemeClr val="bg1"/>
              </a:solidFill>
            </a:endParaRPr>
          </a:p>
          <a:p>
            <a:pPr algn="just"/>
            <a:endParaRPr lang="id-ID" altLang="en-US" sz="1600">
              <a:solidFill>
                <a:schemeClr val="bg1"/>
              </a:solidFill>
            </a:endParaRPr>
          </a:p>
          <a:p>
            <a:pPr algn="just"/>
            <a:endParaRPr lang="id-ID" altLang="en-US" sz="1600">
              <a:solidFill>
                <a:schemeClr val="bg1"/>
              </a:solidFill>
            </a:endParaRPr>
          </a:p>
        </p:txBody>
      </p:sp>
      <p:sp>
        <p:nvSpPr>
          <p:cNvPr id="1" name="Text Box 0"/>
          <p:cNvSpPr txBox="1"/>
          <p:nvPr/>
        </p:nvSpPr>
        <p:spPr>
          <a:xfrm>
            <a:off x="4972685" y="918845"/>
            <a:ext cx="3962400" cy="4030980"/>
          </a:xfrm>
          <a:prstGeom prst="rect">
            <a:avLst/>
          </a:prstGeom>
          <a:noFill/>
        </p:spPr>
        <p:txBody>
          <a:bodyPr wrap="square" rtlCol="0">
            <a:spAutoFit/>
          </a:bodyPr>
          <a:p>
            <a:pPr algn="just"/>
            <a:r>
              <a:rPr lang="id-ID" altLang="en-US" sz="1600">
                <a:solidFill>
                  <a:schemeClr val="bg1"/>
                </a:solidFill>
              </a:rPr>
              <a:t>Pada program disamping class Kucing tidak memiliki attribut, getter setter, dan methods. Namun class Kucing dapat objek yang dibuat dari blueprint kucing dapat menggunakan attribut nama.</a:t>
            </a:r>
            <a:endParaRPr lang="id-ID" altLang="en-US" sz="1600">
              <a:solidFill>
                <a:schemeClr val="bg1"/>
              </a:solidFill>
            </a:endParaRPr>
          </a:p>
          <a:p>
            <a:pPr algn="just"/>
            <a:endParaRPr lang="id-ID" altLang="en-US" sz="1600">
              <a:solidFill>
                <a:schemeClr val="bg1"/>
              </a:solidFill>
            </a:endParaRPr>
          </a:p>
          <a:p>
            <a:pPr algn="just"/>
            <a:r>
              <a:rPr lang="id-ID" altLang="en-US" sz="1600">
                <a:solidFill>
                  <a:schemeClr val="bg1"/>
                </a:solidFill>
              </a:rPr>
              <a:t>Hal tersebut terjadi disebabkan oleh Inheritance, di lainkata Kelas kucing telah mewarisi seluruh attribut, getter &amp; setter, dan methods dari class Hewan.</a:t>
            </a:r>
            <a:endParaRPr lang="id-ID" altLang="en-US" sz="1600">
              <a:solidFill>
                <a:schemeClr val="bg1"/>
              </a:solidFill>
            </a:endParaRPr>
          </a:p>
          <a:p>
            <a:pPr algn="just"/>
            <a:endParaRPr lang="id-ID" altLang="en-US" sz="1600">
              <a:solidFill>
                <a:schemeClr val="bg1"/>
              </a:solidFill>
            </a:endParaRPr>
          </a:p>
          <a:p>
            <a:pPr algn="just"/>
            <a:r>
              <a:rPr lang="id-ID" altLang="en-US" sz="1600">
                <a:solidFill>
                  <a:schemeClr val="bg1"/>
                </a:solidFill>
              </a:rPr>
              <a:t>Bagaimana jika class Hewan memiliki kontruktor ?</a:t>
            </a:r>
            <a:endParaRPr lang="id-ID" altLang="en-US" sz="1600">
              <a:solidFill>
                <a:schemeClr val="bg1"/>
              </a:solidFill>
            </a:endParaRPr>
          </a:p>
          <a:p>
            <a:pPr algn="just"/>
            <a:r>
              <a:rPr lang="id-ID" altLang="en-US" sz="1600">
                <a:solidFill>
                  <a:schemeClr val="bg1"/>
                </a:solidFill>
              </a:rPr>
              <a:t>Atau bagaimana jika class Kucing ingin mewari kontruktor dari class Hewan ?</a:t>
            </a:r>
            <a:endParaRPr lang="id-ID" altLang="en-US" sz="1600">
              <a:solidFill>
                <a:schemeClr val="bg1"/>
              </a:solidFill>
            </a:endParaRPr>
          </a:p>
          <a:p>
            <a:pPr algn="just"/>
            <a:endParaRPr lang="id-ID" altLang="en-US" sz="1600">
              <a:solidFill>
                <a:schemeClr val="bg1"/>
              </a:solidFill>
            </a:endParaRPr>
          </a:p>
        </p:txBody>
      </p:sp>
      <p:pic>
        <p:nvPicPr>
          <p:cNvPr id="3" name="Picture 2"/>
          <p:cNvPicPr>
            <a:picLocks noChangeAspect="1"/>
          </p:cNvPicPr>
          <p:nvPr/>
        </p:nvPicPr>
        <p:blipFill>
          <a:blip r:embed="rId1"/>
          <a:stretch>
            <a:fillRect/>
          </a:stretch>
        </p:blipFill>
        <p:spPr>
          <a:xfrm>
            <a:off x="288925" y="1440815"/>
            <a:ext cx="4119245" cy="347662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38" name="Shape 138"/>
        <p:cNvGrpSpPr/>
        <p:nvPr/>
      </p:nvGrpSpPr>
      <p:grpSpPr>
        <a:xfrm>
          <a:off x="0" y="0"/>
          <a:ext cx="0" cy="0"/>
          <a:chOff x="0" y="0"/>
          <a:chExt cx="0" cy="0"/>
        </a:xfrm>
      </p:grpSpPr>
      <p:grpSp>
        <p:nvGrpSpPr>
          <p:cNvPr id="2" name="Group 1"/>
          <p:cNvGrpSpPr/>
          <p:nvPr/>
        </p:nvGrpSpPr>
        <p:grpSpPr>
          <a:xfrm>
            <a:off x="175260" y="261620"/>
            <a:ext cx="8759190" cy="4331335"/>
            <a:chOff x="276" y="412"/>
            <a:chExt cx="13794" cy="6821"/>
          </a:xfrm>
        </p:grpSpPr>
        <p:sp>
          <p:nvSpPr>
            <p:cNvPr id="139" name="Google Shape;139;p27"/>
            <p:cNvSpPr/>
            <p:nvPr/>
          </p:nvSpPr>
          <p:spPr>
            <a:xfrm>
              <a:off x="276" y="1081"/>
              <a:ext cx="13795" cy="6153"/>
            </a:xfrm>
            <a:prstGeom prst="rect">
              <a:avLst/>
            </a:prstGeom>
            <a:solidFill>
              <a:schemeClr val="dk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40" name="Google Shape;140;p27"/>
            <p:cNvSpPr/>
            <p:nvPr/>
          </p:nvSpPr>
          <p:spPr>
            <a:xfrm>
              <a:off x="607" y="1447"/>
              <a:ext cx="12596" cy="4862"/>
            </a:xfrm>
            <a:prstGeom prst="rect">
              <a:avLst/>
            </a:prstGeom>
            <a:noFill/>
            <a:ln>
              <a:noFill/>
            </a:ln>
          </p:spPr>
          <p:txBody>
            <a:bodyPr spcFirstLastPara="1" wrap="square" lIns="68575" tIns="34275" rIns="68575" bIns="34275" anchor="t" anchorCtr="0">
              <a:noAutofit/>
            </a:bodyPr>
            <a:lstStyle/>
            <a:p>
              <a:pPr marL="88900" marR="0" lvl="0" indent="0" algn="l" rtl="0">
                <a:lnSpc>
                  <a:spcPct val="250000"/>
                </a:lnSpc>
                <a:spcBef>
                  <a:spcPts val="0"/>
                </a:spcBef>
                <a:spcAft>
                  <a:spcPts val="0"/>
                </a:spcAft>
                <a:buClr>
                  <a:schemeClr val="lt1"/>
                </a:buClr>
                <a:buSzPts val="1400"/>
                <a:buFont typeface="Montserrat Medium" panose="00000500000000000000"/>
                <a:buNone/>
              </a:pPr>
              <a:endParaRPr sz="1400">
                <a:solidFill>
                  <a:schemeClr val="lt1"/>
                </a:solidFill>
                <a:latin typeface="Montserrat Medium" panose="00000500000000000000"/>
                <a:ea typeface="Montserrat Medium" panose="00000500000000000000"/>
                <a:cs typeface="Montserrat Medium" panose="00000500000000000000"/>
                <a:sym typeface="Montserrat Medium" panose="00000500000000000000"/>
              </a:endParaRPr>
            </a:p>
          </p:txBody>
        </p:sp>
        <p:sp>
          <p:nvSpPr>
            <p:cNvPr id="141" name="Google Shape;141;p27"/>
            <p:cNvSpPr txBox="1"/>
            <p:nvPr/>
          </p:nvSpPr>
          <p:spPr>
            <a:xfrm>
              <a:off x="607" y="412"/>
              <a:ext cx="7622" cy="473"/>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id-ID" sz="1400" b="1">
                  <a:solidFill>
                    <a:srgbClr val="0C0C0C"/>
                  </a:solidFill>
                  <a:latin typeface="Arial" panose="020B0604020202020204"/>
                  <a:ea typeface="Arial" panose="020B0604020202020204"/>
                  <a:cs typeface="Arial" panose="020B0604020202020204"/>
                  <a:sym typeface="Arial" panose="020B0604020202020204"/>
                </a:rPr>
                <a:t>Inheritance / Pewarisan : keyword “super”</a:t>
              </a:r>
              <a:endParaRPr lang="id-ID" sz="1400" b="1">
                <a:solidFill>
                  <a:srgbClr val="0C0C0C"/>
                </a:solidFill>
                <a:latin typeface="Arial" panose="020B0604020202020204"/>
                <a:ea typeface="Arial" panose="020B0604020202020204"/>
                <a:cs typeface="Arial" panose="020B0604020202020204"/>
                <a:sym typeface="Arial" panose="020B0604020202020204"/>
              </a:endParaRPr>
            </a:p>
          </p:txBody>
        </p:sp>
      </p:grpSp>
      <p:sp>
        <p:nvSpPr>
          <p:cNvPr id="9" name="Text Box 8"/>
          <p:cNvSpPr txBox="1"/>
          <p:nvPr/>
        </p:nvSpPr>
        <p:spPr>
          <a:xfrm>
            <a:off x="175260" y="918845"/>
            <a:ext cx="7961630" cy="829945"/>
          </a:xfrm>
          <a:prstGeom prst="rect">
            <a:avLst/>
          </a:prstGeom>
          <a:noFill/>
        </p:spPr>
        <p:txBody>
          <a:bodyPr wrap="square" rtlCol="0">
            <a:spAutoFit/>
          </a:bodyPr>
          <a:p>
            <a:pPr algn="just"/>
            <a:r>
              <a:rPr lang="id-ID" altLang="en-US" sz="1600">
                <a:solidFill>
                  <a:schemeClr val="bg1"/>
                </a:solidFill>
              </a:rPr>
              <a:t>Keyword “super” digunakan untuk merujuk ke induk langsung dari sebuah kelas. Kata kunci dapat digunakan untuk merujuk ke versi kelas super dari variabel, properti, methods, dan konstruktor</a:t>
            </a:r>
            <a:endParaRPr lang="id-ID" altLang="en-US" sz="1600">
              <a:solidFill>
                <a:schemeClr val="bg1"/>
              </a:solidFill>
            </a:endParaRPr>
          </a:p>
        </p:txBody>
      </p:sp>
      <p:sp>
        <p:nvSpPr>
          <p:cNvPr id="1" name="Text Box 0"/>
          <p:cNvSpPr txBox="1"/>
          <p:nvPr/>
        </p:nvSpPr>
        <p:spPr>
          <a:xfrm>
            <a:off x="2788285" y="3237230"/>
            <a:ext cx="4108450" cy="1814830"/>
          </a:xfrm>
          <a:prstGeom prst="rect">
            <a:avLst/>
          </a:prstGeom>
          <a:noFill/>
        </p:spPr>
        <p:txBody>
          <a:bodyPr wrap="square" rtlCol="0">
            <a:spAutoFit/>
          </a:bodyPr>
          <a:p>
            <a:pPr algn="just"/>
            <a:r>
              <a:rPr lang="id-ID" altLang="en-US" sz="1600">
                <a:solidFill>
                  <a:schemeClr val="bg1"/>
                </a:solidFill>
              </a:rPr>
              <a:t>Pada kelas hewan telah dibuat konstruktor dengan parameter nama dan jenis. Karna Kucing temasuk hewan, maka paling tidak kucing memiliki attribut nama dan jenis. Oleh karena itu class Kucing harus memiliki parameter konstruktor yang dimiliki oleh kelas Hewan </a:t>
            </a:r>
            <a:endParaRPr lang="id-ID" altLang="en-US" sz="1600">
              <a:solidFill>
                <a:schemeClr val="bg1"/>
              </a:solidFill>
            </a:endParaRPr>
          </a:p>
        </p:txBody>
      </p:sp>
      <p:pic>
        <p:nvPicPr>
          <p:cNvPr id="3" name="Picture 2"/>
          <p:cNvPicPr>
            <a:picLocks noChangeAspect="1"/>
          </p:cNvPicPr>
          <p:nvPr/>
        </p:nvPicPr>
        <p:blipFill>
          <a:blip r:embed="rId1"/>
          <a:stretch>
            <a:fillRect/>
          </a:stretch>
        </p:blipFill>
        <p:spPr>
          <a:xfrm>
            <a:off x="175260" y="1836420"/>
            <a:ext cx="2513965" cy="2586355"/>
          </a:xfrm>
          <a:prstGeom prst="rect">
            <a:avLst/>
          </a:prstGeom>
        </p:spPr>
      </p:pic>
      <p:pic>
        <p:nvPicPr>
          <p:cNvPr id="6" name="Picture 5"/>
          <p:cNvPicPr>
            <a:picLocks noChangeAspect="1"/>
          </p:cNvPicPr>
          <p:nvPr/>
        </p:nvPicPr>
        <p:blipFill>
          <a:blip r:embed="rId2"/>
          <a:stretch>
            <a:fillRect/>
          </a:stretch>
        </p:blipFill>
        <p:spPr>
          <a:xfrm>
            <a:off x="2799080" y="1836420"/>
            <a:ext cx="3738245" cy="1332865"/>
          </a:xfrm>
          <a:prstGeom prst="rect">
            <a:avLst/>
          </a:prstGeom>
        </p:spPr>
      </p:pic>
      <p:pic>
        <p:nvPicPr>
          <p:cNvPr id="10" name="Picture 9"/>
          <p:cNvPicPr>
            <a:picLocks noChangeAspect="1"/>
          </p:cNvPicPr>
          <p:nvPr/>
        </p:nvPicPr>
        <p:blipFill>
          <a:blip r:embed="rId3"/>
          <a:stretch>
            <a:fillRect/>
          </a:stretch>
        </p:blipFill>
        <p:spPr>
          <a:xfrm>
            <a:off x="6925310" y="2964815"/>
            <a:ext cx="2009775" cy="752475"/>
          </a:xfrm>
          <a:prstGeom prst="rect">
            <a:avLst/>
          </a:prstGeom>
        </p:spPr>
      </p:pic>
      <p:pic>
        <p:nvPicPr>
          <p:cNvPr id="13" name="Picture 12"/>
          <p:cNvPicPr>
            <a:picLocks noChangeAspect="1"/>
          </p:cNvPicPr>
          <p:nvPr/>
        </p:nvPicPr>
        <p:blipFill>
          <a:blip r:embed="rId4"/>
          <a:stretch>
            <a:fillRect/>
          </a:stretch>
        </p:blipFill>
        <p:spPr>
          <a:xfrm>
            <a:off x="6614795" y="1836420"/>
            <a:ext cx="2529205" cy="106045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38" name="Shape 138"/>
        <p:cNvGrpSpPr/>
        <p:nvPr/>
      </p:nvGrpSpPr>
      <p:grpSpPr>
        <a:xfrm>
          <a:off x="0" y="0"/>
          <a:ext cx="0" cy="0"/>
          <a:chOff x="0" y="0"/>
          <a:chExt cx="0" cy="0"/>
        </a:xfrm>
      </p:grpSpPr>
      <p:grpSp>
        <p:nvGrpSpPr>
          <p:cNvPr id="2" name="Group 1"/>
          <p:cNvGrpSpPr/>
          <p:nvPr/>
        </p:nvGrpSpPr>
        <p:grpSpPr>
          <a:xfrm>
            <a:off x="175260" y="261620"/>
            <a:ext cx="8759190" cy="4331335"/>
            <a:chOff x="276" y="412"/>
            <a:chExt cx="13794" cy="6821"/>
          </a:xfrm>
        </p:grpSpPr>
        <p:sp>
          <p:nvSpPr>
            <p:cNvPr id="139" name="Google Shape;139;p27"/>
            <p:cNvSpPr/>
            <p:nvPr/>
          </p:nvSpPr>
          <p:spPr>
            <a:xfrm>
              <a:off x="276" y="1081"/>
              <a:ext cx="13795" cy="6153"/>
            </a:xfrm>
            <a:prstGeom prst="rect">
              <a:avLst/>
            </a:prstGeom>
            <a:solidFill>
              <a:schemeClr val="dk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40" name="Google Shape;140;p27"/>
            <p:cNvSpPr/>
            <p:nvPr/>
          </p:nvSpPr>
          <p:spPr>
            <a:xfrm>
              <a:off x="607" y="1447"/>
              <a:ext cx="12596" cy="4862"/>
            </a:xfrm>
            <a:prstGeom prst="rect">
              <a:avLst/>
            </a:prstGeom>
            <a:noFill/>
            <a:ln>
              <a:noFill/>
            </a:ln>
          </p:spPr>
          <p:txBody>
            <a:bodyPr spcFirstLastPara="1" wrap="square" lIns="68575" tIns="34275" rIns="68575" bIns="34275" anchor="t" anchorCtr="0">
              <a:noAutofit/>
            </a:bodyPr>
            <a:lstStyle/>
            <a:p>
              <a:pPr marL="88900" marR="0" lvl="0" indent="0" algn="l" rtl="0">
                <a:lnSpc>
                  <a:spcPct val="250000"/>
                </a:lnSpc>
                <a:spcBef>
                  <a:spcPts val="0"/>
                </a:spcBef>
                <a:spcAft>
                  <a:spcPts val="0"/>
                </a:spcAft>
                <a:buClr>
                  <a:schemeClr val="lt1"/>
                </a:buClr>
                <a:buSzPts val="1400"/>
                <a:buFont typeface="Montserrat Medium" panose="00000500000000000000"/>
                <a:buNone/>
              </a:pPr>
              <a:endParaRPr sz="1400">
                <a:solidFill>
                  <a:schemeClr val="lt1"/>
                </a:solidFill>
                <a:latin typeface="Montserrat Medium" panose="00000500000000000000"/>
                <a:ea typeface="Montserrat Medium" panose="00000500000000000000"/>
                <a:cs typeface="Montserrat Medium" panose="00000500000000000000"/>
                <a:sym typeface="Montserrat Medium" panose="00000500000000000000"/>
              </a:endParaRPr>
            </a:p>
          </p:txBody>
        </p:sp>
        <p:sp>
          <p:nvSpPr>
            <p:cNvPr id="141" name="Google Shape;141;p27"/>
            <p:cNvSpPr txBox="1"/>
            <p:nvPr/>
          </p:nvSpPr>
          <p:spPr>
            <a:xfrm>
              <a:off x="607" y="412"/>
              <a:ext cx="7622" cy="473"/>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id-ID" b="1">
                  <a:solidFill>
                    <a:srgbClr val="0C0C0C"/>
                  </a:solidFill>
                  <a:sym typeface="Arial" panose="020B0604020202020204"/>
                </a:rPr>
                <a:t>Inheritance / Pewarisan : keyword “super”</a:t>
              </a:r>
              <a:endParaRPr lang="id-ID" sz="1400" b="1">
                <a:solidFill>
                  <a:srgbClr val="0C0C0C"/>
                </a:solidFill>
                <a:latin typeface="Arial" panose="020B0604020202020204"/>
                <a:ea typeface="Arial" panose="020B0604020202020204"/>
                <a:cs typeface="Arial" panose="020B0604020202020204"/>
                <a:sym typeface="Arial" panose="020B0604020202020204"/>
              </a:endParaRPr>
            </a:p>
          </p:txBody>
        </p:sp>
      </p:grpSp>
      <p:sp>
        <p:nvSpPr>
          <p:cNvPr id="9" name="Text Box 8"/>
          <p:cNvSpPr txBox="1"/>
          <p:nvPr/>
        </p:nvSpPr>
        <p:spPr>
          <a:xfrm>
            <a:off x="175260" y="918845"/>
            <a:ext cx="5899150" cy="2553335"/>
          </a:xfrm>
          <a:prstGeom prst="rect">
            <a:avLst/>
          </a:prstGeom>
          <a:noFill/>
        </p:spPr>
        <p:txBody>
          <a:bodyPr wrap="square" rtlCol="0">
            <a:spAutoFit/>
          </a:bodyPr>
          <a:p>
            <a:pPr algn="just"/>
            <a:r>
              <a:rPr lang="id-ID" altLang="en-US" sz="1600">
                <a:solidFill>
                  <a:schemeClr val="bg1"/>
                </a:solidFill>
              </a:rPr>
              <a:t>Contoh keyword “super” yang merujuk ke method kelas induk :</a:t>
            </a:r>
            <a:endParaRPr lang="id-ID" altLang="en-US" sz="1600">
              <a:solidFill>
                <a:schemeClr val="bg1"/>
              </a:solidFill>
            </a:endParaRPr>
          </a:p>
          <a:p>
            <a:pPr algn="just"/>
            <a:r>
              <a:rPr lang="id-ID" altLang="en-US" sz="1600">
                <a:solidFill>
                  <a:schemeClr val="bg1"/>
                </a:solidFill>
              </a:rPr>
              <a:t>buat methods berikut pada kelas Hewan.</a:t>
            </a:r>
            <a:endParaRPr lang="id-ID" altLang="en-US" sz="1600">
              <a:solidFill>
                <a:schemeClr val="bg1"/>
              </a:solidFill>
            </a:endParaRPr>
          </a:p>
          <a:p>
            <a:pPr algn="just"/>
            <a:endParaRPr lang="id-ID" altLang="en-US" sz="1600">
              <a:solidFill>
                <a:schemeClr val="bg1"/>
              </a:solidFill>
            </a:endParaRPr>
          </a:p>
          <a:p>
            <a:pPr algn="just"/>
            <a:endParaRPr lang="id-ID" altLang="en-US" sz="1600">
              <a:solidFill>
                <a:schemeClr val="bg1"/>
              </a:solidFill>
            </a:endParaRPr>
          </a:p>
          <a:p>
            <a:pPr algn="just"/>
            <a:endParaRPr lang="id-ID" altLang="en-US" sz="1600">
              <a:solidFill>
                <a:schemeClr val="bg1"/>
              </a:solidFill>
            </a:endParaRPr>
          </a:p>
          <a:p>
            <a:pPr algn="just"/>
            <a:endParaRPr lang="id-ID" altLang="en-US" sz="1600">
              <a:solidFill>
                <a:schemeClr val="bg1"/>
              </a:solidFill>
            </a:endParaRPr>
          </a:p>
          <a:p>
            <a:pPr algn="just"/>
            <a:endParaRPr lang="id-ID" altLang="en-US" sz="1600">
              <a:solidFill>
                <a:schemeClr val="bg1"/>
              </a:solidFill>
            </a:endParaRPr>
          </a:p>
          <a:p>
            <a:pPr algn="just"/>
            <a:r>
              <a:rPr lang="id-ID" altLang="en-US" sz="1600">
                <a:solidFill>
                  <a:schemeClr val="bg1"/>
                </a:solidFill>
              </a:rPr>
              <a:t>buat methods berikut pada kelas Kucing.</a:t>
            </a:r>
            <a:endParaRPr lang="id-ID" altLang="en-US" sz="1600">
              <a:solidFill>
                <a:schemeClr val="bg1"/>
              </a:solidFill>
            </a:endParaRPr>
          </a:p>
          <a:p>
            <a:pPr algn="just"/>
            <a:endParaRPr lang="id-ID" altLang="en-US" sz="1600">
              <a:solidFill>
                <a:schemeClr val="bg1"/>
              </a:solidFill>
            </a:endParaRPr>
          </a:p>
          <a:p>
            <a:pPr algn="just"/>
            <a:endParaRPr lang="id-ID" altLang="en-US" sz="1600">
              <a:solidFill>
                <a:schemeClr val="bg1"/>
              </a:solidFill>
            </a:endParaRPr>
          </a:p>
        </p:txBody>
      </p:sp>
      <p:pic>
        <p:nvPicPr>
          <p:cNvPr id="1" name="Picture 0"/>
          <p:cNvPicPr>
            <a:picLocks noChangeAspect="1"/>
          </p:cNvPicPr>
          <p:nvPr/>
        </p:nvPicPr>
        <p:blipFill>
          <a:blip r:embed="rId1"/>
          <a:stretch>
            <a:fillRect/>
          </a:stretch>
        </p:blipFill>
        <p:spPr>
          <a:xfrm>
            <a:off x="243205" y="1612900"/>
            <a:ext cx="3124200" cy="790575"/>
          </a:xfrm>
          <a:prstGeom prst="rect">
            <a:avLst/>
          </a:prstGeom>
        </p:spPr>
      </p:pic>
      <p:pic>
        <p:nvPicPr>
          <p:cNvPr id="5" name="Picture 4"/>
          <p:cNvPicPr>
            <a:picLocks noChangeAspect="1"/>
          </p:cNvPicPr>
          <p:nvPr/>
        </p:nvPicPr>
        <p:blipFill>
          <a:blip r:embed="rId2"/>
          <a:stretch>
            <a:fillRect/>
          </a:stretch>
        </p:blipFill>
        <p:spPr>
          <a:xfrm>
            <a:off x="243205" y="3050540"/>
            <a:ext cx="2962275" cy="1104900"/>
          </a:xfrm>
          <a:prstGeom prst="rect">
            <a:avLst/>
          </a:prstGeom>
        </p:spPr>
      </p:pic>
      <p:sp>
        <p:nvSpPr>
          <p:cNvPr id="8" name="Text Box 7"/>
          <p:cNvSpPr txBox="1"/>
          <p:nvPr/>
        </p:nvSpPr>
        <p:spPr>
          <a:xfrm>
            <a:off x="4641850" y="1450975"/>
            <a:ext cx="3576955" cy="3538220"/>
          </a:xfrm>
          <a:prstGeom prst="rect">
            <a:avLst/>
          </a:prstGeom>
          <a:noFill/>
        </p:spPr>
        <p:txBody>
          <a:bodyPr wrap="square" rtlCol="0">
            <a:spAutoFit/>
          </a:bodyPr>
          <a:p>
            <a:pPr algn="just"/>
            <a:r>
              <a:rPr lang="id-ID" altLang="en-US" sz="1600">
                <a:solidFill>
                  <a:schemeClr val="bg1"/>
                </a:solidFill>
              </a:rPr>
              <a:t>dalam bagian block methods yang ada di class Kucing. terdapat kata kunci super yang diikuti dengan “.” dan nama fungsi (bunyiSuara).</a:t>
            </a:r>
            <a:endParaRPr lang="id-ID" altLang="en-US" sz="1600">
              <a:solidFill>
                <a:schemeClr val="bg1"/>
              </a:solidFill>
            </a:endParaRPr>
          </a:p>
          <a:p>
            <a:pPr algn="just"/>
            <a:endParaRPr lang="id-ID" altLang="en-US" sz="1600">
              <a:solidFill>
                <a:schemeClr val="bg1"/>
              </a:solidFill>
            </a:endParaRPr>
          </a:p>
          <a:p>
            <a:pPr algn="just"/>
            <a:r>
              <a:rPr lang="id-ID" altLang="en-US" sz="1600">
                <a:solidFill>
                  <a:schemeClr val="bg1"/>
                </a:solidFill>
              </a:rPr>
              <a:t>method bunyiSuara yang di dahului kata kunci super merupakan methods yang berada pada kelas Hewan.</a:t>
            </a:r>
            <a:endParaRPr lang="id-ID" altLang="en-US" sz="1600">
              <a:solidFill>
                <a:schemeClr val="bg1"/>
              </a:solidFill>
            </a:endParaRPr>
          </a:p>
          <a:p>
            <a:pPr algn="just"/>
            <a:endParaRPr lang="id-ID" altLang="en-US" sz="1600">
              <a:solidFill>
                <a:schemeClr val="bg1"/>
              </a:solidFill>
            </a:endParaRPr>
          </a:p>
          <a:p>
            <a:pPr algn="just"/>
            <a:r>
              <a:rPr lang="id-ID" altLang="en-US" sz="1600">
                <a:solidFill>
                  <a:schemeClr val="bg1"/>
                </a:solidFill>
              </a:rPr>
              <a:t>kata kunci @override menunjukkan bahwa methods bunyiSuara pada class hewan telah ditimpa atau digantikan oleh bunyiSuara pada kelas Kucing.</a:t>
            </a:r>
            <a:endParaRPr lang="id-ID" altLang="en-US" sz="1600">
              <a:solidFill>
                <a:schemeClr val="bg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38" name="Shape 138"/>
        <p:cNvGrpSpPr/>
        <p:nvPr/>
      </p:nvGrpSpPr>
      <p:grpSpPr>
        <a:xfrm>
          <a:off x="0" y="0"/>
          <a:ext cx="0" cy="0"/>
          <a:chOff x="0" y="0"/>
          <a:chExt cx="0" cy="0"/>
        </a:xfrm>
      </p:grpSpPr>
      <p:grpSp>
        <p:nvGrpSpPr>
          <p:cNvPr id="2" name="Group 1"/>
          <p:cNvGrpSpPr/>
          <p:nvPr/>
        </p:nvGrpSpPr>
        <p:grpSpPr>
          <a:xfrm>
            <a:off x="175260" y="261620"/>
            <a:ext cx="8759190" cy="4331335"/>
            <a:chOff x="276" y="412"/>
            <a:chExt cx="13794" cy="6821"/>
          </a:xfrm>
        </p:grpSpPr>
        <p:sp>
          <p:nvSpPr>
            <p:cNvPr id="139" name="Google Shape;139;p27"/>
            <p:cNvSpPr/>
            <p:nvPr/>
          </p:nvSpPr>
          <p:spPr>
            <a:xfrm>
              <a:off x="276" y="1081"/>
              <a:ext cx="13795" cy="6153"/>
            </a:xfrm>
            <a:prstGeom prst="rect">
              <a:avLst/>
            </a:prstGeom>
            <a:solidFill>
              <a:schemeClr val="dk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40" name="Google Shape;140;p27"/>
            <p:cNvSpPr/>
            <p:nvPr/>
          </p:nvSpPr>
          <p:spPr>
            <a:xfrm>
              <a:off x="607" y="1447"/>
              <a:ext cx="12596" cy="4862"/>
            </a:xfrm>
            <a:prstGeom prst="rect">
              <a:avLst/>
            </a:prstGeom>
            <a:noFill/>
            <a:ln>
              <a:noFill/>
            </a:ln>
          </p:spPr>
          <p:txBody>
            <a:bodyPr spcFirstLastPara="1" wrap="square" lIns="68575" tIns="34275" rIns="68575" bIns="34275" anchor="t" anchorCtr="0">
              <a:noAutofit/>
            </a:bodyPr>
            <a:lstStyle/>
            <a:p>
              <a:pPr marL="88900" marR="0" lvl="0" indent="0" algn="l" rtl="0">
                <a:lnSpc>
                  <a:spcPct val="250000"/>
                </a:lnSpc>
                <a:spcBef>
                  <a:spcPts val="0"/>
                </a:spcBef>
                <a:spcAft>
                  <a:spcPts val="0"/>
                </a:spcAft>
                <a:buClr>
                  <a:schemeClr val="lt1"/>
                </a:buClr>
                <a:buSzPts val="1400"/>
                <a:buFont typeface="Montserrat Medium" panose="00000500000000000000"/>
                <a:buNone/>
              </a:pPr>
              <a:endParaRPr sz="1400">
                <a:solidFill>
                  <a:schemeClr val="lt1"/>
                </a:solidFill>
                <a:latin typeface="Montserrat Medium" panose="00000500000000000000"/>
                <a:ea typeface="Montserrat Medium" panose="00000500000000000000"/>
                <a:cs typeface="Montserrat Medium" panose="00000500000000000000"/>
                <a:sym typeface="Montserrat Medium" panose="00000500000000000000"/>
              </a:endParaRPr>
            </a:p>
          </p:txBody>
        </p:sp>
        <p:sp>
          <p:nvSpPr>
            <p:cNvPr id="141" name="Google Shape;141;p27"/>
            <p:cNvSpPr txBox="1"/>
            <p:nvPr/>
          </p:nvSpPr>
          <p:spPr>
            <a:xfrm>
              <a:off x="607" y="412"/>
              <a:ext cx="7622" cy="473"/>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id-ID" b="1">
                  <a:solidFill>
                    <a:srgbClr val="0C0C0C"/>
                  </a:solidFill>
                  <a:sym typeface="Arial" panose="020B0604020202020204"/>
                </a:rPr>
                <a:t>Inheritance / Pewarisan : keyword “static”</a:t>
              </a:r>
              <a:endParaRPr lang="id-ID" sz="1400" b="1">
                <a:solidFill>
                  <a:srgbClr val="0C0C0C"/>
                </a:solidFill>
                <a:latin typeface="Arial" panose="020B0604020202020204"/>
                <a:ea typeface="Arial" panose="020B0604020202020204"/>
                <a:cs typeface="Arial" panose="020B0604020202020204"/>
                <a:sym typeface="Arial" panose="020B0604020202020204"/>
              </a:endParaRPr>
            </a:p>
          </p:txBody>
        </p:sp>
      </p:grpSp>
      <p:sp>
        <p:nvSpPr>
          <p:cNvPr id="9" name="Text Box 8"/>
          <p:cNvSpPr txBox="1"/>
          <p:nvPr/>
        </p:nvSpPr>
        <p:spPr>
          <a:xfrm>
            <a:off x="175260" y="918845"/>
            <a:ext cx="7961630" cy="1814830"/>
          </a:xfrm>
          <a:prstGeom prst="rect">
            <a:avLst/>
          </a:prstGeom>
          <a:noFill/>
        </p:spPr>
        <p:txBody>
          <a:bodyPr wrap="square" rtlCol="0">
            <a:spAutoFit/>
          </a:bodyPr>
          <a:p>
            <a:pPr algn="just"/>
            <a:r>
              <a:rPr lang="id-ID" altLang="en-US" sz="1600">
                <a:solidFill>
                  <a:schemeClr val="bg1"/>
                </a:solidFill>
              </a:rPr>
              <a:t>Kata kunci static dapat diterapkan ke anggota data kelas, yaitu attribut dan methods. Variabel static mempertahankan nilainya sampai program menyelesaikan eksekusi. Anggota statis dialamatkan dengan nama kelas sehingga penggunaan static dapat menghemat memori.</a:t>
            </a:r>
            <a:endParaRPr lang="id-ID" altLang="en-US" sz="1600">
              <a:solidFill>
                <a:schemeClr val="bg1"/>
              </a:solidFill>
            </a:endParaRPr>
          </a:p>
          <a:p>
            <a:pPr algn="just"/>
            <a:endParaRPr lang="id-ID" altLang="en-US" sz="1600">
              <a:solidFill>
                <a:schemeClr val="bg1"/>
              </a:solidFill>
            </a:endParaRPr>
          </a:p>
          <a:p>
            <a:pPr algn="just"/>
            <a:r>
              <a:rPr lang="id-ID" altLang="en-US" sz="1600">
                <a:solidFill>
                  <a:schemeClr val="bg1"/>
                </a:solidFill>
              </a:rPr>
              <a:t>Contoh :</a:t>
            </a:r>
            <a:endParaRPr lang="id-ID" altLang="en-US" sz="1600">
              <a:solidFill>
                <a:schemeClr val="bg1"/>
              </a:solidFill>
            </a:endParaRPr>
          </a:p>
          <a:p>
            <a:pPr algn="just"/>
            <a:endParaRPr lang="id-ID" altLang="en-US" sz="1600">
              <a:solidFill>
                <a:schemeClr val="bg1"/>
              </a:solidFill>
            </a:endParaRPr>
          </a:p>
        </p:txBody>
      </p:sp>
      <p:pic>
        <p:nvPicPr>
          <p:cNvPr id="1" name="Picture 0"/>
          <p:cNvPicPr>
            <a:picLocks noChangeAspect="1"/>
          </p:cNvPicPr>
          <p:nvPr/>
        </p:nvPicPr>
        <p:blipFill>
          <a:blip r:embed="rId1"/>
          <a:stretch>
            <a:fillRect/>
          </a:stretch>
        </p:blipFill>
        <p:spPr>
          <a:xfrm>
            <a:off x="1139825" y="2122805"/>
            <a:ext cx="5092065" cy="2813685"/>
          </a:xfrm>
          <a:prstGeom prst="rect">
            <a:avLst/>
          </a:prstGeom>
        </p:spPr>
      </p:pic>
      <p:sp>
        <p:nvSpPr>
          <p:cNvPr id="5" name="Text Box 4"/>
          <p:cNvSpPr txBox="1"/>
          <p:nvPr/>
        </p:nvSpPr>
        <p:spPr>
          <a:xfrm>
            <a:off x="6310630" y="2122805"/>
            <a:ext cx="2501265" cy="1814830"/>
          </a:xfrm>
          <a:prstGeom prst="rect">
            <a:avLst/>
          </a:prstGeom>
          <a:noFill/>
        </p:spPr>
        <p:txBody>
          <a:bodyPr wrap="square" rtlCol="0">
            <a:spAutoFit/>
          </a:bodyPr>
          <a:p>
            <a:pPr algn="just"/>
            <a:r>
              <a:rPr lang="id-ID" altLang="en-US" sz="1600">
                <a:solidFill>
                  <a:schemeClr val="bg1"/>
                </a:solidFill>
              </a:rPr>
              <a:t>pada progaram disamping dapat dilihat bahwa minUmur hanya dapat diakses melalui kelas bukan object yang dibuat dari kelas tersebut.</a:t>
            </a:r>
            <a:endParaRPr lang="id-ID" altLang="en-US" sz="1600">
              <a:solidFill>
                <a:schemeClr val="bg1"/>
              </a:solidFill>
            </a:endParaRPr>
          </a:p>
          <a:p>
            <a:pPr algn="just"/>
            <a:endParaRPr lang="id-ID" altLang="en-US" sz="1600">
              <a:solidFill>
                <a:schemeClr val="bg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38" name="Shape 138"/>
        <p:cNvGrpSpPr/>
        <p:nvPr/>
      </p:nvGrpSpPr>
      <p:grpSpPr>
        <a:xfrm>
          <a:off x="0" y="0"/>
          <a:ext cx="0" cy="0"/>
          <a:chOff x="0" y="0"/>
          <a:chExt cx="0" cy="0"/>
        </a:xfrm>
      </p:grpSpPr>
      <p:grpSp>
        <p:nvGrpSpPr>
          <p:cNvPr id="2" name="Group 1"/>
          <p:cNvGrpSpPr/>
          <p:nvPr/>
        </p:nvGrpSpPr>
        <p:grpSpPr>
          <a:xfrm>
            <a:off x="175260" y="261620"/>
            <a:ext cx="8759190" cy="4331335"/>
            <a:chOff x="276" y="412"/>
            <a:chExt cx="13794" cy="6821"/>
          </a:xfrm>
        </p:grpSpPr>
        <p:sp>
          <p:nvSpPr>
            <p:cNvPr id="139" name="Google Shape;139;p27"/>
            <p:cNvSpPr/>
            <p:nvPr/>
          </p:nvSpPr>
          <p:spPr>
            <a:xfrm>
              <a:off x="276" y="1081"/>
              <a:ext cx="13795" cy="6153"/>
            </a:xfrm>
            <a:prstGeom prst="rect">
              <a:avLst/>
            </a:prstGeom>
            <a:solidFill>
              <a:schemeClr val="dk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40" name="Google Shape;140;p27"/>
            <p:cNvSpPr/>
            <p:nvPr/>
          </p:nvSpPr>
          <p:spPr>
            <a:xfrm>
              <a:off x="607" y="1447"/>
              <a:ext cx="12596" cy="4862"/>
            </a:xfrm>
            <a:prstGeom prst="rect">
              <a:avLst/>
            </a:prstGeom>
            <a:noFill/>
            <a:ln>
              <a:noFill/>
            </a:ln>
          </p:spPr>
          <p:txBody>
            <a:bodyPr spcFirstLastPara="1" wrap="square" lIns="68575" tIns="34275" rIns="68575" bIns="34275" anchor="t" anchorCtr="0">
              <a:noAutofit/>
            </a:bodyPr>
            <a:lstStyle/>
            <a:p>
              <a:pPr marL="88900" marR="0" lvl="0" indent="0" algn="l" rtl="0">
                <a:lnSpc>
                  <a:spcPct val="250000"/>
                </a:lnSpc>
                <a:spcBef>
                  <a:spcPts val="0"/>
                </a:spcBef>
                <a:spcAft>
                  <a:spcPts val="0"/>
                </a:spcAft>
                <a:buClr>
                  <a:schemeClr val="lt1"/>
                </a:buClr>
                <a:buSzPts val="1400"/>
                <a:buFont typeface="Montserrat Medium" panose="00000500000000000000"/>
                <a:buNone/>
              </a:pPr>
              <a:endParaRPr sz="1400">
                <a:solidFill>
                  <a:schemeClr val="lt1"/>
                </a:solidFill>
                <a:latin typeface="Montserrat Medium" panose="00000500000000000000"/>
                <a:ea typeface="Montserrat Medium" panose="00000500000000000000"/>
                <a:cs typeface="Montserrat Medium" panose="00000500000000000000"/>
                <a:sym typeface="Montserrat Medium" panose="00000500000000000000"/>
              </a:endParaRPr>
            </a:p>
          </p:txBody>
        </p:sp>
        <p:sp>
          <p:nvSpPr>
            <p:cNvPr id="141" name="Google Shape;141;p27"/>
            <p:cNvSpPr txBox="1"/>
            <p:nvPr/>
          </p:nvSpPr>
          <p:spPr>
            <a:xfrm>
              <a:off x="607" y="412"/>
              <a:ext cx="7622" cy="473"/>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id-ID" sz="1400" b="1">
                  <a:solidFill>
                    <a:srgbClr val="0C0C0C"/>
                  </a:solidFill>
                  <a:latin typeface="Arial" panose="020B0604020202020204"/>
                  <a:ea typeface="Arial" panose="020B0604020202020204"/>
                  <a:cs typeface="Arial" panose="020B0604020202020204"/>
                  <a:sym typeface="Arial" panose="020B0604020202020204"/>
                </a:rPr>
                <a:t>abstract class</a:t>
              </a:r>
              <a:endParaRPr lang="id-ID" sz="1400" b="1">
                <a:solidFill>
                  <a:srgbClr val="0C0C0C"/>
                </a:solidFill>
                <a:latin typeface="Arial" panose="020B0604020202020204"/>
                <a:ea typeface="Arial" panose="020B0604020202020204"/>
                <a:cs typeface="Arial" panose="020B0604020202020204"/>
                <a:sym typeface="Arial" panose="020B0604020202020204"/>
              </a:endParaRPr>
            </a:p>
          </p:txBody>
        </p:sp>
      </p:grpSp>
      <p:sp>
        <p:nvSpPr>
          <p:cNvPr id="9" name="Text Box 8"/>
          <p:cNvSpPr txBox="1"/>
          <p:nvPr/>
        </p:nvSpPr>
        <p:spPr>
          <a:xfrm>
            <a:off x="175260" y="918845"/>
            <a:ext cx="7961630" cy="1322070"/>
          </a:xfrm>
          <a:prstGeom prst="rect">
            <a:avLst/>
          </a:prstGeom>
          <a:noFill/>
        </p:spPr>
        <p:txBody>
          <a:bodyPr wrap="square" rtlCol="0">
            <a:spAutoFit/>
          </a:bodyPr>
          <a:p>
            <a:pPr algn="just"/>
            <a:r>
              <a:rPr lang="id-ID" altLang="en-US" sz="1600">
                <a:solidFill>
                  <a:schemeClr val="bg1"/>
                </a:solidFill>
              </a:rPr>
              <a:t>kelas abstrak adalah kelas yang tidak dapat dibuat objeknya, tujuan dari kelas abstrak adalah sebagai superclass (kelas awal) untuk kelas lainnya. Hal ini digunakan untuk pedoman kelas lainnya dalam pengimplementasikan attribut atau methods. dalam abstrak, developer boleh saja mengimplementasikan methods atau memberi nilai atrribut dan boleh juga tidak.  Contoh :</a:t>
            </a:r>
            <a:endParaRPr lang="id-ID" altLang="en-US" sz="1600">
              <a:solidFill>
                <a:schemeClr val="bg1"/>
              </a:solidFill>
            </a:endParaRPr>
          </a:p>
        </p:txBody>
      </p:sp>
      <p:pic>
        <p:nvPicPr>
          <p:cNvPr id="1" name="Picture 0"/>
          <p:cNvPicPr>
            <a:picLocks noChangeAspect="1"/>
          </p:cNvPicPr>
          <p:nvPr/>
        </p:nvPicPr>
        <p:blipFill>
          <a:blip r:embed="rId1"/>
          <a:stretch>
            <a:fillRect/>
          </a:stretch>
        </p:blipFill>
        <p:spPr>
          <a:xfrm>
            <a:off x="3802380" y="2000885"/>
            <a:ext cx="4334510" cy="301180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38" name="Shape 138"/>
        <p:cNvGrpSpPr/>
        <p:nvPr/>
      </p:nvGrpSpPr>
      <p:grpSpPr>
        <a:xfrm>
          <a:off x="0" y="0"/>
          <a:ext cx="0" cy="0"/>
          <a:chOff x="0" y="0"/>
          <a:chExt cx="0" cy="0"/>
        </a:xfrm>
      </p:grpSpPr>
      <p:grpSp>
        <p:nvGrpSpPr>
          <p:cNvPr id="2" name="Group 1"/>
          <p:cNvGrpSpPr/>
          <p:nvPr/>
        </p:nvGrpSpPr>
        <p:grpSpPr>
          <a:xfrm>
            <a:off x="175260" y="261620"/>
            <a:ext cx="8759190" cy="4331335"/>
            <a:chOff x="276" y="412"/>
            <a:chExt cx="13794" cy="6821"/>
          </a:xfrm>
        </p:grpSpPr>
        <p:sp>
          <p:nvSpPr>
            <p:cNvPr id="139" name="Google Shape;139;p27"/>
            <p:cNvSpPr/>
            <p:nvPr/>
          </p:nvSpPr>
          <p:spPr>
            <a:xfrm>
              <a:off x="276" y="1081"/>
              <a:ext cx="13795" cy="6153"/>
            </a:xfrm>
            <a:prstGeom prst="rect">
              <a:avLst/>
            </a:prstGeom>
            <a:solidFill>
              <a:schemeClr val="dk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40" name="Google Shape;140;p27"/>
            <p:cNvSpPr/>
            <p:nvPr/>
          </p:nvSpPr>
          <p:spPr>
            <a:xfrm>
              <a:off x="607" y="1447"/>
              <a:ext cx="12596" cy="4862"/>
            </a:xfrm>
            <a:prstGeom prst="rect">
              <a:avLst/>
            </a:prstGeom>
            <a:noFill/>
            <a:ln>
              <a:noFill/>
            </a:ln>
          </p:spPr>
          <p:txBody>
            <a:bodyPr spcFirstLastPara="1" wrap="square" lIns="68575" tIns="34275" rIns="68575" bIns="34275" anchor="t" anchorCtr="0">
              <a:noAutofit/>
            </a:bodyPr>
            <a:lstStyle/>
            <a:p>
              <a:pPr marL="88900" marR="0" lvl="0" indent="0" algn="l" rtl="0">
                <a:lnSpc>
                  <a:spcPct val="250000"/>
                </a:lnSpc>
                <a:spcBef>
                  <a:spcPts val="0"/>
                </a:spcBef>
                <a:spcAft>
                  <a:spcPts val="0"/>
                </a:spcAft>
                <a:buClr>
                  <a:schemeClr val="lt1"/>
                </a:buClr>
                <a:buSzPts val="1400"/>
                <a:buFont typeface="Montserrat Medium" panose="00000500000000000000"/>
                <a:buNone/>
              </a:pPr>
              <a:endParaRPr sz="1400">
                <a:solidFill>
                  <a:schemeClr val="lt1"/>
                </a:solidFill>
                <a:latin typeface="Montserrat Medium" panose="00000500000000000000"/>
                <a:ea typeface="Montserrat Medium" panose="00000500000000000000"/>
                <a:cs typeface="Montserrat Medium" panose="00000500000000000000"/>
                <a:sym typeface="Montserrat Medium" panose="00000500000000000000"/>
              </a:endParaRPr>
            </a:p>
          </p:txBody>
        </p:sp>
        <p:sp>
          <p:nvSpPr>
            <p:cNvPr id="141" name="Google Shape;141;p27"/>
            <p:cNvSpPr txBox="1"/>
            <p:nvPr/>
          </p:nvSpPr>
          <p:spPr>
            <a:xfrm>
              <a:off x="607" y="412"/>
              <a:ext cx="7622" cy="473"/>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id-ID" sz="1400" b="1">
                  <a:solidFill>
                    <a:srgbClr val="0C0C0C"/>
                  </a:solidFill>
                  <a:latin typeface="Arial" panose="020B0604020202020204"/>
                  <a:ea typeface="Arial" panose="020B0604020202020204"/>
                  <a:cs typeface="Arial" panose="020B0604020202020204"/>
                  <a:sym typeface="Arial" panose="020B0604020202020204"/>
                </a:rPr>
                <a:t>Interface</a:t>
              </a:r>
              <a:endParaRPr lang="id-ID" sz="1400" b="1">
                <a:solidFill>
                  <a:srgbClr val="0C0C0C"/>
                </a:solidFill>
                <a:latin typeface="Arial" panose="020B0604020202020204"/>
                <a:ea typeface="Arial" panose="020B0604020202020204"/>
                <a:cs typeface="Arial" panose="020B0604020202020204"/>
                <a:sym typeface="Arial" panose="020B0604020202020204"/>
              </a:endParaRPr>
            </a:p>
          </p:txBody>
        </p:sp>
      </p:grpSp>
      <p:sp>
        <p:nvSpPr>
          <p:cNvPr id="9" name="Text Box 8"/>
          <p:cNvSpPr txBox="1"/>
          <p:nvPr/>
        </p:nvSpPr>
        <p:spPr>
          <a:xfrm>
            <a:off x="175260" y="918845"/>
            <a:ext cx="7961630" cy="3046095"/>
          </a:xfrm>
          <a:prstGeom prst="rect">
            <a:avLst/>
          </a:prstGeom>
          <a:noFill/>
        </p:spPr>
        <p:txBody>
          <a:bodyPr wrap="square" rtlCol="0">
            <a:spAutoFit/>
          </a:bodyPr>
          <a:p>
            <a:pPr algn="just"/>
            <a:r>
              <a:rPr lang="id-ID" altLang="en-US" sz="1600">
                <a:solidFill>
                  <a:schemeClr val="bg1"/>
                </a:solidFill>
              </a:rPr>
              <a:t>Bahasa dart sebenarnya tidak memiliki keyword “interfact”. Sehingga keyword “class” juga dapat dijadikan sebagai interface.</a:t>
            </a:r>
            <a:endParaRPr lang="id-ID" altLang="en-US" sz="1600">
              <a:solidFill>
                <a:schemeClr val="bg1"/>
              </a:solidFill>
            </a:endParaRPr>
          </a:p>
          <a:p>
            <a:pPr algn="just"/>
            <a:endParaRPr lang="id-ID" altLang="en-US" sz="1600">
              <a:solidFill>
                <a:schemeClr val="bg1"/>
              </a:solidFill>
            </a:endParaRPr>
          </a:p>
          <a:p>
            <a:pPr algn="just"/>
            <a:r>
              <a:rPr lang="id-ID" altLang="en-US" sz="1600">
                <a:solidFill>
                  <a:schemeClr val="bg1"/>
                </a:solidFill>
              </a:rPr>
              <a:t>Interface dan abtract memiliki fungsi yang mirip. Perbedaan besarnya adalah sebagai berikut :</a:t>
            </a:r>
            <a:endParaRPr lang="id-ID" altLang="en-US" sz="1600">
              <a:solidFill>
                <a:schemeClr val="bg1"/>
              </a:solidFill>
            </a:endParaRPr>
          </a:p>
          <a:p>
            <a:pPr marL="285750" indent="-285750" algn="just">
              <a:buClr>
                <a:srgbClr val="FFFFFF"/>
              </a:buClr>
              <a:buFont typeface="Arial" panose="020B0604020202020204" pitchFamily="34" charset="0"/>
              <a:buChar char="•"/>
            </a:pPr>
            <a:r>
              <a:rPr lang="id-ID" altLang="en-US" sz="1600">
                <a:solidFill>
                  <a:schemeClr val="bg1"/>
                </a:solidFill>
              </a:rPr>
              <a:t>Abstrack tidak harus menulis implementasi methods sedangkan Interface harus.</a:t>
            </a:r>
            <a:endParaRPr lang="id-ID" altLang="en-US" sz="1600">
              <a:solidFill>
                <a:schemeClr val="bg1"/>
              </a:solidFill>
            </a:endParaRPr>
          </a:p>
          <a:p>
            <a:pPr marL="285750" indent="-285750" algn="just">
              <a:buClr>
                <a:srgbClr val="FFFFFF"/>
              </a:buClr>
              <a:buFont typeface="Arial" panose="020B0604020202020204" pitchFamily="34" charset="0"/>
              <a:buChar char="•"/>
            </a:pPr>
            <a:r>
              <a:rPr lang="id-ID" altLang="en-US" sz="1600">
                <a:solidFill>
                  <a:schemeClr val="bg1"/>
                </a:solidFill>
              </a:rPr>
              <a:t>Class yang mengacu pada abstrak tidak harus memiliki seluruh attribut dan methods sedangkan Interface harus.</a:t>
            </a:r>
            <a:endParaRPr lang="id-ID" altLang="en-US" sz="1600">
              <a:solidFill>
                <a:schemeClr val="bg1"/>
              </a:solidFill>
            </a:endParaRPr>
          </a:p>
          <a:p>
            <a:pPr marL="285750" indent="-285750" algn="just">
              <a:buClr>
                <a:srgbClr val="FFFFFF"/>
              </a:buClr>
              <a:buFont typeface="Arial" panose="020B0604020202020204" pitchFamily="34" charset="0"/>
              <a:buChar char="•"/>
            </a:pPr>
            <a:r>
              <a:rPr lang="id-ID" altLang="en-US" sz="1600">
                <a:solidFill>
                  <a:schemeClr val="bg1"/>
                </a:solidFill>
              </a:rPr>
              <a:t>Suatu class hanya boleh mengacu pada satu abstract, sedang pada Interface boleh banyak</a:t>
            </a:r>
            <a:endParaRPr lang="id-ID" altLang="en-US" sz="1600">
              <a:solidFill>
                <a:schemeClr val="bg1"/>
              </a:solidFill>
            </a:endParaRPr>
          </a:p>
          <a:p>
            <a:pPr marL="285750" indent="-285750" algn="just">
              <a:buClr>
                <a:srgbClr val="FFFFFF"/>
              </a:buClr>
              <a:buFont typeface="Arial" panose="020B0604020202020204" pitchFamily="34" charset="0"/>
              <a:buChar char="•"/>
            </a:pPr>
            <a:r>
              <a:rPr lang="id-ID" altLang="en-US" sz="1600">
                <a:solidFill>
                  <a:schemeClr val="bg1"/>
                </a:solidFill>
              </a:rPr>
              <a:t>Abstract menggunakan keyword “extends” sedangkan interface menggunakan keyword “implements”</a:t>
            </a:r>
            <a:endParaRPr lang="id-ID" altLang="en-US" sz="1600">
              <a:solidFill>
                <a:schemeClr val="bg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38" name="Shape 138"/>
        <p:cNvGrpSpPr/>
        <p:nvPr/>
      </p:nvGrpSpPr>
      <p:grpSpPr>
        <a:xfrm>
          <a:off x="0" y="0"/>
          <a:ext cx="0" cy="0"/>
          <a:chOff x="0" y="0"/>
          <a:chExt cx="0" cy="0"/>
        </a:xfrm>
      </p:grpSpPr>
      <p:grpSp>
        <p:nvGrpSpPr>
          <p:cNvPr id="2" name="Group 1"/>
          <p:cNvGrpSpPr/>
          <p:nvPr/>
        </p:nvGrpSpPr>
        <p:grpSpPr>
          <a:xfrm>
            <a:off x="175260" y="261620"/>
            <a:ext cx="8759190" cy="4331335"/>
            <a:chOff x="276" y="412"/>
            <a:chExt cx="13794" cy="6821"/>
          </a:xfrm>
        </p:grpSpPr>
        <p:sp>
          <p:nvSpPr>
            <p:cNvPr id="139" name="Google Shape;139;p27"/>
            <p:cNvSpPr/>
            <p:nvPr/>
          </p:nvSpPr>
          <p:spPr>
            <a:xfrm>
              <a:off x="276" y="1081"/>
              <a:ext cx="13795" cy="6153"/>
            </a:xfrm>
            <a:prstGeom prst="rect">
              <a:avLst/>
            </a:prstGeom>
            <a:solidFill>
              <a:schemeClr val="dk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40" name="Google Shape;140;p27"/>
            <p:cNvSpPr/>
            <p:nvPr/>
          </p:nvSpPr>
          <p:spPr>
            <a:xfrm>
              <a:off x="607" y="1447"/>
              <a:ext cx="12596" cy="4862"/>
            </a:xfrm>
            <a:prstGeom prst="rect">
              <a:avLst/>
            </a:prstGeom>
            <a:noFill/>
            <a:ln>
              <a:noFill/>
            </a:ln>
          </p:spPr>
          <p:txBody>
            <a:bodyPr spcFirstLastPara="1" wrap="square" lIns="68575" tIns="34275" rIns="68575" bIns="34275" anchor="t" anchorCtr="0">
              <a:noAutofit/>
            </a:bodyPr>
            <a:lstStyle/>
            <a:p>
              <a:pPr marL="88900" marR="0" lvl="0" indent="0" algn="l" rtl="0">
                <a:lnSpc>
                  <a:spcPct val="250000"/>
                </a:lnSpc>
                <a:spcBef>
                  <a:spcPts val="0"/>
                </a:spcBef>
                <a:spcAft>
                  <a:spcPts val="0"/>
                </a:spcAft>
                <a:buClr>
                  <a:schemeClr val="lt1"/>
                </a:buClr>
                <a:buSzPts val="1400"/>
                <a:buFont typeface="Montserrat Medium" panose="00000500000000000000"/>
                <a:buNone/>
              </a:pPr>
              <a:endParaRPr sz="1400">
                <a:solidFill>
                  <a:schemeClr val="lt1"/>
                </a:solidFill>
                <a:latin typeface="Montserrat Medium" panose="00000500000000000000"/>
                <a:ea typeface="Montserrat Medium" panose="00000500000000000000"/>
                <a:cs typeface="Montserrat Medium" panose="00000500000000000000"/>
                <a:sym typeface="Montserrat Medium" panose="00000500000000000000"/>
              </a:endParaRPr>
            </a:p>
          </p:txBody>
        </p:sp>
        <p:sp>
          <p:nvSpPr>
            <p:cNvPr id="141" name="Google Shape;141;p27"/>
            <p:cNvSpPr txBox="1"/>
            <p:nvPr/>
          </p:nvSpPr>
          <p:spPr>
            <a:xfrm>
              <a:off x="607" y="412"/>
              <a:ext cx="7622" cy="473"/>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id-ID" sz="1400" b="1">
                  <a:solidFill>
                    <a:srgbClr val="0C0C0C"/>
                  </a:solidFill>
                  <a:latin typeface="Arial" panose="020B0604020202020204"/>
                  <a:ea typeface="Arial" panose="020B0604020202020204"/>
                  <a:cs typeface="Arial" panose="020B0604020202020204"/>
                  <a:sym typeface="Arial" panose="020B0604020202020204"/>
                </a:rPr>
                <a:t>Interface</a:t>
              </a:r>
              <a:endParaRPr lang="id-ID" sz="1400" b="1">
                <a:solidFill>
                  <a:srgbClr val="0C0C0C"/>
                </a:solidFill>
                <a:latin typeface="Arial" panose="020B0604020202020204"/>
                <a:ea typeface="Arial" panose="020B0604020202020204"/>
                <a:cs typeface="Arial" panose="020B0604020202020204"/>
                <a:sym typeface="Arial" panose="020B0604020202020204"/>
              </a:endParaRPr>
            </a:p>
          </p:txBody>
        </p:sp>
      </p:grpSp>
      <p:sp>
        <p:nvSpPr>
          <p:cNvPr id="9" name="Text Box 8"/>
          <p:cNvSpPr txBox="1"/>
          <p:nvPr/>
        </p:nvSpPr>
        <p:spPr>
          <a:xfrm>
            <a:off x="175260" y="918845"/>
            <a:ext cx="7961630" cy="583565"/>
          </a:xfrm>
          <a:prstGeom prst="rect">
            <a:avLst/>
          </a:prstGeom>
          <a:noFill/>
        </p:spPr>
        <p:txBody>
          <a:bodyPr wrap="square" rtlCol="0">
            <a:spAutoFit/>
          </a:bodyPr>
          <a:p>
            <a:pPr algn="just"/>
            <a:r>
              <a:rPr lang="id-ID" altLang="en-US" sz="1600">
                <a:solidFill>
                  <a:schemeClr val="bg1"/>
                </a:solidFill>
              </a:rPr>
              <a:t>Contoh Interface.</a:t>
            </a:r>
            <a:endParaRPr lang="id-ID" altLang="en-US" sz="1600">
              <a:solidFill>
                <a:schemeClr val="bg1"/>
              </a:solidFill>
            </a:endParaRPr>
          </a:p>
          <a:p>
            <a:pPr algn="just"/>
            <a:endParaRPr lang="id-ID" altLang="en-US" sz="1600">
              <a:solidFill>
                <a:schemeClr val="bg1"/>
              </a:solidFill>
            </a:endParaRPr>
          </a:p>
        </p:txBody>
      </p:sp>
      <p:pic>
        <p:nvPicPr>
          <p:cNvPr id="1" name="Picture 0"/>
          <p:cNvPicPr>
            <a:picLocks noChangeAspect="1"/>
          </p:cNvPicPr>
          <p:nvPr/>
        </p:nvPicPr>
        <p:blipFill>
          <a:blip r:embed="rId1"/>
          <a:stretch>
            <a:fillRect/>
          </a:stretch>
        </p:blipFill>
        <p:spPr>
          <a:xfrm>
            <a:off x="267335" y="1295400"/>
            <a:ext cx="5867400" cy="375285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38" name="Shape 138"/>
        <p:cNvGrpSpPr/>
        <p:nvPr/>
      </p:nvGrpSpPr>
      <p:grpSpPr>
        <a:xfrm>
          <a:off x="0" y="0"/>
          <a:ext cx="0" cy="0"/>
          <a:chOff x="0" y="0"/>
          <a:chExt cx="0" cy="0"/>
        </a:xfrm>
      </p:grpSpPr>
      <p:grpSp>
        <p:nvGrpSpPr>
          <p:cNvPr id="2" name="Group 1"/>
          <p:cNvGrpSpPr/>
          <p:nvPr/>
        </p:nvGrpSpPr>
        <p:grpSpPr>
          <a:xfrm>
            <a:off x="175260" y="261620"/>
            <a:ext cx="8759190" cy="4331335"/>
            <a:chOff x="276" y="412"/>
            <a:chExt cx="13794" cy="6821"/>
          </a:xfrm>
        </p:grpSpPr>
        <p:sp>
          <p:nvSpPr>
            <p:cNvPr id="139" name="Google Shape;139;p27"/>
            <p:cNvSpPr/>
            <p:nvPr/>
          </p:nvSpPr>
          <p:spPr>
            <a:xfrm>
              <a:off x="276" y="1081"/>
              <a:ext cx="13795" cy="6153"/>
            </a:xfrm>
            <a:prstGeom prst="rect">
              <a:avLst/>
            </a:prstGeom>
            <a:solidFill>
              <a:schemeClr val="dk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40" name="Google Shape;140;p27"/>
            <p:cNvSpPr/>
            <p:nvPr/>
          </p:nvSpPr>
          <p:spPr>
            <a:xfrm>
              <a:off x="607" y="1447"/>
              <a:ext cx="12596" cy="4862"/>
            </a:xfrm>
            <a:prstGeom prst="rect">
              <a:avLst/>
            </a:prstGeom>
            <a:noFill/>
            <a:ln>
              <a:noFill/>
            </a:ln>
          </p:spPr>
          <p:txBody>
            <a:bodyPr spcFirstLastPara="1" wrap="square" lIns="68575" tIns="34275" rIns="68575" bIns="34275" anchor="t" anchorCtr="0">
              <a:noAutofit/>
            </a:bodyPr>
            <a:lstStyle/>
            <a:p>
              <a:pPr marL="88900" marR="0" lvl="0" indent="0" algn="l" rtl="0">
                <a:lnSpc>
                  <a:spcPct val="250000"/>
                </a:lnSpc>
                <a:spcBef>
                  <a:spcPts val="0"/>
                </a:spcBef>
                <a:spcAft>
                  <a:spcPts val="0"/>
                </a:spcAft>
                <a:buClr>
                  <a:schemeClr val="lt1"/>
                </a:buClr>
                <a:buSzPts val="1400"/>
                <a:buFont typeface="Montserrat Medium" panose="00000500000000000000"/>
                <a:buNone/>
              </a:pPr>
              <a:endParaRPr sz="1400">
                <a:solidFill>
                  <a:schemeClr val="lt1"/>
                </a:solidFill>
                <a:latin typeface="Montserrat Medium" panose="00000500000000000000"/>
                <a:ea typeface="Montserrat Medium" panose="00000500000000000000"/>
                <a:cs typeface="Montserrat Medium" panose="00000500000000000000"/>
                <a:sym typeface="Montserrat Medium" panose="00000500000000000000"/>
              </a:endParaRPr>
            </a:p>
          </p:txBody>
        </p:sp>
        <p:sp>
          <p:nvSpPr>
            <p:cNvPr id="141" name="Google Shape;141;p27"/>
            <p:cNvSpPr txBox="1"/>
            <p:nvPr/>
          </p:nvSpPr>
          <p:spPr>
            <a:xfrm>
              <a:off x="607" y="412"/>
              <a:ext cx="7622" cy="473"/>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id-ID" sz="1400" b="1">
                  <a:solidFill>
                    <a:srgbClr val="0C0C0C"/>
                  </a:solidFill>
                  <a:latin typeface="Arial" panose="020B0604020202020204"/>
                  <a:ea typeface="Arial" panose="020B0604020202020204"/>
                  <a:cs typeface="Arial" panose="020B0604020202020204"/>
                  <a:sym typeface="Arial" panose="020B0604020202020204"/>
                </a:rPr>
                <a:t>Mixin</a:t>
              </a:r>
              <a:endParaRPr lang="id-ID" sz="1400" b="1">
                <a:solidFill>
                  <a:srgbClr val="0C0C0C"/>
                </a:solidFill>
                <a:latin typeface="Arial" panose="020B0604020202020204"/>
                <a:ea typeface="Arial" panose="020B0604020202020204"/>
                <a:cs typeface="Arial" panose="020B0604020202020204"/>
                <a:sym typeface="Arial" panose="020B0604020202020204"/>
              </a:endParaRPr>
            </a:p>
          </p:txBody>
        </p:sp>
      </p:grpSp>
      <p:sp>
        <p:nvSpPr>
          <p:cNvPr id="9" name="Text Box 8"/>
          <p:cNvSpPr txBox="1"/>
          <p:nvPr/>
        </p:nvSpPr>
        <p:spPr>
          <a:xfrm>
            <a:off x="175260" y="918845"/>
            <a:ext cx="7961630" cy="2799715"/>
          </a:xfrm>
          <a:prstGeom prst="rect">
            <a:avLst/>
          </a:prstGeom>
          <a:noFill/>
        </p:spPr>
        <p:txBody>
          <a:bodyPr wrap="square" rtlCol="0">
            <a:spAutoFit/>
          </a:bodyPr>
          <a:p>
            <a:pPr algn="just"/>
            <a:r>
              <a:rPr lang="id-ID" altLang="en-US" sz="1600">
                <a:solidFill>
                  <a:schemeClr val="bg1"/>
                </a:solidFill>
              </a:rPr>
              <a:t>Mixin adalah cara lainnya untuk memberikan atribut dari suatu kelas ke kelas lainnya tanpa harus menggunakan inheritance. Tidak seperti kelas yang mengimplementasikan interfaces, kelas yang menggunakan mixins tidak perlu mendefenisikan ulang metode yang terdapat pada kelas asalnya, untuk menggunakan mixins pada pemrograman Dart digunakan keyword "with".</a:t>
            </a:r>
            <a:endParaRPr lang="id-ID" altLang="en-US" sz="1600">
              <a:solidFill>
                <a:schemeClr val="bg1"/>
              </a:solidFill>
            </a:endParaRPr>
          </a:p>
          <a:p>
            <a:pPr algn="just"/>
            <a:endParaRPr lang="id-ID" altLang="en-US" sz="1600">
              <a:solidFill>
                <a:schemeClr val="bg1"/>
              </a:solidFill>
            </a:endParaRPr>
          </a:p>
          <a:p>
            <a:pPr algn="just"/>
            <a:r>
              <a:rPr lang="id-ID" altLang="en-US" sz="1600">
                <a:solidFill>
                  <a:schemeClr val="bg1"/>
                </a:solidFill>
              </a:rPr>
              <a:t>Hal yang perlu diperhatikan pada saat membuat kelas menjadi mixin adalah:</a:t>
            </a:r>
            <a:endParaRPr lang="id-ID" altLang="en-US" sz="1600">
              <a:solidFill>
                <a:schemeClr val="bg1"/>
              </a:solidFill>
            </a:endParaRPr>
          </a:p>
          <a:p>
            <a:pPr marL="285750" indent="-285750" algn="just">
              <a:buClr>
                <a:srgbClr val="FFFFFF"/>
              </a:buClr>
              <a:buFont typeface="Arial" panose="020B0604020202020204" pitchFamily="34" charset="0"/>
              <a:buChar char="•"/>
            </a:pPr>
            <a:r>
              <a:rPr lang="id-ID" altLang="en-US" sz="1600">
                <a:solidFill>
                  <a:schemeClr val="bg1"/>
                </a:solidFill>
              </a:rPr>
              <a:t>Tidak boleh ada deklarasi konstruktor</a:t>
            </a:r>
            <a:endParaRPr lang="id-ID" altLang="en-US" sz="1600">
              <a:solidFill>
                <a:schemeClr val="bg1"/>
              </a:solidFill>
            </a:endParaRPr>
          </a:p>
          <a:p>
            <a:pPr marL="285750" indent="-285750" algn="just">
              <a:buClr>
                <a:srgbClr val="FFFFFF"/>
              </a:buClr>
              <a:buFont typeface="Arial" panose="020B0604020202020204" pitchFamily="34" charset="0"/>
              <a:buChar char="•"/>
            </a:pPr>
            <a:r>
              <a:rPr lang="id-ID" altLang="en-US" sz="1600">
                <a:solidFill>
                  <a:schemeClr val="bg1"/>
                </a:solidFill>
              </a:rPr>
              <a:t>Bukan merupakan subclass dari kelaslainnya selain Object (tidak boleh menerima pewarisan)</a:t>
            </a:r>
            <a:endParaRPr lang="id-ID" altLang="en-US" sz="1600">
              <a:solidFill>
                <a:schemeClr val="bg1"/>
              </a:solidFill>
            </a:endParaRPr>
          </a:p>
          <a:p>
            <a:pPr marL="285750" indent="-285750" algn="just">
              <a:buClr>
                <a:srgbClr val="FFFFFF"/>
              </a:buClr>
              <a:buFont typeface="Arial" panose="020B0604020202020204" pitchFamily="34" charset="0"/>
              <a:buChar char="•"/>
            </a:pPr>
            <a:r>
              <a:rPr lang="id-ID" altLang="en-US" sz="1600">
                <a:solidFill>
                  <a:schemeClr val="bg1"/>
                </a:solidFill>
              </a:rPr>
              <a:t>Tidak boleh memanggil metode menggunakan keyword "super".</a:t>
            </a:r>
            <a:endParaRPr lang="id-ID" altLang="en-US" sz="1600">
              <a:solidFill>
                <a:schemeClr val="bg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38" name="Shape 138"/>
        <p:cNvGrpSpPr/>
        <p:nvPr/>
      </p:nvGrpSpPr>
      <p:grpSpPr>
        <a:xfrm>
          <a:off x="0" y="0"/>
          <a:ext cx="0" cy="0"/>
          <a:chOff x="0" y="0"/>
          <a:chExt cx="0" cy="0"/>
        </a:xfrm>
      </p:grpSpPr>
      <p:sp>
        <p:nvSpPr>
          <p:cNvPr id="139" name="Google Shape;139;p27"/>
          <p:cNvSpPr/>
          <p:nvPr/>
        </p:nvSpPr>
        <p:spPr>
          <a:xfrm>
            <a:off x="175437" y="686385"/>
            <a:ext cx="8760000" cy="3906900"/>
          </a:xfrm>
          <a:prstGeom prst="rect">
            <a:avLst/>
          </a:prstGeom>
          <a:solidFill>
            <a:schemeClr val="dk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40" name="Google Shape;140;p27"/>
          <p:cNvSpPr/>
          <p:nvPr/>
        </p:nvSpPr>
        <p:spPr>
          <a:xfrm>
            <a:off x="385427" y="918656"/>
            <a:ext cx="7998600" cy="3087300"/>
          </a:xfrm>
          <a:prstGeom prst="rect">
            <a:avLst/>
          </a:prstGeom>
          <a:noFill/>
          <a:ln>
            <a:noFill/>
          </a:ln>
        </p:spPr>
        <p:txBody>
          <a:bodyPr spcFirstLastPara="1" wrap="square" lIns="68575" tIns="34275" rIns="68575" bIns="34275" anchor="t" anchorCtr="0">
            <a:noAutofit/>
          </a:bodyPr>
          <a:lstStyle/>
          <a:p>
            <a:pPr marL="342900" marR="0" lvl="0" indent="-254000" algn="l" rtl="0">
              <a:lnSpc>
                <a:spcPct val="250000"/>
              </a:lnSpc>
              <a:spcBef>
                <a:spcPts val="0"/>
              </a:spcBef>
              <a:spcAft>
                <a:spcPts val="0"/>
              </a:spcAft>
              <a:buClr>
                <a:schemeClr val="lt1"/>
              </a:buClr>
              <a:buSzPts val="1400"/>
              <a:buFont typeface="Montserrat Medium" panose="00000500000000000000"/>
              <a:buChar char="●"/>
            </a:pPr>
            <a:r>
              <a:rPr lang="id-ID" sz="1400">
                <a:solidFill>
                  <a:schemeClr val="lt1"/>
                </a:solidFill>
                <a:latin typeface="Montserrat Medium" panose="00000500000000000000"/>
                <a:ea typeface="Montserrat Medium" panose="00000500000000000000"/>
                <a:cs typeface="Montserrat Medium" panose="00000500000000000000"/>
                <a:sym typeface="Montserrat Medium" panose="00000500000000000000"/>
              </a:rPr>
              <a:t>Defenisi OOP dan Konsep</a:t>
            </a:r>
            <a:endParaRPr sz="1400">
              <a:solidFill>
                <a:schemeClr val="lt1"/>
              </a:solidFill>
              <a:latin typeface="Montserrat Medium" panose="00000500000000000000"/>
              <a:ea typeface="Montserrat Medium" panose="00000500000000000000"/>
              <a:cs typeface="Montserrat Medium" panose="00000500000000000000"/>
              <a:sym typeface="Montserrat Medium" panose="00000500000000000000"/>
            </a:endParaRPr>
          </a:p>
          <a:p>
            <a:pPr marL="342900" marR="0" lvl="0" indent="-254000" algn="l" rtl="0">
              <a:lnSpc>
                <a:spcPct val="250000"/>
              </a:lnSpc>
              <a:spcBef>
                <a:spcPts val="0"/>
              </a:spcBef>
              <a:spcAft>
                <a:spcPts val="0"/>
              </a:spcAft>
              <a:buClr>
                <a:schemeClr val="lt1"/>
              </a:buClr>
              <a:buSzPts val="1400"/>
              <a:buFont typeface="Montserrat Medium" panose="00000500000000000000"/>
              <a:buChar char="●"/>
            </a:pPr>
            <a:r>
              <a:rPr lang="id-ID" sz="1400">
                <a:solidFill>
                  <a:schemeClr val="lt1"/>
                </a:solidFill>
                <a:latin typeface="Montserrat Medium" panose="00000500000000000000"/>
                <a:ea typeface="Montserrat Medium" panose="00000500000000000000"/>
                <a:cs typeface="Montserrat Medium" panose="00000500000000000000"/>
                <a:sym typeface="Montserrat Medium" panose="00000500000000000000"/>
              </a:rPr>
              <a:t>Class</a:t>
            </a:r>
            <a:endParaRPr lang="id-ID" altLang="en-US" sz="1400">
              <a:solidFill>
                <a:schemeClr val="lt1"/>
              </a:solidFill>
              <a:latin typeface="Montserrat Medium" panose="00000500000000000000"/>
              <a:ea typeface="Montserrat Medium" panose="00000500000000000000"/>
              <a:cs typeface="Montserrat Medium" panose="00000500000000000000"/>
              <a:sym typeface="Montserrat Medium" panose="00000500000000000000"/>
            </a:endParaRPr>
          </a:p>
          <a:p>
            <a:pPr marL="342900" marR="0" lvl="0" indent="-254000" algn="l" rtl="0">
              <a:lnSpc>
                <a:spcPct val="250000"/>
              </a:lnSpc>
              <a:spcBef>
                <a:spcPts val="0"/>
              </a:spcBef>
              <a:spcAft>
                <a:spcPts val="0"/>
              </a:spcAft>
              <a:buClr>
                <a:schemeClr val="lt1"/>
              </a:buClr>
              <a:buSzPts val="1400"/>
              <a:buFont typeface="Montserrat Medium" panose="00000500000000000000"/>
              <a:buChar char="●"/>
            </a:pPr>
            <a:r>
              <a:rPr lang="id-ID" altLang="en-US" sz="1400">
                <a:solidFill>
                  <a:schemeClr val="lt1"/>
                </a:solidFill>
                <a:latin typeface="Montserrat Medium" panose="00000500000000000000"/>
                <a:ea typeface="Montserrat Medium" panose="00000500000000000000"/>
                <a:cs typeface="Montserrat Medium" panose="00000500000000000000"/>
                <a:sym typeface="Montserrat Medium" panose="00000500000000000000"/>
              </a:rPr>
              <a:t>Constructor</a:t>
            </a:r>
            <a:endParaRPr lang="id-ID" altLang="en-US" sz="1400">
              <a:solidFill>
                <a:schemeClr val="lt1"/>
              </a:solidFill>
              <a:latin typeface="Montserrat Medium" panose="00000500000000000000"/>
              <a:ea typeface="Montserrat Medium" panose="00000500000000000000"/>
              <a:cs typeface="Montserrat Medium" panose="00000500000000000000"/>
              <a:sym typeface="Montserrat Medium" panose="00000500000000000000"/>
            </a:endParaRPr>
          </a:p>
          <a:p>
            <a:pPr marL="342900" marR="0" lvl="0" indent="-254000" algn="l" rtl="0">
              <a:lnSpc>
                <a:spcPct val="250000"/>
              </a:lnSpc>
              <a:spcBef>
                <a:spcPts val="0"/>
              </a:spcBef>
              <a:spcAft>
                <a:spcPts val="0"/>
              </a:spcAft>
              <a:buClr>
                <a:schemeClr val="lt1"/>
              </a:buClr>
              <a:buSzPts val="1400"/>
              <a:buFont typeface="Montserrat Medium" panose="00000500000000000000"/>
              <a:buChar char="●"/>
            </a:pPr>
            <a:r>
              <a:rPr lang="id-ID" sz="1400">
                <a:solidFill>
                  <a:schemeClr val="lt1"/>
                </a:solidFill>
                <a:latin typeface="Montserrat Medium" panose="00000500000000000000"/>
                <a:ea typeface="Montserrat Medium" panose="00000500000000000000"/>
                <a:cs typeface="Montserrat Medium" panose="00000500000000000000"/>
                <a:sym typeface="Montserrat Medium" panose="00000500000000000000"/>
              </a:rPr>
              <a:t>Object</a:t>
            </a:r>
            <a:endParaRPr lang="id-ID" sz="1400">
              <a:solidFill>
                <a:schemeClr val="lt1"/>
              </a:solidFill>
              <a:latin typeface="Montserrat Medium" panose="00000500000000000000"/>
              <a:ea typeface="Montserrat Medium" panose="00000500000000000000"/>
              <a:cs typeface="Montserrat Medium" panose="00000500000000000000"/>
              <a:sym typeface="Montserrat Medium" panose="00000500000000000000"/>
            </a:endParaRPr>
          </a:p>
          <a:p>
            <a:pPr marL="342900" marR="0" lvl="0" indent="-254000" algn="l" rtl="0">
              <a:lnSpc>
                <a:spcPct val="250000"/>
              </a:lnSpc>
              <a:spcBef>
                <a:spcPts val="0"/>
              </a:spcBef>
              <a:spcAft>
                <a:spcPts val="0"/>
              </a:spcAft>
              <a:buClr>
                <a:schemeClr val="lt1"/>
              </a:buClr>
              <a:buSzPts val="1400"/>
              <a:buFont typeface="Montserrat Medium" panose="00000500000000000000"/>
              <a:buChar char="●"/>
            </a:pPr>
            <a:r>
              <a:rPr lang="id-ID" altLang="en-US">
                <a:solidFill>
                  <a:schemeClr val="lt1"/>
                </a:solidFill>
                <a:latin typeface="Montserrat Medium" panose="00000500000000000000"/>
                <a:ea typeface="Montserrat Medium" panose="00000500000000000000"/>
                <a:cs typeface="Montserrat Medium" panose="00000500000000000000"/>
                <a:sym typeface="Montserrat Medium" panose="00000500000000000000"/>
              </a:rPr>
              <a:t>Setter and Getter</a:t>
            </a:r>
            <a:r>
              <a:rPr lang="id-ID" sz="1400">
                <a:solidFill>
                  <a:schemeClr val="lt1"/>
                </a:solidFill>
                <a:latin typeface="Montserrat Medium" panose="00000500000000000000"/>
                <a:ea typeface="Montserrat Medium" panose="00000500000000000000"/>
                <a:cs typeface="Montserrat Medium" panose="00000500000000000000"/>
                <a:sym typeface="Montserrat Medium" panose="00000500000000000000"/>
              </a:rPr>
              <a:t> </a:t>
            </a:r>
            <a:endParaRPr lang="id-ID" sz="1400">
              <a:solidFill>
                <a:schemeClr val="lt1"/>
              </a:solidFill>
              <a:latin typeface="Montserrat Medium" panose="00000500000000000000"/>
              <a:ea typeface="Montserrat Medium" panose="00000500000000000000"/>
              <a:cs typeface="Montserrat Medium" panose="00000500000000000000"/>
              <a:sym typeface="Montserrat Medium" panose="00000500000000000000"/>
            </a:endParaRPr>
          </a:p>
          <a:p>
            <a:pPr marL="342900" marR="0" lvl="0" indent="-254000" algn="l" rtl="0">
              <a:lnSpc>
                <a:spcPct val="250000"/>
              </a:lnSpc>
              <a:spcBef>
                <a:spcPts val="0"/>
              </a:spcBef>
              <a:spcAft>
                <a:spcPts val="0"/>
              </a:spcAft>
              <a:buClr>
                <a:schemeClr val="lt1"/>
              </a:buClr>
              <a:buSzPts val="1400"/>
              <a:buFont typeface="Montserrat Medium" panose="00000500000000000000"/>
              <a:buChar char="●"/>
            </a:pPr>
            <a:r>
              <a:rPr lang="id-ID" sz="1400">
                <a:solidFill>
                  <a:schemeClr val="lt1"/>
                </a:solidFill>
                <a:latin typeface="Montserrat Medium" panose="00000500000000000000"/>
                <a:ea typeface="Montserrat Medium" panose="00000500000000000000"/>
                <a:cs typeface="Montserrat Medium" panose="00000500000000000000"/>
                <a:sym typeface="Montserrat Medium" panose="00000500000000000000"/>
              </a:rPr>
              <a:t>Inheritance</a:t>
            </a:r>
            <a:endParaRPr lang="id-ID" sz="1400">
              <a:solidFill>
                <a:schemeClr val="lt1"/>
              </a:solidFill>
              <a:latin typeface="Montserrat Medium" panose="00000500000000000000"/>
              <a:ea typeface="Montserrat Medium" panose="00000500000000000000"/>
              <a:cs typeface="Montserrat Medium" panose="00000500000000000000"/>
              <a:sym typeface="Montserrat Medium" panose="00000500000000000000"/>
            </a:endParaRPr>
          </a:p>
          <a:p>
            <a:pPr marL="342900" marR="0" lvl="0" indent="-254000" algn="l" rtl="0">
              <a:lnSpc>
                <a:spcPct val="250000"/>
              </a:lnSpc>
              <a:spcBef>
                <a:spcPts val="0"/>
              </a:spcBef>
              <a:spcAft>
                <a:spcPts val="0"/>
              </a:spcAft>
              <a:buClr>
                <a:schemeClr val="lt1"/>
              </a:buClr>
              <a:buSzPts val="1400"/>
              <a:buFont typeface="Montserrat Medium" panose="00000500000000000000"/>
              <a:buChar char="●"/>
            </a:pPr>
            <a:r>
              <a:rPr lang="id-ID" sz="1400">
                <a:solidFill>
                  <a:schemeClr val="lt1"/>
                </a:solidFill>
                <a:latin typeface="Montserrat Medium" panose="00000500000000000000"/>
                <a:ea typeface="Montserrat Medium" panose="00000500000000000000"/>
                <a:cs typeface="Montserrat Medium" panose="00000500000000000000"/>
                <a:sym typeface="Montserrat Medium" panose="00000500000000000000"/>
              </a:rPr>
              <a:t>Interface</a:t>
            </a:r>
            <a:endParaRPr lang="id-ID" sz="1400">
              <a:solidFill>
                <a:schemeClr val="lt1"/>
              </a:solidFill>
              <a:latin typeface="Montserrat Medium" panose="00000500000000000000"/>
              <a:ea typeface="Montserrat Medium" panose="00000500000000000000"/>
              <a:cs typeface="Montserrat Medium" panose="00000500000000000000"/>
              <a:sym typeface="Montserrat Medium" panose="00000500000000000000"/>
            </a:endParaRPr>
          </a:p>
        </p:txBody>
      </p:sp>
      <p:sp>
        <p:nvSpPr>
          <p:cNvPr id="141" name="Google Shape;141;p27"/>
          <p:cNvSpPr txBox="1"/>
          <p:nvPr/>
        </p:nvSpPr>
        <p:spPr>
          <a:xfrm>
            <a:off x="385427" y="261540"/>
            <a:ext cx="4840200" cy="3003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US" sz="1500" b="1">
                <a:solidFill>
                  <a:srgbClr val="0C0C0C"/>
                </a:solidFill>
                <a:latin typeface="Arial" panose="020B0604020202020204"/>
                <a:ea typeface="Arial" panose="020B0604020202020204"/>
                <a:cs typeface="Arial" panose="020B0604020202020204"/>
                <a:sym typeface="Arial" panose="020B0604020202020204"/>
              </a:rPr>
              <a:t>OBJECTIVES</a:t>
            </a:r>
            <a:endParaRPr sz="1400" b="1">
              <a:solidFill>
                <a:srgbClr val="0C0C0C"/>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38" name="Shape 138"/>
        <p:cNvGrpSpPr/>
        <p:nvPr/>
      </p:nvGrpSpPr>
      <p:grpSpPr>
        <a:xfrm>
          <a:off x="0" y="0"/>
          <a:ext cx="0" cy="0"/>
          <a:chOff x="0" y="0"/>
          <a:chExt cx="0" cy="0"/>
        </a:xfrm>
      </p:grpSpPr>
      <p:grpSp>
        <p:nvGrpSpPr>
          <p:cNvPr id="2" name="Group 1"/>
          <p:cNvGrpSpPr/>
          <p:nvPr/>
        </p:nvGrpSpPr>
        <p:grpSpPr>
          <a:xfrm>
            <a:off x="175260" y="261620"/>
            <a:ext cx="8759190" cy="4331335"/>
            <a:chOff x="276" y="412"/>
            <a:chExt cx="13794" cy="6821"/>
          </a:xfrm>
        </p:grpSpPr>
        <p:sp>
          <p:nvSpPr>
            <p:cNvPr id="139" name="Google Shape;139;p27"/>
            <p:cNvSpPr/>
            <p:nvPr/>
          </p:nvSpPr>
          <p:spPr>
            <a:xfrm>
              <a:off x="276" y="1081"/>
              <a:ext cx="13795" cy="6153"/>
            </a:xfrm>
            <a:prstGeom prst="rect">
              <a:avLst/>
            </a:prstGeom>
            <a:solidFill>
              <a:schemeClr val="dk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40" name="Google Shape;140;p27"/>
            <p:cNvSpPr/>
            <p:nvPr/>
          </p:nvSpPr>
          <p:spPr>
            <a:xfrm>
              <a:off x="607" y="1447"/>
              <a:ext cx="12596" cy="4862"/>
            </a:xfrm>
            <a:prstGeom prst="rect">
              <a:avLst/>
            </a:prstGeom>
            <a:noFill/>
            <a:ln>
              <a:noFill/>
            </a:ln>
          </p:spPr>
          <p:txBody>
            <a:bodyPr spcFirstLastPara="1" wrap="square" lIns="68575" tIns="34275" rIns="68575" bIns="34275" anchor="t" anchorCtr="0">
              <a:noAutofit/>
            </a:bodyPr>
            <a:lstStyle/>
            <a:p>
              <a:pPr marL="88900" marR="0" lvl="0" indent="0" algn="l" rtl="0">
                <a:lnSpc>
                  <a:spcPct val="250000"/>
                </a:lnSpc>
                <a:spcBef>
                  <a:spcPts val="0"/>
                </a:spcBef>
                <a:spcAft>
                  <a:spcPts val="0"/>
                </a:spcAft>
                <a:buClr>
                  <a:schemeClr val="lt1"/>
                </a:buClr>
                <a:buSzPts val="1400"/>
                <a:buFont typeface="Montserrat Medium" panose="00000500000000000000"/>
                <a:buNone/>
              </a:pPr>
              <a:endParaRPr sz="1400">
                <a:solidFill>
                  <a:schemeClr val="lt1"/>
                </a:solidFill>
                <a:latin typeface="Montserrat Medium" panose="00000500000000000000"/>
                <a:ea typeface="Montserrat Medium" panose="00000500000000000000"/>
                <a:cs typeface="Montserrat Medium" panose="00000500000000000000"/>
                <a:sym typeface="Montserrat Medium" panose="00000500000000000000"/>
              </a:endParaRPr>
            </a:p>
          </p:txBody>
        </p:sp>
        <p:sp>
          <p:nvSpPr>
            <p:cNvPr id="141" name="Google Shape;141;p27"/>
            <p:cNvSpPr txBox="1"/>
            <p:nvPr/>
          </p:nvSpPr>
          <p:spPr>
            <a:xfrm>
              <a:off x="607" y="412"/>
              <a:ext cx="7622" cy="473"/>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id-ID" sz="1400" b="1">
                  <a:solidFill>
                    <a:srgbClr val="0C0C0C"/>
                  </a:solidFill>
                  <a:latin typeface="Arial" panose="020B0604020202020204"/>
                  <a:ea typeface="Arial" panose="020B0604020202020204"/>
                  <a:cs typeface="Arial" panose="020B0604020202020204"/>
                  <a:sym typeface="Arial" panose="020B0604020202020204"/>
                </a:rPr>
                <a:t>Mixin</a:t>
              </a:r>
              <a:endParaRPr lang="id-ID" sz="1400" b="1">
                <a:solidFill>
                  <a:srgbClr val="0C0C0C"/>
                </a:solidFill>
                <a:latin typeface="Arial" panose="020B0604020202020204"/>
                <a:ea typeface="Arial" panose="020B0604020202020204"/>
                <a:cs typeface="Arial" panose="020B0604020202020204"/>
                <a:sym typeface="Arial" panose="020B0604020202020204"/>
              </a:endParaRPr>
            </a:p>
          </p:txBody>
        </p:sp>
      </p:grpSp>
      <p:sp>
        <p:nvSpPr>
          <p:cNvPr id="9" name="Text Box 8"/>
          <p:cNvSpPr txBox="1"/>
          <p:nvPr/>
        </p:nvSpPr>
        <p:spPr>
          <a:xfrm>
            <a:off x="175260" y="918845"/>
            <a:ext cx="7961630" cy="1568450"/>
          </a:xfrm>
          <a:prstGeom prst="rect">
            <a:avLst/>
          </a:prstGeom>
          <a:noFill/>
        </p:spPr>
        <p:txBody>
          <a:bodyPr wrap="square" rtlCol="0">
            <a:spAutoFit/>
          </a:bodyPr>
          <a:p>
            <a:pPr algn="just"/>
            <a:r>
              <a:rPr lang="id-ID" altLang="en-US" sz="1600">
                <a:solidFill>
                  <a:schemeClr val="bg1"/>
                </a:solidFill>
              </a:rPr>
              <a:t>Pada dasarnya mixin sama seperti interface, tetapi tidak memaskakan kelas untuk memilih seluruh attribut atau methodsnya. Mixin juga bukan inheritance, dan dapat disebut sebagai plugin.</a:t>
            </a:r>
            <a:endParaRPr lang="id-ID" altLang="en-US" sz="1600">
              <a:solidFill>
                <a:schemeClr val="bg1"/>
              </a:solidFill>
            </a:endParaRPr>
          </a:p>
          <a:p>
            <a:pPr algn="just"/>
            <a:r>
              <a:rPr lang="id-ID" altLang="en-US" sz="1600">
                <a:solidFill>
                  <a:schemeClr val="bg1"/>
                </a:solidFill>
              </a:rPr>
              <a:t>Contoh implementasi mixin :</a:t>
            </a:r>
            <a:endParaRPr lang="id-ID" altLang="en-US" sz="1600">
              <a:solidFill>
                <a:schemeClr val="bg1"/>
              </a:solidFill>
            </a:endParaRPr>
          </a:p>
          <a:p>
            <a:pPr algn="just"/>
            <a:endParaRPr lang="id-ID" altLang="en-US" sz="1600">
              <a:solidFill>
                <a:schemeClr val="bg1"/>
              </a:solidFill>
            </a:endParaRPr>
          </a:p>
          <a:p>
            <a:pPr algn="just"/>
            <a:endParaRPr lang="id-ID" altLang="en-US" sz="1600">
              <a:solidFill>
                <a:schemeClr val="bg1"/>
              </a:solidFill>
            </a:endParaRPr>
          </a:p>
        </p:txBody>
      </p:sp>
      <p:pic>
        <p:nvPicPr>
          <p:cNvPr id="1" name="Picture 0"/>
          <p:cNvPicPr>
            <a:picLocks noChangeAspect="1"/>
          </p:cNvPicPr>
          <p:nvPr/>
        </p:nvPicPr>
        <p:blipFill>
          <a:blip r:embed="rId1"/>
          <a:stretch>
            <a:fillRect/>
          </a:stretch>
        </p:blipFill>
        <p:spPr>
          <a:xfrm>
            <a:off x="272415" y="2054225"/>
            <a:ext cx="3771900" cy="2733675"/>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66" name="Shape 166"/>
        <p:cNvGrpSpPr/>
        <p:nvPr/>
      </p:nvGrpSpPr>
      <p:grpSpPr>
        <a:xfrm>
          <a:off x="0" y="0"/>
          <a:ext cx="0" cy="0"/>
          <a:chOff x="0" y="0"/>
          <a:chExt cx="0" cy="0"/>
        </a:xfrm>
      </p:grpSpPr>
      <p:cxnSp>
        <p:nvCxnSpPr>
          <p:cNvPr id="167" name="Google Shape;167;p30"/>
          <p:cNvCxnSpPr/>
          <p:nvPr/>
        </p:nvCxnSpPr>
        <p:spPr>
          <a:xfrm>
            <a:off x="4296188" y="858990"/>
            <a:ext cx="0" cy="3657600"/>
          </a:xfrm>
          <a:prstGeom prst="straightConnector1">
            <a:avLst/>
          </a:prstGeom>
          <a:noFill/>
          <a:ln w="9525" cap="flat" cmpd="sng">
            <a:solidFill>
              <a:schemeClr val="lt1"/>
            </a:solidFill>
            <a:prstDash val="solid"/>
            <a:miter lim="800000"/>
            <a:headEnd type="none" w="sm" len="sm"/>
            <a:tailEnd type="none" w="sm" len="sm"/>
          </a:ln>
        </p:spPr>
      </p:cxnSp>
      <p:sp>
        <p:nvSpPr>
          <p:cNvPr id="168" name="Google Shape;168;p30"/>
          <p:cNvSpPr txBox="1"/>
          <p:nvPr/>
        </p:nvSpPr>
        <p:spPr>
          <a:xfrm>
            <a:off x="4502428" y="1619643"/>
            <a:ext cx="4241400" cy="2896800"/>
          </a:xfrm>
          <a:prstGeom prst="rect">
            <a:avLst/>
          </a:prstGeom>
          <a:noFill/>
          <a:ln>
            <a:noFill/>
          </a:ln>
        </p:spPr>
        <p:txBody>
          <a:bodyPr spcFirstLastPara="1" wrap="square" lIns="68575" tIns="34275" rIns="68575" bIns="34275" anchor="t" anchorCtr="0">
            <a:noAutofit/>
          </a:bodyPr>
          <a:lstStyle/>
          <a:p>
            <a:pPr marL="0" marR="0" lvl="0" indent="0" algn="just" rtl="0">
              <a:spcBef>
                <a:spcPts val="0"/>
              </a:spcBef>
              <a:spcAft>
                <a:spcPts val="0"/>
              </a:spcAft>
              <a:buNone/>
            </a:pPr>
            <a:r>
              <a:rPr lang="en-US" sz="500">
                <a:solidFill>
                  <a:schemeClr val="lt1"/>
                </a:solidFill>
                <a:latin typeface="Arial" panose="020B0604020202020204"/>
                <a:ea typeface="Arial" panose="020B0604020202020204"/>
                <a:cs typeface="Arial" panose="020B0604020202020204"/>
                <a:sym typeface="Arial" panose="020B0604020202020204"/>
              </a:rPr>
              <a:t>The information in this presentation is provided to you by </a:t>
            </a:r>
            <a:r>
              <a:rPr lang="en-US" sz="500" b="1">
                <a:solidFill>
                  <a:srgbClr val="0070C0"/>
                </a:solidFill>
                <a:latin typeface="Arial" panose="020B0604020202020204"/>
                <a:ea typeface="Arial" panose="020B0604020202020204"/>
                <a:cs typeface="Arial" panose="020B0604020202020204"/>
                <a:sym typeface="Arial" panose="020B0604020202020204"/>
              </a:rPr>
              <a:t>PT. AXAR Technology Raya</a:t>
            </a:r>
            <a:r>
              <a:rPr lang="en-US" sz="500">
                <a:solidFill>
                  <a:schemeClr val="lt1"/>
                </a:solidFill>
                <a:latin typeface="Arial" panose="020B0604020202020204"/>
                <a:ea typeface="Arial" panose="020B0604020202020204"/>
                <a:cs typeface="Arial" panose="020B0604020202020204"/>
                <a:sym typeface="Arial" panose="020B0604020202020204"/>
              </a:rPr>
              <a:t>, solely for informational purposes and does not constitute an offer to buy, sell or issue, or a solicitation of an offer to sell, buy or acquire any securities of the Company in any jurisdiction or an inducement to enter into investment activity, nor may it or any part of it form the basis of or be relied on in connection with any contract or commitment whatsoever. No representations or warranties, express or implied, are made by the Company, any underwriters, any of their respective affiliates, directors, officers, employees, advisors or representatives with respect to, and no reliance should be placed, on the accuracy, fairness or completeness of the information presented or contained in this presentation. By viewing this presentation, you agree that none of the Company, any underwriters, nor any of their respective affiliates, directors, officers, employees, advisors or representatives accepts any responsibility or liability whatsoever for any loss howsoever arising from any information presented or contained in or derived from or omitted from this presentation. The information presented or contained in this presentation was obtained from various sources, including certain third parties, and has not been independently verified, and its accuracy is not guaranteed. </a:t>
            </a:r>
            <a:endParaRPr sz="1100"/>
          </a:p>
          <a:p>
            <a:pPr marL="0" marR="0" lvl="0" indent="0" algn="just" rtl="0">
              <a:spcBef>
                <a:spcPts val="0"/>
              </a:spcBef>
              <a:spcAft>
                <a:spcPts val="0"/>
              </a:spcAft>
              <a:buNone/>
            </a:pPr>
            <a:endParaRPr sz="500">
              <a:solidFill>
                <a:schemeClr val="lt1"/>
              </a:solidFill>
              <a:latin typeface="Arial" panose="020B0604020202020204"/>
              <a:ea typeface="Arial" panose="020B0604020202020204"/>
              <a:cs typeface="Arial" panose="020B0604020202020204"/>
              <a:sym typeface="Arial" panose="020B0604020202020204"/>
            </a:endParaRPr>
          </a:p>
          <a:p>
            <a:pPr marL="0" marR="0" lvl="0" indent="0" algn="just" rtl="0">
              <a:spcBef>
                <a:spcPts val="0"/>
              </a:spcBef>
              <a:spcAft>
                <a:spcPts val="0"/>
              </a:spcAft>
              <a:buNone/>
            </a:pPr>
            <a:r>
              <a:rPr lang="en-US" sz="500">
                <a:solidFill>
                  <a:schemeClr val="lt1"/>
                </a:solidFill>
                <a:latin typeface="Arial" panose="020B0604020202020204"/>
                <a:ea typeface="Arial" panose="020B0604020202020204"/>
                <a:cs typeface="Arial" panose="020B0604020202020204"/>
                <a:sym typeface="Arial" panose="020B0604020202020204"/>
              </a:rPr>
              <a:t>This presentation does not contain all relevant information relating to the Company or its securities, particularly with respect to the risks and special considerations involved with an investment in the securities of the Company. These materials are not an offer of securities for sale. Any public offering will be made by means of a prospectus that may be obtained from the issuer and that will contain detailed information about the company and management, as well as financial statements. This presentation speaks as of its date and the information presented or contained in this presentation is subject to change without notice or update. </a:t>
            </a:r>
            <a:endParaRPr sz="1100"/>
          </a:p>
          <a:p>
            <a:pPr marL="0" marR="0" lvl="0" indent="0" algn="just" rtl="0">
              <a:spcBef>
                <a:spcPts val="0"/>
              </a:spcBef>
              <a:spcAft>
                <a:spcPts val="0"/>
              </a:spcAft>
              <a:buNone/>
            </a:pPr>
            <a:endParaRPr sz="500">
              <a:solidFill>
                <a:schemeClr val="lt1"/>
              </a:solidFill>
              <a:latin typeface="Arial" panose="020B0604020202020204"/>
              <a:ea typeface="Arial" panose="020B0604020202020204"/>
              <a:cs typeface="Arial" panose="020B0604020202020204"/>
              <a:sym typeface="Arial" panose="020B0604020202020204"/>
            </a:endParaRPr>
          </a:p>
          <a:p>
            <a:pPr marL="0" marR="0" lvl="0" indent="0" algn="just" rtl="0">
              <a:spcBef>
                <a:spcPts val="0"/>
              </a:spcBef>
              <a:spcAft>
                <a:spcPts val="0"/>
              </a:spcAft>
              <a:buNone/>
            </a:pPr>
            <a:r>
              <a:rPr lang="en-US" sz="500">
                <a:solidFill>
                  <a:schemeClr val="lt1"/>
                </a:solidFill>
                <a:latin typeface="Arial" panose="020B0604020202020204"/>
                <a:ea typeface="Arial" panose="020B0604020202020204"/>
                <a:cs typeface="Arial" panose="020B0604020202020204"/>
                <a:sym typeface="Arial" panose="020B0604020202020204"/>
              </a:rPr>
              <a:t>This presentation contains statements that constitute forward-looking statements. These statements include descriptions regarding the intent, belief or current expectations of the Company or its officers about the future. These statements can be recognized by the use of words such as “expects,” “plans,” “will,” “estimates,” “projects,” “intends,” or words of similar meaning. Such forward-looking statements are not guarantees of future performance and involve risks and uncertainties, and actual results may differ from those in the forward-looking statements as a result of various factors and assumptions, many of which are beyond the Company’s control. The Company or any of its affiliates, advisors, representatives or underwriters has no obligation and does not undertake to revise forward-looking statements to reflect future events or circumstances. </a:t>
            </a:r>
            <a:endParaRPr sz="1100"/>
          </a:p>
          <a:p>
            <a:pPr marL="0" marR="0" lvl="0" indent="0" algn="just" rtl="0">
              <a:spcBef>
                <a:spcPts val="0"/>
              </a:spcBef>
              <a:spcAft>
                <a:spcPts val="0"/>
              </a:spcAft>
              <a:buNone/>
            </a:pPr>
            <a:endParaRPr sz="500">
              <a:solidFill>
                <a:schemeClr val="lt1"/>
              </a:solidFill>
              <a:latin typeface="Arial" panose="020B0604020202020204"/>
              <a:ea typeface="Arial" panose="020B0604020202020204"/>
              <a:cs typeface="Arial" panose="020B0604020202020204"/>
              <a:sym typeface="Arial" panose="020B0604020202020204"/>
            </a:endParaRPr>
          </a:p>
          <a:p>
            <a:pPr marL="0" marR="0" lvl="0" indent="0" algn="just" rtl="0">
              <a:spcBef>
                <a:spcPts val="0"/>
              </a:spcBef>
              <a:spcAft>
                <a:spcPts val="0"/>
              </a:spcAft>
              <a:buNone/>
            </a:pPr>
            <a:r>
              <a:rPr lang="en-US" sz="500">
                <a:solidFill>
                  <a:schemeClr val="lt1"/>
                </a:solidFill>
                <a:latin typeface="Arial" panose="020B0604020202020204"/>
                <a:ea typeface="Arial" panose="020B0604020202020204"/>
                <a:cs typeface="Arial" panose="020B0604020202020204"/>
                <a:sym typeface="Arial" panose="020B0604020202020204"/>
              </a:rPr>
              <a:t>THE INFORMATION CONTAINED IN THIS DOCUMENT IS HIGHLY CONFIDENTIAL AND MAY NOT BE FORWARDED, PUBLISHED OR DISTRIBUTED, DIRECTLY OR INDIRECTLY, TO ANY OTHER PERSON (WHETHER WITHIN OR OUTSIDE YOUR ORGANIZATION/FIRM) FOR ANY PURPOSE AND MAY NOT BE REPRODUCED IN ANY MANNER WHATSOEVER. ANY FORWARDING, PUBLICATION, DISTRIBUTION OR REPRODUCTION OF THIS DOCUMENT IN WHOLE OR IN PART IS UNAUTHORIZED. </a:t>
            </a:r>
            <a:endParaRPr sz="1100"/>
          </a:p>
        </p:txBody>
      </p:sp>
      <p:sp>
        <p:nvSpPr>
          <p:cNvPr id="169" name="Google Shape;169;p30"/>
          <p:cNvSpPr txBox="1"/>
          <p:nvPr/>
        </p:nvSpPr>
        <p:spPr>
          <a:xfrm>
            <a:off x="4482550" y="1363868"/>
            <a:ext cx="2514600" cy="2307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US" sz="1100">
                <a:solidFill>
                  <a:schemeClr val="lt1"/>
                </a:solidFill>
                <a:latin typeface="Arial" panose="020B0604020202020204"/>
                <a:ea typeface="Arial" panose="020B0604020202020204"/>
                <a:cs typeface="Arial" panose="020B0604020202020204"/>
                <a:sym typeface="Arial" panose="020B0604020202020204"/>
              </a:rPr>
              <a:t>DISCLAIMER</a:t>
            </a:r>
            <a:endParaRPr sz="1100"/>
          </a:p>
        </p:txBody>
      </p:sp>
      <p:sp>
        <p:nvSpPr>
          <p:cNvPr id="170" name="Google Shape;170;p30"/>
          <p:cNvSpPr txBox="1"/>
          <p:nvPr/>
        </p:nvSpPr>
        <p:spPr>
          <a:xfrm>
            <a:off x="685545" y="2756677"/>
            <a:ext cx="3151500" cy="6234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id-ID" sz="4000">
                <a:solidFill>
                  <a:schemeClr val="lt1"/>
                </a:solidFill>
              </a:rPr>
              <a:t>THANK YOU</a:t>
            </a:r>
            <a:endParaRPr lang="id-ID" sz="4000">
              <a:solidFill>
                <a:schemeClr val="lt1"/>
              </a:solidFill>
            </a:endParaRPr>
          </a:p>
        </p:txBody>
      </p:sp>
      <p:pic>
        <p:nvPicPr>
          <p:cNvPr id="172" name="Google Shape;172;p30"/>
          <p:cNvPicPr preferRelativeResize="0"/>
          <p:nvPr/>
        </p:nvPicPr>
        <p:blipFill rotWithShape="1">
          <a:blip r:embed="rId1"/>
          <a:srcRect l="21345" t="21345" r="21351" b="21351"/>
          <a:stretch>
            <a:fillRect/>
          </a:stretch>
        </p:blipFill>
        <p:spPr>
          <a:xfrm>
            <a:off x="292764" y="349861"/>
            <a:ext cx="1663775" cy="16637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38" name="Shape 138"/>
        <p:cNvGrpSpPr/>
        <p:nvPr/>
      </p:nvGrpSpPr>
      <p:grpSpPr>
        <a:xfrm>
          <a:off x="0" y="0"/>
          <a:ext cx="0" cy="0"/>
          <a:chOff x="0" y="0"/>
          <a:chExt cx="0" cy="0"/>
        </a:xfrm>
      </p:grpSpPr>
      <p:grpSp>
        <p:nvGrpSpPr>
          <p:cNvPr id="2" name="Group 1"/>
          <p:cNvGrpSpPr/>
          <p:nvPr/>
        </p:nvGrpSpPr>
        <p:grpSpPr>
          <a:xfrm>
            <a:off x="175260" y="261620"/>
            <a:ext cx="8759190" cy="4331335"/>
            <a:chOff x="276" y="412"/>
            <a:chExt cx="13794" cy="6821"/>
          </a:xfrm>
        </p:grpSpPr>
        <p:sp>
          <p:nvSpPr>
            <p:cNvPr id="139" name="Google Shape;139;p27"/>
            <p:cNvSpPr/>
            <p:nvPr/>
          </p:nvSpPr>
          <p:spPr>
            <a:xfrm>
              <a:off x="276" y="1081"/>
              <a:ext cx="13795" cy="6153"/>
            </a:xfrm>
            <a:prstGeom prst="rect">
              <a:avLst/>
            </a:prstGeom>
            <a:solidFill>
              <a:schemeClr val="dk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40" name="Google Shape;140;p27"/>
            <p:cNvSpPr/>
            <p:nvPr/>
          </p:nvSpPr>
          <p:spPr>
            <a:xfrm>
              <a:off x="607" y="1447"/>
              <a:ext cx="12596" cy="4862"/>
            </a:xfrm>
            <a:prstGeom prst="rect">
              <a:avLst/>
            </a:prstGeom>
            <a:noFill/>
            <a:ln>
              <a:noFill/>
            </a:ln>
          </p:spPr>
          <p:txBody>
            <a:bodyPr spcFirstLastPara="1" wrap="square" lIns="68575" tIns="34275" rIns="68575" bIns="34275" anchor="t" anchorCtr="0">
              <a:noAutofit/>
            </a:bodyPr>
            <a:lstStyle/>
            <a:p>
              <a:pPr marL="88900" marR="0" lvl="0" indent="0" algn="l" rtl="0">
                <a:lnSpc>
                  <a:spcPct val="250000"/>
                </a:lnSpc>
                <a:spcBef>
                  <a:spcPts val="0"/>
                </a:spcBef>
                <a:spcAft>
                  <a:spcPts val="0"/>
                </a:spcAft>
                <a:buClr>
                  <a:schemeClr val="lt1"/>
                </a:buClr>
                <a:buSzPts val="1400"/>
                <a:buFont typeface="Montserrat Medium" panose="00000500000000000000"/>
                <a:buNone/>
              </a:pPr>
              <a:endParaRPr sz="1400">
                <a:solidFill>
                  <a:schemeClr val="lt1"/>
                </a:solidFill>
                <a:latin typeface="Montserrat Medium" panose="00000500000000000000"/>
                <a:ea typeface="Montserrat Medium" panose="00000500000000000000"/>
                <a:cs typeface="Montserrat Medium" panose="00000500000000000000"/>
                <a:sym typeface="Montserrat Medium" panose="00000500000000000000"/>
              </a:endParaRPr>
            </a:p>
          </p:txBody>
        </p:sp>
        <p:sp>
          <p:nvSpPr>
            <p:cNvPr id="141" name="Google Shape;141;p27"/>
            <p:cNvSpPr txBox="1"/>
            <p:nvPr/>
          </p:nvSpPr>
          <p:spPr>
            <a:xfrm>
              <a:off x="607" y="412"/>
              <a:ext cx="7622" cy="473"/>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id-ID" sz="1400" b="1">
                  <a:solidFill>
                    <a:srgbClr val="0C0C0C"/>
                  </a:solidFill>
                  <a:latin typeface="Arial" panose="020B0604020202020204"/>
                  <a:ea typeface="Arial" panose="020B0604020202020204"/>
                  <a:cs typeface="Arial" panose="020B0604020202020204"/>
                  <a:sym typeface="Arial" panose="020B0604020202020204"/>
                </a:rPr>
                <a:t>Defenisi dan Konsep OOP</a:t>
              </a:r>
              <a:endParaRPr lang="id-ID" sz="1400" b="1">
                <a:solidFill>
                  <a:srgbClr val="0C0C0C"/>
                </a:solidFill>
                <a:latin typeface="Arial" panose="020B0604020202020204"/>
                <a:ea typeface="Arial" panose="020B0604020202020204"/>
                <a:cs typeface="Arial" panose="020B0604020202020204"/>
                <a:sym typeface="Arial" panose="020B0604020202020204"/>
              </a:endParaRPr>
            </a:p>
          </p:txBody>
        </p:sp>
      </p:grpSp>
      <p:sp>
        <p:nvSpPr>
          <p:cNvPr id="9" name="Text Box 8"/>
          <p:cNvSpPr txBox="1"/>
          <p:nvPr/>
        </p:nvSpPr>
        <p:spPr>
          <a:xfrm>
            <a:off x="175260" y="918845"/>
            <a:ext cx="7961630" cy="3538220"/>
          </a:xfrm>
          <a:prstGeom prst="rect">
            <a:avLst/>
          </a:prstGeom>
          <a:noFill/>
        </p:spPr>
        <p:txBody>
          <a:bodyPr wrap="square" rtlCol="0">
            <a:spAutoFit/>
          </a:bodyPr>
          <a:p>
            <a:pPr algn="just"/>
            <a:r>
              <a:rPr lang="id-ID" altLang="en-US" sz="1600">
                <a:solidFill>
                  <a:schemeClr val="bg1"/>
                </a:solidFill>
              </a:rPr>
              <a:t>Pemrograman berorientasi objek merupakan suatu teknik dalam pemrograman yang berdasarkan konsep "objek", dimana objek tersebut dapat berisi data, dalam bentuk variabel atau dikenal juga sebagai atribut, serta fungsi/prosedur atau dikenal juga sebagai method. Bahasa Dart mendukung penuh pemrograman berorientasi objek, hanya didalam pemrograman dart tidak dikenal konsep tipe data primitif (maksud dari primitif adalah bukan objek), pada bahasa pemrograman Dart semua adalah objek.</a:t>
            </a:r>
            <a:endParaRPr lang="id-ID" altLang="en-US" sz="1600">
              <a:solidFill>
                <a:schemeClr val="bg1"/>
              </a:solidFill>
            </a:endParaRPr>
          </a:p>
          <a:p>
            <a:pPr algn="just"/>
            <a:endParaRPr lang="id-ID" altLang="en-US" sz="1600">
              <a:solidFill>
                <a:schemeClr val="bg1"/>
              </a:solidFill>
            </a:endParaRPr>
          </a:p>
          <a:p>
            <a:pPr algn="just"/>
            <a:r>
              <a:rPr lang="id-ID" altLang="en-US" sz="1600">
                <a:solidFill>
                  <a:schemeClr val="bg1"/>
                </a:solidFill>
              </a:rPr>
              <a:t>Bagaimana object dalam dart?</a:t>
            </a:r>
            <a:endParaRPr lang="id-ID" altLang="en-US" sz="1600">
              <a:solidFill>
                <a:schemeClr val="bg1"/>
              </a:solidFill>
            </a:endParaRPr>
          </a:p>
          <a:p>
            <a:pPr algn="just"/>
            <a:endParaRPr lang="id-ID" altLang="en-US" sz="1600">
              <a:solidFill>
                <a:schemeClr val="bg1"/>
              </a:solidFill>
            </a:endParaRPr>
          </a:p>
          <a:p>
            <a:pPr algn="just"/>
            <a:r>
              <a:rPr lang="id-ID" altLang="en-US" sz="1600">
                <a:solidFill>
                  <a:schemeClr val="bg1"/>
                </a:solidFill>
              </a:rPr>
              <a:t>contoh : </a:t>
            </a:r>
            <a:endParaRPr lang="id-ID" altLang="en-US" sz="1600">
              <a:solidFill>
                <a:schemeClr val="bg1"/>
              </a:solidFill>
            </a:endParaRPr>
          </a:p>
          <a:p>
            <a:pPr algn="just"/>
            <a:r>
              <a:rPr lang="id-ID" altLang="en-US" sz="1600">
                <a:solidFill>
                  <a:schemeClr val="bg1"/>
                </a:solidFill>
              </a:rPr>
              <a:t>object =&gt; orang</a:t>
            </a:r>
            <a:endParaRPr lang="id-ID" altLang="en-US" sz="1600">
              <a:solidFill>
                <a:schemeClr val="bg1"/>
              </a:solidFill>
            </a:endParaRPr>
          </a:p>
          <a:p>
            <a:pPr algn="just"/>
            <a:r>
              <a:rPr lang="id-ID" altLang="en-US" sz="1600">
                <a:solidFill>
                  <a:schemeClr val="bg1"/>
                </a:solidFill>
              </a:rPr>
              <a:t>attributnya =&gt; wajah, tangan, kaki, dll</a:t>
            </a:r>
            <a:endParaRPr lang="id-ID" altLang="en-US" sz="1600">
              <a:solidFill>
                <a:schemeClr val="bg1"/>
              </a:solidFill>
            </a:endParaRPr>
          </a:p>
          <a:p>
            <a:pPr algn="just"/>
            <a:r>
              <a:rPr lang="id-ID" altLang="en-US" sz="1600">
                <a:solidFill>
                  <a:schemeClr val="bg1"/>
                </a:solidFill>
              </a:rPr>
              <a:t>method =&gt; makan, minum, bekerja, belajar, dll</a:t>
            </a:r>
            <a:endParaRPr lang="id-ID" altLang="en-US" sz="1600">
              <a:solidFill>
                <a:schemeClr val="bg1"/>
              </a:solidFill>
            </a:endParaRPr>
          </a:p>
          <a:p>
            <a:pPr algn="just"/>
            <a:endParaRPr lang="id-ID" altLang="en-US" sz="1600">
              <a:solidFill>
                <a:schemeClr val="bg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38" name="Shape 138"/>
        <p:cNvGrpSpPr/>
        <p:nvPr/>
      </p:nvGrpSpPr>
      <p:grpSpPr>
        <a:xfrm>
          <a:off x="0" y="0"/>
          <a:ext cx="0" cy="0"/>
          <a:chOff x="0" y="0"/>
          <a:chExt cx="0" cy="0"/>
        </a:xfrm>
      </p:grpSpPr>
      <p:grpSp>
        <p:nvGrpSpPr>
          <p:cNvPr id="2" name="Group 1"/>
          <p:cNvGrpSpPr/>
          <p:nvPr/>
        </p:nvGrpSpPr>
        <p:grpSpPr>
          <a:xfrm>
            <a:off x="163830" y="261620"/>
            <a:ext cx="8759190" cy="4331335"/>
            <a:chOff x="276" y="412"/>
            <a:chExt cx="13794" cy="6821"/>
          </a:xfrm>
        </p:grpSpPr>
        <p:sp>
          <p:nvSpPr>
            <p:cNvPr id="139" name="Google Shape;139;p27"/>
            <p:cNvSpPr/>
            <p:nvPr/>
          </p:nvSpPr>
          <p:spPr>
            <a:xfrm>
              <a:off x="276" y="1081"/>
              <a:ext cx="13795" cy="6153"/>
            </a:xfrm>
            <a:prstGeom prst="rect">
              <a:avLst/>
            </a:prstGeom>
            <a:solidFill>
              <a:schemeClr val="dk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40" name="Google Shape;140;p27"/>
            <p:cNvSpPr/>
            <p:nvPr/>
          </p:nvSpPr>
          <p:spPr>
            <a:xfrm>
              <a:off x="607" y="1447"/>
              <a:ext cx="12596" cy="4862"/>
            </a:xfrm>
            <a:prstGeom prst="rect">
              <a:avLst/>
            </a:prstGeom>
            <a:noFill/>
            <a:ln>
              <a:noFill/>
            </a:ln>
          </p:spPr>
          <p:txBody>
            <a:bodyPr spcFirstLastPara="1" wrap="square" lIns="68575" tIns="34275" rIns="68575" bIns="34275" anchor="t" anchorCtr="0">
              <a:noAutofit/>
            </a:bodyPr>
            <a:lstStyle/>
            <a:p>
              <a:pPr marL="88900" marR="0" lvl="0" indent="0" algn="l" rtl="0">
                <a:lnSpc>
                  <a:spcPct val="250000"/>
                </a:lnSpc>
                <a:spcBef>
                  <a:spcPts val="0"/>
                </a:spcBef>
                <a:spcAft>
                  <a:spcPts val="0"/>
                </a:spcAft>
                <a:buClr>
                  <a:schemeClr val="lt1"/>
                </a:buClr>
                <a:buSzPts val="1400"/>
                <a:buFont typeface="Montserrat Medium" panose="00000500000000000000"/>
                <a:buNone/>
              </a:pPr>
              <a:endParaRPr sz="1400">
                <a:solidFill>
                  <a:schemeClr val="lt1"/>
                </a:solidFill>
                <a:latin typeface="Montserrat Medium" panose="00000500000000000000"/>
                <a:ea typeface="Montserrat Medium" panose="00000500000000000000"/>
                <a:cs typeface="Montserrat Medium" panose="00000500000000000000"/>
                <a:sym typeface="Montserrat Medium" panose="00000500000000000000"/>
              </a:endParaRPr>
            </a:p>
          </p:txBody>
        </p:sp>
        <p:sp>
          <p:nvSpPr>
            <p:cNvPr id="141" name="Google Shape;141;p27"/>
            <p:cNvSpPr txBox="1"/>
            <p:nvPr/>
          </p:nvSpPr>
          <p:spPr>
            <a:xfrm>
              <a:off x="607" y="412"/>
              <a:ext cx="7622" cy="473"/>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id-ID" sz="1400" b="1">
                  <a:solidFill>
                    <a:srgbClr val="0C0C0C"/>
                  </a:solidFill>
                  <a:latin typeface="Arial" panose="020B0604020202020204"/>
                  <a:ea typeface="Arial" panose="020B0604020202020204"/>
                  <a:cs typeface="Arial" panose="020B0604020202020204"/>
                  <a:sym typeface="Arial" panose="020B0604020202020204"/>
                </a:rPr>
                <a:t>Class</a:t>
              </a:r>
              <a:endParaRPr lang="id-ID" sz="1400" b="1">
                <a:solidFill>
                  <a:srgbClr val="0C0C0C"/>
                </a:solidFill>
                <a:latin typeface="Arial" panose="020B0604020202020204"/>
                <a:ea typeface="Arial" panose="020B0604020202020204"/>
                <a:cs typeface="Arial" panose="020B0604020202020204"/>
                <a:sym typeface="Arial" panose="020B0604020202020204"/>
              </a:endParaRPr>
            </a:p>
          </p:txBody>
        </p:sp>
      </p:grpSp>
      <p:sp>
        <p:nvSpPr>
          <p:cNvPr id="9" name="Text Box 8"/>
          <p:cNvSpPr txBox="1"/>
          <p:nvPr/>
        </p:nvSpPr>
        <p:spPr>
          <a:xfrm>
            <a:off x="175260" y="918845"/>
            <a:ext cx="7961630" cy="3291840"/>
          </a:xfrm>
          <a:prstGeom prst="rect">
            <a:avLst/>
          </a:prstGeom>
          <a:noFill/>
        </p:spPr>
        <p:txBody>
          <a:bodyPr wrap="square" rtlCol="0">
            <a:spAutoFit/>
          </a:bodyPr>
          <a:p>
            <a:pPr algn="just"/>
            <a:r>
              <a:rPr lang="id-ID" altLang="en-US" sz="1600">
                <a:solidFill>
                  <a:schemeClr val="bg1"/>
                </a:solidFill>
              </a:rPr>
              <a:t>Secara singkat class dapat diartikan blueprint dari suatu objek, maksudnya adalah kita mendesain suatu objek berdasarkan class yang kita buat.</a:t>
            </a:r>
            <a:endParaRPr lang="id-ID" altLang="en-US" sz="1600">
              <a:solidFill>
                <a:schemeClr val="bg1"/>
              </a:solidFill>
            </a:endParaRPr>
          </a:p>
          <a:p>
            <a:pPr algn="just"/>
            <a:endParaRPr lang="id-ID" altLang="en-US" sz="1600">
              <a:solidFill>
                <a:schemeClr val="bg1"/>
              </a:solidFill>
            </a:endParaRPr>
          </a:p>
          <a:p>
            <a:pPr algn="just"/>
            <a:r>
              <a:rPr lang="id-ID" altLang="en-US" sz="1600">
                <a:solidFill>
                  <a:schemeClr val="bg1"/>
                </a:solidFill>
              </a:rPr>
              <a:t>syntax :</a:t>
            </a:r>
            <a:endParaRPr lang="id-ID" altLang="en-US" sz="1600">
              <a:solidFill>
                <a:schemeClr val="bg1"/>
              </a:solidFill>
            </a:endParaRPr>
          </a:p>
          <a:p>
            <a:pPr algn="just"/>
            <a:r>
              <a:rPr lang="id-ID" altLang="en-US" sz="1600">
                <a:solidFill>
                  <a:schemeClr val="bg1"/>
                </a:solidFill>
              </a:rPr>
              <a:t>class nama_kelas {  </a:t>
            </a:r>
            <a:endParaRPr lang="id-ID" altLang="en-US" sz="1600">
              <a:solidFill>
                <a:schemeClr val="bg1"/>
              </a:solidFill>
            </a:endParaRPr>
          </a:p>
          <a:p>
            <a:pPr algn="just"/>
            <a:r>
              <a:rPr lang="id-ID" altLang="en-US" sz="1600">
                <a:solidFill>
                  <a:schemeClr val="bg1"/>
                </a:solidFill>
              </a:rPr>
              <a:t>   &lt;attribut&gt;</a:t>
            </a:r>
            <a:endParaRPr lang="id-ID" altLang="en-US" sz="1600">
              <a:solidFill>
                <a:schemeClr val="bg1"/>
              </a:solidFill>
            </a:endParaRPr>
          </a:p>
          <a:p>
            <a:pPr algn="just"/>
            <a:r>
              <a:rPr lang="id-ID" altLang="en-US" sz="1600">
                <a:solidFill>
                  <a:schemeClr val="bg1"/>
                </a:solidFill>
                <a:sym typeface="+mn-ea"/>
              </a:rPr>
              <a:t>   &lt;constructors&gt;</a:t>
            </a:r>
            <a:endParaRPr lang="id-ID" altLang="en-US" sz="1600">
              <a:solidFill>
                <a:schemeClr val="bg1"/>
              </a:solidFill>
              <a:sym typeface="+mn-ea"/>
            </a:endParaRPr>
          </a:p>
          <a:p>
            <a:pPr algn="just"/>
            <a:r>
              <a:rPr lang="id-ID" altLang="en-US" sz="1600">
                <a:solidFill>
                  <a:schemeClr val="bg1"/>
                </a:solidFill>
                <a:sym typeface="+mn-ea"/>
              </a:rPr>
              <a:t> </a:t>
            </a:r>
            <a:r>
              <a:rPr lang="id-ID" altLang="en-US" sz="1600">
                <a:solidFill>
                  <a:schemeClr val="bg1"/>
                </a:solidFill>
              </a:rPr>
              <a:t>  &lt;getters/setters&gt;  </a:t>
            </a:r>
            <a:endParaRPr lang="id-ID" altLang="en-US" sz="1600">
              <a:solidFill>
                <a:schemeClr val="bg1"/>
              </a:solidFill>
            </a:endParaRPr>
          </a:p>
          <a:p>
            <a:pPr algn="just"/>
            <a:r>
              <a:rPr lang="id-ID" altLang="en-US" sz="1600">
                <a:solidFill>
                  <a:schemeClr val="bg1"/>
                </a:solidFill>
              </a:rPr>
              <a:t>   &lt;methods&gt; </a:t>
            </a:r>
            <a:endParaRPr lang="id-ID" altLang="en-US" sz="1600">
              <a:solidFill>
                <a:schemeClr val="bg1"/>
              </a:solidFill>
            </a:endParaRPr>
          </a:p>
          <a:p>
            <a:pPr algn="just"/>
            <a:r>
              <a:rPr lang="id-ID" altLang="en-US" sz="1600">
                <a:solidFill>
                  <a:schemeClr val="bg1"/>
                </a:solidFill>
              </a:rPr>
              <a:t>}</a:t>
            </a:r>
            <a:endParaRPr lang="id-ID" altLang="en-US" sz="1600">
              <a:solidFill>
                <a:schemeClr val="bg1"/>
              </a:solidFill>
            </a:endParaRPr>
          </a:p>
          <a:p>
            <a:pPr algn="just"/>
            <a:endParaRPr lang="id-ID" altLang="en-US" sz="1600">
              <a:solidFill>
                <a:schemeClr val="bg1"/>
              </a:solidFill>
            </a:endParaRPr>
          </a:p>
          <a:p>
            <a:pPr algn="just"/>
            <a:endParaRPr lang="id-ID" altLang="en-US" sz="1600">
              <a:solidFill>
                <a:schemeClr val="bg1"/>
              </a:solidFill>
            </a:endParaRPr>
          </a:p>
          <a:p>
            <a:pPr algn="just"/>
            <a:endParaRPr lang="id-ID" altLang="en-US" sz="1600">
              <a:solidFill>
                <a:schemeClr val="bg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38" name="Shape 138"/>
        <p:cNvGrpSpPr/>
        <p:nvPr/>
      </p:nvGrpSpPr>
      <p:grpSpPr>
        <a:xfrm>
          <a:off x="0" y="0"/>
          <a:ext cx="0" cy="0"/>
          <a:chOff x="0" y="0"/>
          <a:chExt cx="0" cy="0"/>
        </a:xfrm>
      </p:grpSpPr>
      <p:grpSp>
        <p:nvGrpSpPr>
          <p:cNvPr id="2" name="Group 1"/>
          <p:cNvGrpSpPr/>
          <p:nvPr/>
        </p:nvGrpSpPr>
        <p:grpSpPr>
          <a:xfrm>
            <a:off x="163830" y="261620"/>
            <a:ext cx="8759190" cy="4331335"/>
            <a:chOff x="276" y="412"/>
            <a:chExt cx="13794" cy="6821"/>
          </a:xfrm>
        </p:grpSpPr>
        <p:sp>
          <p:nvSpPr>
            <p:cNvPr id="139" name="Google Shape;139;p27"/>
            <p:cNvSpPr/>
            <p:nvPr/>
          </p:nvSpPr>
          <p:spPr>
            <a:xfrm>
              <a:off x="276" y="1081"/>
              <a:ext cx="13795" cy="6153"/>
            </a:xfrm>
            <a:prstGeom prst="rect">
              <a:avLst/>
            </a:prstGeom>
            <a:solidFill>
              <a:schemeClr val="dk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40" name="Google Shape;140;p27"/>
            <p:cNvSpPr/>
            <p:nvPr/>
          </p:nvSpPr>
          <p:spPr>
            <a:xfrm>
              <a:off x="607" y="1447"/>
              <a:ext cx="12596" cy="4862"/>
            </a:xfrm>
            <a:prstGeom prst="rect">
              <a:avLst/>
            </a:prstGeom>
            <a:noFill/>
            <a:ln>
              <a:noFill/>
            </a:ln>
          </p:spPr>
          <p:txBody>
            <a:bodyPr spcFirstLastPara="1" wrap="square" lIns="68575" tIns="34275" rIns="68575" bIns="34275" anchor="t" anchorCtr="0">
              <a:noAutofit/>
            </a:bodyPr>
            <a:lstStyle/>
            <a:p>
              <a:pPr marL="88900" marR="0" lvl="0" indent="0" algn="l" rtl="0">
                <a:lnSpc>
                  <a:spcPct val="250000"/>
                </a:lnSpc>
                <a:spcBef>
                  <a:spcPts val="0"/>
                </a:spcBef>
                <a:spcAft>
                  <a:spcPts val="0"/>
                </a:spcAft>
                <a:buClr>
                  <a:schemeClr val="lt1"/>
                </a:buClr>
                <a:buSzPts val="1400"/>
                <a:buFont typeface="Montserrat Medium" panose="00000500000000000000"/>
                <a:buNone/>
              </a:pPr>
              <a:endParaRPr sz="1400">
                <a:solidFill>
                  <a:schemeClr val="lt1"/>
                </a:solidFill>
                <a:latin typeface="Montserrat Medium" panose="00000500000000000000"/>
                <a:ea typeface="Montserrat Medium" panose="00000500000000000000"/>
                <a:cs typeface="Montserrat Medium" panose="00000500000000000000"/>
                <a:sym typeface="Montserrat Medium" panose="00000500000000000000"/>
              </a:endParaRPr>
            </a:p>
          </p:txBody>
        </p:sp>
        <p:sp>
          <p:nvSpPr>
            <p:cNvPr id="141" name="Google Shape;141;p27"/>
            <p:cNvSpPr txBox="1"/>
            <p:nvPr/>
          </p:nvSpPr>
          <p:spPr>
            <a:xfrm>
              <a:off x="607" y="412"/>
              <a:ext cx="7622" cy="473"/>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id-ID" sz="1400" b="1">
                  <a:solidFill>
                    <a:srgbClr val="0C0C0C"/>
                  </a:solidFill>
                  <a:latin typeface="Arial" panose="020B0604020202020204"/>
                  <a:ea typeface="Arial" panose="020B0604020202020204"/>
                  <a:cs typeface="Arial" panose="020B0604020202020204"/>
                  <a:sym typeface="Arial" panose="020B0604020202020204"/>
                </a:rPr>
                <a:t>Class</a:t>
              </a:r>
              <a:endParaRPr lang="id-ID" sz="1400" b="1">
                <a:solidFill>
                  <a:srgbClr val="0C0C0C"/>
                </a:solidFill>
                <a:latin typeface="Arial" panose="020B0604020202020204"/>
                <a:ea typeface="Arial" panose="020B0604020202020204"/>
                <a:cs typeface="Arial" panose="020B0604020202020204"/>
                <a:sym typeface="Arial" panose="020B0604020202020204"/>
              </a:endParaRPr>
            </a:p>
          </p:txBody>
        </p:sp>
      </p:grpSp>
      <p:sp>
        <p:nvSpPr>
          <p:cNvPr id="9" name="Text Box 8"/>
          <p:cNvSpPr txBox="1"/>
          <p:nvPr/>
        </p:nvSpPr>
        <p:spPr>
          <a:xfrm>
            <a:off x="175260" y="918845"/>
            <a:ext cx="7961630" cy="2553335"/>
          </a:xfrm>
          <a:prstGeom prst="rect">
            <a:avLst/>
          </a:prstGeom>
          <a:noFill/>
        </p:spPr>
        <p:txBody>
          <a:bodyPr wrap="square" rtlCol="0">
            <a:spAutoFit/>
          </a:bodyPr>
          <a:p>
            <a:pPr algn="just"/>
            <a:r>
              <a:rPr lang="id-ID" altLang="en-US" sz="1600">
                <a:solidFill>
                  <a:schemeClr val="bg1"/>
                </a:solidFill>
              </a:rPr>
              <a:t>Attribut - variabel apa pun yang dideklarasikan di kelas. attribut mewakili data yang berkaitan dengan objek.</a:t>
            </a:r>
            <a:endParaRPr lang="id-ID" altLang="en-US" sz="1600">
              <a:solidFill>
                <a:schemeClr val="bg1"/>
              </a:solidFill>
            </a:endParaRPr>
          </a:p>
          <a:p>
            <a:pPr algn="just"/>
            <a:endParaRPr lang="id-ID" altLang="en-US" sz="1600">
              <a:solidFill>
                <a:schemeClr val="bg1"/>
              </a:solidFill>
            </a:endParaRPr>
          </a:p>
          <a:p>
            <a:pPr algn="just"/>
            <a:r>
              <a:rPr lang="id-ID" altLang="en-US" sz="1600">
                <a:solidFill>
                  <a:schemeClr val="bg1"/>
                </a:solidFill>
              </a:rPr>
              <a:t>Setter and Getters - Memungkinkan program untuk menginisialisasi dan mengambil nilai attribut kelas. Pengambil / penyetel default dikaitkan dengan setiap kelas. Namun, yang default bisa diganti dengan mendefinisikan setter / getter secara eksplisit.</a:t>
            </a:r>
            <a:endParaRPr lang="id-ID" altLang="en-US" sz="1600">
              <a:solidFill>
                <a:schemeClr val="bg1"/>
              </a:solidFill>
            </a:endParaRPr>
          </a:p>
          <a:p>
            <a:pPr algn="just"/>
            <a:endParaRPr lang="id-ID" altLang="en-US" sz="1600">
              <a:solidFill>
                <a:schemeClr val="bg1"/>
              </a:solidFill>
            </a:endParaRPr>
          </a:p>
          <a:p>
            <a:pPr algn="just"/>
            <a:r>
              <a:rPr lang="id-ID" altLang="en-US" sz="1600">
                <a:solidFill>
                  <a:schemeClr val="bg1"/>
                </a:solidFill>
              </a:rPr>
              <a:t>Konstruktor - bertanggung jawab untuk mengalokasikan memori untuk objek kelas.</a:t>
            </a:r>
            <a:endParaRPr lang="id-ID" altLang="en-US" sz="1600">
              <a:solidFill>
                <a:schemeClr val="bg1"/>
              </a:solidFill>
            </a:endParaRPr>
          </a:p>
          <a:p>
            <a:pPr algn="just"/>
            <a:endParaRPr lang="id-ID" altLang="en-US" sz="1600">
              <a:solidFill>
                <a:schemeClr val="bg1"/>
              </a:solidFill>
            </a:endParaRPr>
          </a:p>
          <a:p>
            <a:pPr algn="just"/>
            <a:r>
              <a:rPr lang="id-ID" altLang="en-US" sz="1600">
                <a:solidFill>
                  <a:schemeClr val="bg1"/>
                </a:solidFill>
              </a:rPr>
              <a:t>Methods mewakili tindakan yang dapat dilakukan suatu objek.</a:t>
            </a:r>
            <a:endParaRPr lang="id-ID" altLang="en-US" sz="1600">
              <a:solidFill>
                <a:schemeClr val="bg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38" name="Shape 138"/>
        <p:cNvGrpSpPr/>
        <p:nvPr/>
      </p:nvGrpSpPr>
      <p:grpSpPr>
        <a:xfrm>
          <a:off x="0" y="0"/>
          <a:ext cx="0" cy="0"/>
          <a:chOff x="0" y="0"/>
          <a:chExt cx="0" cy="0"/>
        </a:xfrm>
      </p:grpSpPr>
      <p:grpSp>
        <p:nvGrpSpPr>
          <p:cNvPr id="2" name="Group 1"/>
          <p:cNvGrpSpPr/>
          <p:nvPr/>
        </p:nvGrpSpPr>
        <p:grpSpPr>
          <a:xfrm>
            <a:off x="175260" y="261620"/>
            <a:ext cx="8759190" cy="4331335"/>
            <a:chOff x="276" y="412"/>
            <a:chExt cx="13794" cy="6821"/>
          </a:xfrm>
        </p:grpSpPr>
        <p:sp>
          <p:nvSpPr>
            <p:cNvPr id="139" name="Google Shape;139;p27"/>
            <p:cNvSpPr/>
            <p:nvPr/>
          </p:nvSpPr>
          <p:spPr>
            <a:xfrm>
              <a:off x="276" y="1081"/>
              <a:ext cx="13795" cy="6153"/>
            </a:xfrm>
            <a:prstGeom prst="rect">
              <a:avLst/>
            </a:prstGeom>
            <a:solidFill>
              <a:schemeClr val="dk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40" name="Google Shape;140;p27"/>
            <p:cNvSpPr/>
            <p:nvPr/>
          </p:nvSpPr>
          <p:spPr>
            <a:xfrm>
              <a:off x="607" y="1447"/>
              <a:ext cx="12596" cy="4862"/>
            </a:xfrm>
            <a:prstGeom prst="rect">
              <a:avLst/>
            </a:prstGeom>
            <a:noFill/>
            <a:ln>
              <a:noFill/>
            </a:ln>
          </p:spPr>
          <p:txBody>
            <a:bodyPr spcFirstLastPara="1" wrap="square" lIns="68575" tIns="34275" rIns="68575" bIns="34275" anchor="t" anchorCtr="0">
              <a:noAutofit/>
            </a:bodyPr>
            <a:lstStyle/>
            <a:p>
              <a:pPr marL="88900" marR="0" lvl="0" indent="0" algn="l" rtl="0">
                <a:lnSpc>
                  <a:spcPct val="250000"/>
                </a:lnSpc>
                <a:spcBef>
                  <a:spcPts val="0"/>
                </a:spcBef>
                <a:spcAft>
                  <a:spcPts val="0"/>
                </a:spcAft>
                <a:buClr>
                  <a:schemeClr val="lt1"/>
                </a:buClr>
                <a:buSzPts val="1400"/>
                <a:buFont typeface="Montserrat Medium" panose="00000500000000000000"/>
                <a:buNone/>
              </a:pPr>
              <a:endParaRPr sz="1400">
                <a:solidFill>
                  <a:schemeClr val="lt1"/>
                </a:solidFill>
                <a:latin typeface="Montserrat Medium" panose="00000500000000000000"/>
                <a:ea typeface="Montserrat Medium" panose="00000500000000000000"/>
                <a:cs typeface="Montserrat Medium" panose="00000500000000000000"/>
                <a:sym typeface="Montserrat Medium" panose="00000500000000000000"/>
              </a:endParaRPr>
            </a:p>
          </p:txBody>
        </p:sp>
        <p:sp>
          <p:nvSpPr>
            <p:cNvPr id="141" name="Google Shape;141;p27"/>
            <p:cNvSpPr txBox="1"/>
            <p:nvPr/>
          </p:nvSpPr>
          <p:spPr>
            <a:xfrm>
              <a:off x="607" y="412"/>
              <a:ext cx="7622" cy="473"/>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id-ID" sz="1400" b="1">
                  <a:solidFill>
                    <a:srgbClr val="0C0C0C"/>
                  </a:solidFill>
                  <a:latin typeface="Arial" panose="020B0604020202020204"/>
                  <a:ea typeface="Arial" panose="020B0604020202020204"/>
                  <a:cs typeface="Arial" panose="020B0604020202020204"/>
                  <a:sym typeface="Arial" panose="020B0604020202020204"/>
                </a:rPr>
                <a:t>Class</a:t>
              </a:r>
              <a:endParaRPr lang="id-ID" sz="1400" b="1">
                <a:solidFill>
                  <a:srgbClr val="0C0C0C"/>
                </a:solidFill>
                <a:latin typeface="Arial" panose="020B0604020202020204"/>
                <a:ea typeface="Arial" panose="020B0604020202020204"/>
                <a:cs typeface="Arial" panose="020B0604020202020204"/>
                <a:sym typeface="Arial" panose="020B0604020202020204"/>
              </a:endParaRPr>
            </a:p>
          </p:txBody>
        </p:sp>
      </p:grpSp>
      <p:sp>
        <p:nvSpPr>
          <p:cNvPr id="9" name="Text Box 8"/>
          <p:cNvSpPr txBox="1"/>
          <p:nvPr/>
        </p:nvSpPr>
        <p:spPr>
          <a:xfrm>
            <a:off x="175260" y="918845"/>
            <a:ext cx="7961630" cy="3046095"/>
          </a:xfrm>
          <a:prstGeom prst="rect">
            <a:avLst/>
          </a:prstGeom>
          <a:noFill/>
        </p:spPr>
        <p:txBody>
          <a:bodyPr wrap="square" rtlCol="0">
            <a:spAutoFit/>
          </a:bodyPr>
          <a:p>
            <a:pPr algn="just"/>
            <a:r>
              <a:rPr lang="id-ID" altLang="en-US" sz="1600">
                <a:solidFill>
                  <a:schemeClr val="bg1"/>
                </a:solidFill>
              </a:rPr>
              <a:t>Contoh Kelas :</a:t>
            </a:r>
            <a:endParaRPr lang="id-ID" altLang="en-US" sz="1600">
              <a:solidFill>
                <a:schemeClr val="bg1"/>
              </a:solidFill>
            </a:endParaRPr>
          </a:p>
          <a:p>
            <a:pPr algn="just"/>
            <a:r>
              <a:rPr lang="id-ID" altLang="en-US" sz="1600">
                <a:solidFill>
                  <a:schemeClr val="bg1"/>
                </a:solidFill>
              </a:rPr>
              <a:t>Berikut ini adalah contoh kelas Orang.</a:t>
            </a:r>
            <a:endParaRPr lang="id-ID" altLang="en-US" sz="1600">
              <a:solidFill>
                <a:schemeClr val="bg1"/>
              </a:solidFill>
            </a:endParaRPr>
          </a:p>
          <a:p>
            <a:pPr algn="just"/>
            <a:endParaRPr lang="id-ID" altLang="en-US" sz="1600">
              <a:solidFill>
                <a:schemeClr val="bg1"/>
              </a:solidFill>
            </a:endParaRPr>
          </a:p>
          <a:p>
            <a:pPr algn="just"/>
            <a:endParaRPr lang="id-ID" altLang="en-US" sz="1600">
              <a:solidFill>
                <a:schemeClr val="bg1"/>
              </a:solidFill>
            </a:endParaRPr>
          </a:p>
          <a:p>
            <a:pPr algn="just"/>
            <a:endParaRPr lang="id-ID" altLang="en-US" sz="1600">
              <a:solidFill>
                <a:schemeClr val="bg1"/>
              </a:solidFill>
            </a:endParaRPr>
          </a:p>
          <a:p>
            <a:pPr algn="just"/>
            <a:endParaRPr lang="id-ID" altLang="en-US" sz="1600">
              <a:solidFill>
                <a:schemeClr val="bg1"/>
              </a:solidFill>
            </a:endParaRPr>
          </a:p>
          <a:p>
            <a:pPr algn="just"/>
            <a:endParaRPr lang="id-ID" altLang="en-US" sz="1600">
              <a:solidFill>
                <a:schemeClr val="bg1"/>
              </a:solidFill>
            </a:endParaRPr>
          </a:p>
          <a:p>
            <a:pPr algn="just"/>
            <a:endParaRPr lang="id-ID" altLang="en-US" sz="1600">
              <a:solidFill>
                <a:schemeClr val="bg1"/>
              </a:solidFill>
            </a:endParaRPr>
          </a:p>
          <a:p>
            <a:pPr algn="just"/>
            <a:r>
              <a:rPr lang="id-ID" altLang="en-US" sz="1600">
                <a:solidFill>
                  <a:schemeClr val="bg1"/>
                </a:solidFill>
              </a:rPr>
              <a:t>Dapat dilihat pada kelas diatas telah dibuat attribut nama dan umur, namun nama dan umur tersebut belum diberi nilai. attribut tersebut bisa juga diberi nilai secara langsung, dan akan menjadi nilai default dari kelas tersebut.</a:t>
            </a:r>
            <a:endParaRPr lang="id-ID" altLang="en-US" sz="1600">
              <a:solidFill>
                <a:schemeClr val="bg1"/>
              </a:solidFill>
            </a:endParaRPr>
          </a:p>
          <a:p>
            <a:pPr algn="just"/>
            <a:endParaRPr lang="id-ID" altLang="en-US" sz="1600">
              <a:solidFill>
                <a:schemeClr val="bg1"/>
              </a:solidFill>
            </a:endParaRPr>
          </a:p>
        </p:txBody>
      </p:sp>
      <p:pic>
        <p:nvPicPr>
          <p:cNvPr id="1" name="Picture 0"/>
          <p:cNvPicPr>
            <a:picLocks noChangeAspect="1"/>
          </p:cNvPicPr>
          <p:nvPr/>
        </p:nvPicPr>
        <p:blipFill>
          <a:blip r:embed="rId1"/>
          <a:stretch>
            <a:fillRect/>
          </a:stretch>
        </p:blipFill>
        <p:spPr>
          <a:xfrm>
            <a:off x="267335" y="1593215"/>
            <a:ext cx="2286000" cy="10287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38" name="Shape 138"/>
        <p:cNvGrpSpPr/>
        <p:nvPr/>
      </p:nvGrpSpPr>
      <p:grpSpPr>
        <a:xfrm>
          <a:off x="0" y="0"/>
          <a:ext cx="0" cy="0"/>
          <a:chOff x="0" y="0"/>
          <a:chExt cx="0" cy="0"/>
        </a:xfrm>
      </p:grpSpPr>
      <p:grpSp>
        <p:nvGrpSpPr>
          <p:cNvPr id="2" name="Group 1"/>
          <p:cNvGrpSpPr/>
          <p:nvPr/>
        </p:nvGrpSpPr>
        <p:grpSpPr>
          <a:xfrm>
            <a:off x="175260" y="261620"/>
            <a:ext cx="8759190" cy="4331335"/>
            <a:chOff x="276" y="412"/>
            <a:chExt cx="13794" cy="6821"/>
          </a:xfrm>
        </p:grpSpPr>
        <p:sp>
          <p:nvSpPr>
            <p:cNvPr id="139" name="Google Shape;139;p27"/>
            <p:cNvSpPr/>
            <p:nvPr/>
          </p:nvSpPr>
          <p:spPr>
            <a:xfrm>
              <a:off x="276" y="1081"/>
              <a:ext cx="13795" cy="6153"/>
            </a:xfrm>
            <a:prstGeom prst="rect">
              <a:avLst/>
            </a:prstGeom>
            <a:solidFill>
              <a:schemeClr val="dk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40" name="Google Shape;140;p27"/>
            <p:cNvSpPr/>
            <p:nvPr/>
          </p:nvSpPr>
          <p:spPr>
            <a:xfrm>
              <a:off x="607" y="1447"/>
              <a:ext cx="12596" cy="4862"/>
            </a:xfrm>
            <a:prstGeom prst="rect">
              <a:avLst/>
            </a:prstGeom>
            <a:noFill/>
            <a:ln>
              <a:noFill/>
            </a:ln>
          </p:spPr>
          <p:txBody>
            <a:bodyPr spcFirstLastPara="1" wrap="square" lIns="68575" tIns="34275" rIns="68575" bIns="34275" anchor="t" anchorCtr="0">
              <a:noAutofit/>
            </a:bodyPr>
            <a:lstStyle/>
            <a:p>
              <a:pPr marL="88900" marR="0" lvl="0" indent="0" algn="l" rtl="0">
                <a:lnSpc>
                  <a:spcPct val="250000"/>
                </a:lnSpc>
                <a:spcBef>
                  <a:spcPts val="0"/>
                </a:spcBef>
                <a:spcAft>
                  <a:spcPts val="0"/>
                </a:spcAft>
                <a:buClr>
                  <a:schemeClr val="lt1"/>
                </a:buClr>
                <a:buSzPts val="1400"/>
                <a:buFont typeface="Montserrat Medium" panose="00000500000000000000"/>
                <a:buNone/>
              </a:pPr>
              <a:endParaRPr sz="1400">
                <a:solidFill>
                  <a:schemeClr val="lt1"/>
                </a:solidFill>
                <a:latin typeface="Montserrat Medium" panose="00000500000000000000"/>
                <a:ea typeface="Montserrat Medium" panose="00000500000000000000"/>
                <a:cs typeface="Montserrat Medium" panose="00000500000000000000"/>
                <a:sym typeface="Montserrat Medium" panose="00000500000000000000"/>
              </a:endParaRPr>
            </a:p>
          </p:txBody>
        </p:sp>
        <p:sp>
          <p:nvSpPr>
            <p:cNvPr id="141" name="Google Shape;141;p27"/>
            <p:cNvSpPr txBox="1"/>
            <p:nvPr/>
          </p:nvSpPr>
          <p:spPr>
            <a:xfrm>
              <a:off x="607" y="412"/>
              <a:ext cx="7622" cy="473"/>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id-ID" sz="1400" b="1">
                  <a:solidFill>
                    <a:srgbClr val="0C0C0C"/>
                  </a:solidFill>
                  <a:latin typeface="Arial" panose="020B0604020202020204"/>
                  <a:ea typeface="Arial" panose="020B0604020202020204"/>
                  <a:cs typeface="Arial" panose="020B0604020202020204"/>
                  <a:sym typeface="Arial" panose="020B0604020202020204"/>
                </a:rPr>
                <a:t>Object</a:t>
              </a:r>
              <a:endParaRPr lang="id-ID" sz="1400" b="1">
                <a:solidFill>
                  <a:srgbClr val="0C0C0C"/>
                </a:solidFill>
                <a:latin typeface="Arial" panose="020B0604020202020204"/>
                <a:ea typeface="Arial" panose="020B0604020202020204"/>
                <a:cs typeface="Arial" panose="020B0604020202020204"/>
                <a:sym typeface="Arial" panose="020B0604020202020204"/>
              </a:endParaRPr>
            </a:p>
          </p:txBody>
        </p:sp>
      </p:grpSp>
      <p:sp>
        <p:nvSpPr>
          <p:cNvPr id="9" name="Text Box 8"/>
          <p:cNvSpPr txBox="1"/>
          <p:nvPr/>
        </p:nvSpPr>
        <p:spPr>
          <a:xfrm>
            <a:off x="175260" y="918845"/>
            <a:ext cx="7961630" cy="4523105"/>
          </a:xfrm>
          <a:prstGeom prst="rect">
            <a:avLst/>
          </a:prstGeom>
          <a:noFill/>
        </p:spPr>
        <p:txBody>
          <a:bodyPr wrap="square" rtlCol="0">
            <a:spAutoFit/>
          </a:bodyPr>
          <a:p>
            <a:pPr algn="just"/>
            <a:r>
              <a:rPr lang="id-ID" altLang="en-US" sz="1600">
                <a:solidFill>
                  <a:schemeClr val="bg1"/>
                </a:solidFill>
              </a:rPr>
              <a:t>Sebelumnya kita telah membuat blueprint dari Orang. pertanyaan selanjutnya adalah “bagaimana membuat orang tersebut ?”.</a:t>
            </a:r>
            <a:endParaRPr lang="id-ID" altLang="en-US" sz="1600">
              <a:solidFill>
                <a:schemeClr val="bg1"/>
              </a:solidFill>
            </a:endParaRPr>
          </a:p>
          <a:p>
            <a:pPr algn="just"/>
            <a:endParaRPr lang="id-ID" altLang="en-US" sz="1600">
              <a:solidFill>
                <a:schemeClr val="bg1"/>
              </a:solidFill>
            </a:endParaRPr>
          </a:p>
          <a:p>
            <a:pPr algn="just"/>
            <a:r>
              <a:rPr lang="id-ID" altLang="en-US" sz="1600">
                <a:solidFill>
                  <a:schemeClr val="bg1"/>
                </a:solidFill>
              </a:rPr>
              <a:t>syntax pembuatan object :</a:t>
            </a:r>
            <a:endParaRPr lang="id-ID" altLang="en-US" sz="1600">
              <a:solidFill>
                <a:schemeClr val="bg1"/>
              </a:solidFill>
            </a:endParaRPr>
          </a:p>
          <a:p>
            <a:pPr algn="just"/>
            <a:r>
              <a:rPr lang="id-ID" altLang="en-US" sz="1600">
                <a:solidFill>
                  <a:schemeClr val="bg1"/>
                </a:solidFill>
              </a:rPr>
              <a:t>nama_class nama_object = new nama_class([atrribut]);</a:t>
            </a:r>
            <a:endParaRPr lang="id-ID" altLang="en-US" sz="1600">
              <a:solidFill>
                <a:schemeClr val="bg1"/>
              </a:solidFill>
            </a:endParaRPr>
          </a:p>
          <a:p>
            <a:pPr algn="just"/>
            <a:endParaRPr lang="id-ID" altLang="en-US" sz="1600">
              <a:solidFill>
                <a:schemeClr val="bg1"/>
              </a:solidFill>
            </a:endParaRPr>
          </a:p>
          <a:p>
            <a:pPr algn="just"/>
            <a:endParaRPr lang="id-ID" altLang="en-US" sz="1600">
              <a:solidFill>
                <a:schemeClr val="bg1"/>
              </a:solidFill>
            </a:endParaRPr>
          </a:p>
          <a:p>
            <a:pPr algn="just"/>
            <a:r>
              <a:rPr lang="id-ID" altLang="en-US" sz="1600">
                <a:solidFill>
                  <a:schemeClr val="bg1"/>
                </a:solidFill>
              </a:rPr>
              <a:t>			     Output nama tidak diberi nilai :</a:t>
            </a:r>
            <a:endParaRPr lang="id-ID" altLang="en-US" sz="1600">
              <a:solidFill>
                <a:schemeClr val="bg1"/>
              </a:solidFill>
            </a:endParaRPr>
          </a:p>
          <a:p>
            <a:pPr algn="just"/>
            <a:endParaRPr lang="id-ID" altLang="en-US" sz="1600">
              <a:solidFill>
                <a:schemeClr val="bg1"/>
              </a:solidFill>
            </a:endParaRPr>
          </a:p>
          <a:p>
            <a:pPr algn="just"/>
            <a:endParaRPr lang="id-ID" altLang="en-US" sz="1600">
              <a:solidFill>
                <a:schemeClr val="bg1"/>
              </a:solidFill>
            </a:endParaRPr>
          </a:p>
          <a:p>
            <a:pPr algn="just"/>
            <a:r>
              <a:rPr lang="id-ID" altLang="en-US" sz="1600">
                <a:solidFill>
                  <a:schemeClr val="bg1"/>
                </a:solidFill>
              </a:rPr>
              <a:t>			     Output nama diberi :</a:t>
            </a:r>
            <a:endParaRPr lang="id-ID" altLang="en-US" sz="1600">
              <a:solidFill>
                <a:schemeClr val="bg1"/>
              </a:solidFill>
            </a:endParaRPr>
          </a:p>
          <a:p>
            <a:pPr algn="just"/>
            <a:r>
              <a:rPr lang="id-ID" altLang="en-US" sz="1600">
                <a:solidFill>
                  <a:schemeClr val="bg1"/>
                </a:solidFill>
              </a:rPr>
              <a:t>				</a:t>
            </a:r>
            <a:endParaRPr lang="id-ID" altLang="en-US" sz="1600">
              <a:solidFill>
                <a:schemeClr val="bg1"/>
              </a:solidFill>
            </a:endParaRPr>
          </a:p>
          <a:p>
            <a:pPr algn="just"/>
            <a:endParaRPr lang="id-ID" altLang="en-US" sz="1600">
              <a:solidFill>
                <a:schemeClr val="bg1"/>
              </a:solidFill>
            </a:endParaRPr>
          </a:p>
          <a:p>
            <a:pPr algn="just"/>
            <a:endParaRPr lang="id-ID" altLang="en-US" sz="1600">
              <a:solidFill>
                <a:schemeClr val="bg1"/>
              </a:solidFill>
            </a:endParaRPr>
          </a:p>
          <a:p>
            <a:pPr algn="just"/>
            <a:r>
              <a:rPr lang="id-ID" altLang="en-US" sz="1600">
                <a:solidFill>
                  <a:schemeClr val="bg1"/>
                </a:solidFill>
              </a:rPr>
              <a:t>Note : [attribut] pada syntax bisa ada atau tidak tergantung dari kontrukstor yang akan dibuat</a:t>
            </a:r>
            <a:endParaRPr lang="id-ID" altLang="en-US" sz="1600">
              <a:solidFill>
                <a:schemeClr val="bg1"/>
              </a:solidFill>
            </a:endParaRPr>
          </a:p>
          <a:p>
            <a:pPr algn="just"/>
            <a:endParaRPr lang="id-ID" altLang="en-US" sz="1600">
              <a:solidFill>
                <a:schemeClr val="bg1"/>
              </a:solidFill>
            </a:endParaRPr>
          </a:p>
          <a:p>
            <a:pPr algn="just"/>
            <a:endParaRPr lang="id-ID" altLang="en-US" sz="1600">
              <a:solidFill>
                <a:schemeClr val="bg1"/>
              </a:solidFill>
            </a:endParaRPr>
          </a:p>
        </p:txBody>
      </p:sp>
      <p:pic>
        <p:nvPicPr>
          <p:cNvPr id="1" name="Picture 0"/>
          <p:cNvPicPr>
            <a:picLocks noChangeAspect="1"/>
          </p:cNvPicPr>
          <p:nvPr/>
        </p:nvPicPr>
        <p:blipFill>
          <a:blip r:embed="rId1"/>
          <a:stretch>
            <a:fillRect/>
          </a:stretch>
        </p:blipFill>
        <p:spPr>
          <a:xfrm>
            <a:off x="286385" y="2315845"/>
            <a:ext cx="2790825" cy="1905000"/>
          </a:xfrm>
          <a:prstGeom prst="rect">
            <a:avLst/>
          </a:prstGeom>
        </p:spPr>
      </p:pic>
      <p:pic>
        <p:nvPicPr>
          <p:cNvPr id="5" name="Picture 4"/>
          <p:cNvPicPr>
            <a:picLocks noChangeAspect="1"/>
          </p:cNvPicPr>
          <p:nvPr/>
        </p:nvPicPr>
        <p:blipFill>
          <a:blip r:embed="rId2"/>
          <a:stretch>
            <a:fillRect/>
          </a:stretch>
        </p:blipFill>
        <p:spPr>
          <a:xfrm>
            <a:off x="3295015" y="2975610"/>
            <a:ext cx="3800475" cy="409575"/>
          </a:xfrm>
          <a:prstGeom prst="rect">
            <a:avLst/>
          </a:prstGeom>
        </p:spPr>
      </p:pic>
      <p:pic>
        <p:nvPicPr>
          <p:cNvPr id="8" name="Picture 7"/>
          <p:cNvPicPr>
            <a:picLocks noChangeAspect="1"/>
          </p:cNvPicPr>
          <p:nvPr/>
        </p:nvPicPr>
        <p:blipFill>
          <a:blip r:embed="rId3"/>
          <a:stretch>
            <a:fillRect/>
          </a:stretch>
        </p:blipFill>
        <p:spPr>
          <a:xfrm>
            <a:off x="3295015" y="3625215"/>
            <a:ext cx="3867150" cy="3810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38" name="Shape 138"/>
        <p:cNvGrpSpPr/>
        <p:nvPr/>
      </p:nvGrpSpPr>
      <p:grpSpPr>
        <a:xfrm>
          <a:off x="0" y="0"/>
          <a:ext cx="0" cy="0"/>
          <a:chOff x="0" y="0"/>
          <a:chExt cx="0" cy="0"/>
        </a:xfrm>
      </p:grpSpPr>
      <p:grpSp>
        <p:nvGrpSpPr>
          <p:cNvPr id="2" name="Group 1"/>
          <p:cNvGrpSpPr/>
          <p:nvPr/>
        </p:nvGrpSpPr>
        <p:grpSpPr>
          <a:xfrm>
            <a:off x="175260" y="261620"/>
            <a:ext cx="8759190" cy="4331335"/>
            <a:chOff x="276" y="412"/>
            <a:chExt cx="13794" cy="6821"/>
          </a:xfrm>
        </p:grpSpPr>
        <p:sp>
          <p:nvSpPr>
            <p:cNvPr id="139" name="Google Shape;139;p27"/>
            <p:cNvSpPr/>
            <p:nvPr/>
          </p:nvSpPr>
          <p:spPr>
            <a:xfrm>
              <a:off x="276" y="1081"/>
              <a:ext cx="13795" cy="6153"/>
            </a:xfrm>
            <a:prstGeom prst="rect">
              <a:avLst/>
            </a:prstGeom>
            <a:solidFill>
              <a:schemeClr val="dk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40" name="Google Shape;140;p27"/>
            <p:cNvSpPr/>
            <p:nvPr/>
          </p:nvSpPr>
          <p:spPr>
            <a:xfrm>
              <a:off x="607" y="1447"/>
              <a:ext cx="12596" cy="4862"/>
            </a:xfrm>
            <a:prstGeom prst="rect">
              <a:avLst/>
            </a:prstGeom>
            <a:noFill/>
            <a:ln>
              <a:noFill/>
            </a:ln>
          </p:spPr>
          <p:txBody>
            <a:bodyPr spcFirstLastPara="1" wrap="square" lIns="68575" tIns="34275" rIns="68575" bIns="34275" anchor="t" anchorCtr="0">
              <a:noAutofit/>
            </a:bodyPr>
            <a:lstStyle/>
            <a:p>
              <a:pPr marL="88900" marR="0" lvl="0" indent="0" algn="l" rtl="0">
                <a:lnSpc>
                  <a:spcPct val="250000"/>
                </a:lnSpc>
                <a:spcBef>
                  <a:spcPts val="0"/>
                </a:spcBef>
                <a:spcAft>
                  <a:spcPts val="0"/>
                </a:spcAft>
                <a:buClr>
                  <a:schemeClr val="lt1"/>
                </a:buClr>
                <a:buSzPts val="1400"/>
                <a:buFont typeface="Montserrat Medium" panose="00000500000000000000"/>
                <a:buNone/>
              </a:pPr>
              <a:endParaRPr sz="1400">
                <a:solidFill>
                  <a:schemeClr val="lt1"/>
                </a:solidFill>
                <a:latin typeface="Montserrat Medium" panose="00000500000000000000"/>
                <a:ea typeface="Montserrat Medium" panose="00000500000000000000"/>
                <a:cs typeface="Montserrat Medium" panose="00000500000000000000"/>
                <a:sym typeface="Montserrat Medium" panose="00000500000000000000"/>
              </a:endParaRPr>
            </a:p>
          </p:txBody>
        </p:sp>
        <p:sp>
          <p:nvSpPr>
            <p:cNvPr id="141" name="Google Shape;141;p27"/>
            <p:cNvSpPr txBox="1"/>
            <p:nvPr/>
          </p:nvSpPr>
          <p:spPr>
            <a:xfrm>
              <a:off x="607" y="412"/>
              <a:ext cx="7622" cy="473"/>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id-ID" sz="1400" b="1">
                  <a:solidFill>
                    <a:srgbClr val="0C0C0C"/>
                  </a:solidFill>
                  <a:latin typeface="Arial" panose="020B0604020202020204"/>
                  <a:ea typeface="Arial" panose="020B0604020202020204"/>
                  <a:cs typeface="Arial" panose="020B0604020202020204"/>
                  <a:sym typeface="Arial" panose="020B0604020202020204"/>
                </a:rPr>
                <a:t>contructor</a:t>
              </a:r>
              <a:endParaRPr lang="id-ID" sz="1400" b="1">
                <a:solidFill>
                  <a:srgbClr val="0C0C0C"/>
                </a:solidFill>
                <a:latin typeface="Arial" panose="020B0604020202020204"/>
                <a:ea typeface="Arial" panose="020B0604020202020204"/>
                <a:cs typeface="Arial" panose="020B0604020202020204"/>
                <a:sym typeface="Arial" panose="020B0604020202020204"/>
              </a:endParaRPr>
            </a:p>
          </p:txBody>
        </p:sp>
      </p:grpSp>
      <p:sp>
        <p:nvSpPr>
          <p:cNvPr id="9" name="Text Box 8"/>
          <p:cNvSpPr txBox="1"/>
          <p:nvPr/>
        </p:nvSpPr>
        <p:spPr>
          <a:xfrm>
            <a:off x="175260" y="918845"/>
            <a:ext cx="8759825" cy="2553335"/>
          </a:xfrm>
          <a:prstGeom prst="rect">
            <a:avLst/>
          </a:prstGeom>
          <a:noFill/>
        </p:spPr>
        <p:txBody>
          <a:bodyPr wrap="square" rtlCol="0">
            <a:spAutoFit/>
          </a:bodyPr>
          <a:p>
            <a:pPr algn="just"/>
            <a:r>
              <a:rPr lang="id-ID" altLang="en-US" sz="1600">
                <a:solidFill>
                  <a:schemeClr val="bg1"/>
                </a:solidFill>
              </a:rPr>
              <a:t>Konstruktor adalah fungsi khusus kelas yang bertanggung jawab untuk menginisialisasi variabel kelas. Dart mendefinisikan konstruktor dengan nama yang sama dengan kelas. Sebuah konstruktor adalah sebuah fungsi dan karenanya dapat diberikan parameter. Namun, tidak seperti fungsi, konstruktor tidak dapat memiliki tipe kembalian. Jika tidak mendeklarasikan konstruktor, konstruktor tanpa argumen default akan disediakan.</a:t>
            </a:r>
            <a:endParaRPr lang="id-ID" altLang="en-US" sz="1600">
              <a:solidFill>
                <a:schemeClr val="bg1"/>
              </a:solidFill>
            </a:endParaRPr>
          </a:p>
          <a:p>
            <a:pPr algn="just"/>
            <a:endParaRPr lang="id-ID" altLang="en-US" sz="1600">
              <a:solidFill>
                <a:schemeClr val="bg1"/>
              </a:solidFill>
            </a:endParaRPr>
          </a:p>
          <a:p>
            <a:pPr algn="just"/>
            <a:r>
              <a:rPr lang="id-ID" altLang="en-US" sz="1600">
                <a:solidFill>
                  <a:schemeClr val="bg1"/>
                </a:solidFill>
              </a:rPr>
              <a:t>Syntax :</a:t>
            </a:r>
            <a:endParaRPr lang="id-ID" altLang="en-US" sz="1600">
              <a:solidFill>
                <a:schemeClr val="bg1"/>
              </a:solidFill>
            </a:endParaRPr>
          </a:p>
          <a:p>
            <a:pPr algn="just"/>
            <a:r>
              <a:rPr lang="id-ID" altLang="en-US" sz="1600">
                <a:solidFill>
                  <a:schemeClr val="bg1"/>
                </a:solidFill>
              </a:rPr>
              <a:t>Nama_kelas (daftar_parameter) { </a:t>
            </a:r>
            <a:endParaRPr lang="id-ID" altLang="en-US" sz="1600">
              <a:solidFill>
                <a:schemeClr val="bg1"/>
              </a:solidFill>
            </a:endParaRPr>
          </a:p>
          <a:p>
            <a:pPr algn="just"/>
            <a:r>
              <a:rPr lang="id-ID" altLang="en-US" sz="1600">
                <a:solidFill>
                  <a:schemeClr val="bg1"/>
                </a:solidFill>
              </a:rPr>
              <a:t>   //constructor block</a:t>
            </a:r>
            <a:endParaRPr lang="id-ID" altLang="en-US" sz="1600">
              <a:solidFill>
                <a:schemeClr val="bg1"/>
              </a:solidFill>
            </a:endParaRPr>
          </a:p>
          <a:p>
            <a:pPr algn="just"/>
            <a:r>
              <a:rPr lang="id-ID" altLang="en-US" sz="1600">
                <a:solidFill>
                  <a:schemeClr val="bg1"/>
                </a:solidFill>
              </a:rPr>
              <a:t>}</a:t>
            </a:r>
            <a:endParaRPr lang="id-ID" altLang="en-US" sz="1600">
              <a:solidFill>
                <a:schemeClr val="bg1"/>
              </a:solidFill>
            </a:endParaRPr>
          </a:p>
        </p:txBody>
      </p:sp>
      <p:pic>
        <p:nvPicPr>
          <p:cNvPr id="1" name="Picture 0"/>
          <p:cNvPicPr>
            <a:picLocks noChangeAspect="1"/>
          </p:cNvPicPr>
          <p:nvPr/>
        </p:nvPicPr>
        <p:blipFill>
          <a:blip r:embed="rId1"/>
          <a:stretch>
            <a:fillRect/>
          </a:stretch>
        </p:blipFill>
        <p:spPr>
          <a:xfrm>
            <a:off x="3329940" y="2302510"/>
            <a:ext cx="3180715" cy="2715260"/>
          </a:xfrm>
          <a:prstGeom prst="rect">
            <a:avLst/>
          </a:prstGeom>
        </p:spPr>
      </p:pic>
      <p:pic>
        <p:nvPicPr>
          <p:cNvPr id="6" name="Picture 5"/>
          <p:cNvPicPr>
            <a:picLocks noChangeAspect="1"/>
          </p:cNvPicPr>
          <p:nvPr/>
        </p:nvPicPr>
        <p:blipFill>
          <a:blip r:embed="rId2"/>
          <a:stretch>
            <a:fillRect/>
          </a:stretch>
        </p:blipFill>
        <p:spPr>
          <a:xfrm>
            <a:off x="6687185" y="4255770"/>
            <a:ext cx="2312035" cy="7620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38" name="Shape 138"/>
        <p:cNvGrpSpPr/>
        <p:nvPr/>
      </p:nvGrpSpPr>
      <p:grpSpPr>
        <a:xfrm>
          <a:off x="0" y="0"/>
          <a:ext cx="0" cy="0"/>
          <a:chOff x="0" y="0"/>
          <a:chExt cx="0" cy="0"/>
        </a:xfrm>
      </p:grpSpPr>
      <p:grpSp>
        <p:nvGrpSpPr>
          <p:cNvPr id="2" name="Group 1"/>
          <p:cNvGrpSpPr/>
          <p:nvPr/>
        </p:nvGrpSpPr>
        <p:grpSpPr>
          <a:xfrm>
            <a:off x="175260" y="261620"/>
            <a:ext cx="8759190" cy="4331335"/>
            <a:chOff x="276" y="412"/>
            <a:chExt cx="13794" cy="6821"/>
          </a:xfrm>
        </p:grpSpPr>
        <p:sp>
          <p:nvSpPr>
            <p:cNvPr id="139" name="Google Shape;139;p27"/>
            <p:cNvSpPr/>
            <p:nvPr/>
          </p:nvSpPr>
          <p:spPr>
            <a:xfrm>
              <a:off x="276" y="1081"/>
              <a:ext cx="13795" cy="6153"/>
            </a:xfrm>
            <a:prstGeom prst="rect">
              <a:avLst/>
            </a:prstGeom>
            <a:solidFill>
              <a:schemeClr val="dk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40" name="Google Shape;140;p27"/>
            <p:cNvSpPr/>
            <p:nvPr/>
          </p:nvSpPr>
          <p:spPr>
            <a:xfrm>
              <a:off x="607" y="1447"/>
              <a:ext cx="12596" cy="4862"/>
            </a:xfrm>
            <a:prstGeom prst="rect">
              <a:avLst/>
            </a:prstGeom>
            <a:noFill/>
            <a:ln>
              <a:noFill/>
            </a:ln>
          </p:spPr>
          <p:txBody>
            <a:bodyPr spcFirstLastPara="1" wrap="square" lIns="68575" tIns="34275" rIns="68575" bIns="34275" anchor="t" anchorCtr="0">
              <a:noAutofit/>
            </a:bodyPr>
            <a:lstStyle/>
            <a:p>
              <a:pPr marL="88900" marR="0" lvl="0" indent="0" algn="l" rtl="0">
                <a:lnSpc>
                  <a:spcPct val="250000"/>
                </a:lnSpc>
                <a:spcBef>
                  <a:spcPts val="0"/>
                </a:spcBef>
                <a:spcAft>
                  <a:spcPts val="0"/>
                </a:spcAft>
                <a:buClr>
                  <a:schemeClr val="lt1"/>
                </a:buClr>
                <a:buSzPts val="1400"/>
                <a:buFont typeface="Montserrat Medium" panose="00000500000000000000"/>
                <a:buNone/>
              </a:pPr>
              <a:endParaRPr sz="1400">
                <a:solidFill>
                  <a:schemeClr val="lt1"/>
                </a:solidFill>
                <a:latin typeface="Montserrat Medium" panose="00000500000000000000"/>
                <a:ea typeface="Montserrat Medium" panose="00000500000000000000"/>
                <a:cs typeface="Montserrat Medium" panose="00000500000000000000"/>
                <a:sym typeface="Montserrat Medium" panose="00000500000000000000"/>
              </a:endParaRPr>
            </a:p>
          </p:txBody>
        </p:sp>
        <p:sp>
          <p:nvSpPr>
            <p:cNvPr id="141" name="Google Shape;141;p27"/>
            <p:cNvSpPr txBox="1"/>
            <p:nvPr/>
          </p:nvSpPr>
          <p:spPr>
            <a:xfrm>
              <a:off x="607" y="412"/>
              <a:ext cx="7622" cy="473"/>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id-ID" sz="1400" b="1">
                  <a:solidFill>
                    <a:srgbClr val="0C0C0C"/>
                  </a:solidFill>
                  <a:latin typeface="Arial" panose="020B0604020202020204"/>
                  <a:ea typeface="Arial" panose="020B0604020202020204"/>
                  <a:cs typeface="Arial" panose="020B0604020202020204"/>
                  <a:sym typeface="Arial" panose="020B0604020202020204"/>
                </a:rPr>
                <a:t>This, Getter and Setter</a:t>
              </a:r>
              <a:endParaRPr lang="id-ID" sz="1400" b="1">
                <a:solidFill>
                  <a:srgbClr val="0C0C0C"/>
                </a:solidFill>
                <a:latin typeface="Arial" panose="020B0604020202020204"/>
                <a:ea typeface="Arial" panose="020B0604020202020204"/>
                <a:cs typeface="Arial" panose="020B0604020202020204"/>
                <a:sym typeface="Arial" panose="020B0604020202020204"/>
              </a:endParaRPr>
            </a:p>
          </p:txBody>
        </p:sp>
      </p:grpSp>
      <p:sp>
        <p:nvSpPr>
          <p:cNvPr id="9" name="Text Box 8"/>
          <p:cNvSpPr txBox="1"/>
          <p:nvPr/>
        </p:nvSpPr>
        <p:spPr>
          <a:xfrm>
            <a:off x="175260" y="918845"/>
            <a:ext cx="7961630" cy="4276725"/>
          </a:xfrm>
          <a:prstGeom prst="rect">
            <a:avLst/>
          </a:prstGeom>
          <a:noFill/>
        </p:spPr>
        <p:txBody>
          <a:bodyPr wrap="square" rtlCol="0">
            <a:spAutoFit/>
          </a:bodyPr>
          <a:p>
            <a:pPr algn="just"/>
            <a:r>
              <a:rPr lang="id-ID" altLang="en-US" sz="1600">
                <a:solidFill>
                  <a:schemeClr val="bg1"/>
                </a:solidFill>
              </a:rPr>
              <a:t>Sebelumnya kita telah mengenal keyword “this” yang digunakan pada pembuatan kontruktor. keyword “this” berfungsi untuk menunjuk variabel attribut pada kelas.</a:t>
            </a:r>
            <a:endParaRPr lang="id-ID" altLang="en-US" sz="1600">
              <a:solidFill>
                <a:schemeClr val="bg1"/>
              </a:solidFill>
            </a:endParaRPr>
          </a:p>
          <a:p>
            <a:pPr algn="just"/>
            <a:endParaRPr lang="id-ID" altLang="en-US" sz="1600">
              <a:solidFill>
                <a:schemeClr val="bg1"/>
              </a:solidFill>
            </a:endParaRPr>
          </a:p>
          <a:p>
            <a:pPr algn="just"/>
            <a:r>
              <a:rPr lang="id-ID" altLang="en-US" sz="1600">
                <a:solidFill>
                  <a:schemeClr val="bg1"/>
                </a:solidFill>
              </a:rPr>
              <a:t>Getters dan Setter memungkinkan program untuk menginisialisasi dan mengambil nilai bidang kelas masing-masing. Getter ditentukan menggunakan kata kunci get. Setter didefinisikan dengan menggunakan set kata kunci. keyword “this” juga digunakan dalam pembuatan setter.</a:t>
            </a:r>
            <a:endParaRPr lang="id-ID" altLang="en-US" sz="1600">
              <a:solidFill>
                <a:schemeClr val="bg1"/>
              </a:solidFill>
            </a:endParaRPr>
          </a:p>
          <a:p>
            <a:pPr algn="just"/>
            <a:endParaRPr lang="id-ID" altLang="en-US" sz="1600">
              <a:solidFill>
                <a:schemeClr val="bg1"/>
              </a:solidFill>
            </a:endParaRPr>
          </a:p>
          <a:p>
            <a:pPr algn="just"/>
            <a:r>
              <a:rPr lang="id-ID" altLang="en-US" sz="1600">
                <a:solidFill>
                  <a:schemeClr val="bg1"/>
                </a:solidFill>
              </a:rPr>
              <a:t>syntax get :</a:t>
            </a:r>
            <a:endParaRPr lang="id-ID" altLang="en-US" sz="1600">
              <a:solidFill>
                <a:schemeClr val="bg1"/>
              </a:solidFill>
            </a:endParaRPr>
          </a:p>
          <a:p>
            <a:pPr algn="just"/>
            <a:r>
              <a:rPr lang="id-ID" altLang="en-US" sz="1600">
                <a:solidFill>
                  <a:schemeClr val="bg1"/>
                </a:solidFill>
              </a:rPr>
              <a:t>Return_type  get nama_get {</a:t>
            </a:r>
            <a:endParaRPr lang="id-ID" altLang="en-US" sz="1600">
              <a:solidFill>
                <a:schemeClr val="bg1"/>
              </a:solidFill>
            </a:endParaRPr>
          </a:p>
          <a:p>
            <a:pPr algn="just"/>
            <a:r>
              <a:rPr lang="id-ID" altLang="en-US" sz="1600">
                <a:solidFill>
                  <a:schemeClr val="bg1"/>
                </a:solidFill>
              </a:rPr>
              <a:t>  //code </a:t>
            </a:r>
            <a:endParaRPr lang="id-ID" altLang="en-US" sz="1600">
              <a:solidFill>
                <a:schemeClr val="bg1"/>
              </a:solidFill>
            </a:endParaRPr>
          </a:p>
          <a:p>
            <a:pPr algn="just"/>
            <a:r>
              <a:rPr lang="id-ID" altLang="en-US" sz="1600">
                <a:solidFill>
                  <a:schemeClr val="bg1"/>
                </a:solidFill>
              </a:rPr>
              <a:t>} </a:t>
            </a:r>
            <a:endParaRPr lang="id-ID" altLang="en-US" sz="1600">
              <a:solidFill>
                <a:schemeClr val="bg1"/>
              </a:solidFill>
            </a:endParaRPr>
          </a:p>
          <a:p>
            <a:pPr algn="just"/>
            <a:endParaRPr lang="id-ID" altLang="en-US" sz="1600">
              <a:solidFill>
                <a:schemeClr val="bg1"/>
              </a:solidFill>
            </a:endParaRPr>
          </a:p>
          <a:p>
            <a:pPr algn="just"/>
            <a:r>
              <a:rPr lang="id-ID" altLang="en-US" sz="1600">
                <a:solidFill>
                  <a:schemeClr val="bg1"/>
                </a:solidFill>
              </a:rPr>
              <a:t>syntax set :</a:t>
            </a:r>
            <a:endParaRPr lang="id-ID" altLang="en-US" sz="1600">
              <a:solidFill>
                <a:schemeClr val="bg1"/>
              </a:solidFill>
            </a:endParaRPr>
          </a:p>
          <a:p>
            <a:pPr algn="just"/>
            <a:r>
              <a:rPr lang="id-ID" altLang="en-US" sz="1600">
                <a:solidFill>
                  <a:schemeClr val="bg1"/>
                </a:solidFill>
              </a:rPr>
              <a:t>void set nama_set { </a:t>
            </a:r>
            <a:endParaRPr lang="id-ID" altLang="en-US" sz="1600">
              <a:solidFill>
                <a:schemeClr val="bg1"/>
              </a:solidFill>
            </a:endParaRPr>
          </a:p>
          <a:p>
            <a:pPr algn="just"/>
            <a:r>
              <a:rPr lang="id-ID" altLang="en-US" sz="1600">
                <a:solidFill>
                  <a:schemeClr val="bg1"/>
                </a:solidFill>
              </a:rPr>
              <a:t>//code</a:t>
            </a:r>
            <a:endParaRPr lang="id-ID" altLang="en-US" sz="1600">
              <a:solidFill>
                <a:schemeClr val="bg1"/>
              </a:solidFill>
            </a:endParaRPr>
          </a:p>
          <a:p>
            <a:pPr algn="just"/>
            <a:r>
              <a:rPr lang="id-ID" altLang="en-US" sz="1600">
                <a:solidFill>
                  <a:schemeClr val="bg1"/>
                </a:solidFill>
              </a:rPr>
              <a:t>}</a:t>
            </a:r>
            <a:endParaRPr lang="id-ID" altLang="en-US" sz="1600">
              <a:solidFill>
                <a:schemeClr val="bg1"/>
              </a:solidFill>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14407</Words>
  <Application>WPS Presentation</Application>
  <PresentationFormat/>
  <Paragraphs>241</Paragraphs>
  <Slides>21</Slides>
  <Notes>0</Notes>
  <HiddenSlides>0</HiddenSlides>
  <MMClips>0</MMClips>
  <ScaleCrop>false</ScaleCrop>
  <HeadingPairs>
    <vt:vector size="6" baseType="variant">
      <vt:variant>
        <vt:lpstr>已用的字体</vt:lpstr>
      </vt:variant>
      <vt:variant>
        <vt:i4>8</vt:i4>
      </vt:variant>
      <vt:variant>
        <vt:lpstr>主题</vt:lpstr>
      </vt:variant>
      <vt:variant>
        <vt:i4>2</vt:i4>
      </vt:variant>
      <vt:variant>
        <vt:lpstr>幻灯片标题</vt:lpstr>
      </vt:variant>
      <vt:variant>
        <vt:i4>21</vt:i4>
      </vt:variant>
    </vt:vector>
  </HeadingPairs>
  <TitlesOfParts>
    <vt:vector size="31" baseType="lpstr">
      <vt:lpstr>Arial</vt:lpstr>
      <vt:lpstr>SimSun</vt:lpstr>
      <vt:lpstr>Wingdings</vt:lpstr>
      <vt:lpstr>Arial</vt:lpstr>
      <vt:lpstr>Calibri</vt:lpstr>
      <vt:lpstr>Montserrat Medium</vt:lpstr>
      <vt:lpstr>Microsoft YaHei</vt:lpstr>
      <vt:lpstr>Arial Unicode MS</vt:lpstr>
      <vt:lpstr>Simple Light</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tama1</cp:lastModifiedBy>
  <cp:revision>39</cp:revision>
  <dcterms:created xsi:type="dcterms:W3CDTF">2021-03-01T18:24:00Z</dcterms:created>
  <dcterms:modified xsi:type="dcterms:W3CDTF">2021-03-30T14:15:08Z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1033-11.2.0.10017</vt:lpwstr>
  </property>
</Properties>
</file>