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4" r:id="rId8"/>
    <p:sldId id="265" r:id="rId9"/>
    <p:sldId id="266" r:id="rId10"/>
    <p:sldId id="267" r:id="rId11"/>
    <p:sldId id="268" r:id="rId12"/>
    <p:sldId id="269" r:id="rId13"/>
    <p:sldId id="270" r:id="rId14"/>
    <p:sldId id="271" r:id="rId15"/>
    <p:sldId id="273" r:id="rId16"/>
    <p:sldId id="260" r:id="rId17"/>
  </p:sldIdLst>
  <p:sldSz cx="9144000" cy="5143500"/>
  <p:notesSz cx="6858000" cy="9144000"/>
  <p:embeddedFontLst>
    <p:embeddedFont>
      <p:font typeface="Calibri" panose="020F0502020204030204"/>
      <p:regular r:id="rId21"/>
    </p:embeddedFont>
    <p:embeddedFont>
      <p:font typeface="Montserrat Medium" panose="020B0704020202020204"/>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9"/>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Icon Aplikasi</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538220"/>
          </a:xfrm>
          <a:prstGeom prst="rect">
            <a:avLst/>
          </a:prstGeom>
          <a:noFill/>
        </p:spPr>
        <p:txBody>
          <a:bodyPr wrap="square" rtlCol="0">
            <a:spAutoFit/>
          </a:bodyPr>
          <a:p>
            <a:pPr algn="just"/>
            <a:r>
              <a:rPr lang="id-ID" altLang="en-US" sz="1600">
                <a:solidFill>
                  <a:schemeClr val="bg1"/>
                </a:solidFill>
              </a:rPr>
              <a:t>5. Silahkan buat nama icon. Disarankan tetap gunakan nama default (“ic_launcher”) untuk mempermudah penggunaan di manifest nanti.</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7. Kemudian donwload, dengan menklik tombol di sudat kanan atas.</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01625" y="1567180"/>
            <a:ext cx="3600450" cy="762000"/>
          </a:xfrm>
          <a:prstGeom prst="rect">
            <a:avLst/>
          </a:prstGeom>
        </p:spPr>
      </p:pic>
      <p:pic>
        <p:nvPicPr>
          <p:cNvPr id="6" name="Picture 5"/>
          <p:cNvPicPr>
            <a:picLocks noChangeAspect="1"/>
          </p:cNvPicPr>
          <p:nvPr/>
        </p:nvPicPr>
        <p:blipFill>
          <a:blip r:embed="rId2"/>
          <a:stretch>
            <a:fillRect/>
          </a:stretch>
        </p:blipFill>
        <p:spPr>
          <a:xfrm>
            <a:off x="301625" y="3077210"/>
            <a:ext cx="1200150" cy="1200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Icon Aplikasi</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799715"/>
          </a:xfrm>
          <a:prstGeom prst="rect">
            <a:avLst/>
          </a:prstGeom>
          <a:noFill/>
        </p:spPr>
        <p:txBody>
          <a:bodyPr wrap="square" rtlCol="0">
            <a:spAutoFit/>
          </a:bodyPr>
          <a:p>
            <a:pPr algn="just"/>
            <a:r>
              <a:rPr lang="id-ID" altLang="en-US" sz="1600">
                <a:solidFill>
                  <a:schemeClr val="bg1"/>
                </a:solidFill>
              </a:rPr>
              <a:t>8. Silahkan ekstrak folder yang telah di download. kemudian buka folder “res” dan copy seluruh isi dari folder “res” ke dalam direktori project sebagai berikut :</a:t>
            </a:r>
            <a:endParaRPr lang="id-ID" altLang="en-US" sz="1600">
              <a:solidFill>
                <a:schemeClr val="bg1"/>
              </a:solidFill>
            </a:endParaRPr>
          </a:p>
          <a:p>
            <a:pPr algn="just"/>
            <a:r>
              <a:rPr lang="id-ID" altLang="en-US" sz="1600">
                <a:solidFill>
                  <a:schemeClr val="bg1"/>
                </a:solidFill>
              </a:rPr>
              <a:t>android/app/src/main/res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9. Jika anda pemberitahuan replace, silahkan tekan “yes”. Icon default fluter sebelumnya akan digantikan oleh icon yang telah kita buat.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10. silah rebuild ulang aplikasi anda dengan syntax, “flutter clean” dan dilanjutkan dengan “flutter run”</a:t>
            </a:r>
            <a:endParaRPr lang="id-ID" altLang="en-US" sz="1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Nama aplikasi </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799715"/>
          </a:xfrm>
          <a:prstGeom prst="rect">
            <a:avLst/>
          </a:prstGeom>
          <a:noFill/>
        </p:spPr>
        <p:txBody>
          <a:bodyPr wrap="square" rtlCol="0">
            <a:spAutoFit/>
          </a:bodyPr>
          <a:p>
            <a:pPr algn="just"/>
            <a:r>
              <a:rPr lang="id-ID" altLang="en-US" sz="1600">
                <a:solidFill>
                  <a:schemeClr val="bg1"/>
                </a:solidFill>
              </a:rPr>
              <a:t>Untuk mengubah nama aplikas anda dapat membuka file AndroidManifest.xml yang terdapat pada direktori android/app/main</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ubah nama label sesuai kehendak anda.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 </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175260" y="1743075"/>
            <a:ext cx="4914900" cy="885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75437" y="686385"/>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Pengelolaan Aset</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Penggunaan Aset</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Ikon Aplikasi</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a:p>
            <a:pPr marL="342900" marR="0" lvl="0" indent="-254000" algn="l" rtl="0">
              <a:lnSpc>
                <a:spcPct val="250000"/>
              </a:lnSpc>
              <a:spcBef>
                <a:spcPts val="0"/>
              </a:spcBef>
              <a:spcAft>
                <a:spcPts val="0"/>
              </a:spcAft>
              <a:buClr>
                <a:schemeClr val="lt1"/>
              </a:buClr>
              <a:buSzPts val="1400"/>
              <a:buFont typeface="Montserrat Medium" panose="020B0704020202020204"/>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Nama aplikasi</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Pengeloaan Aset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322070"/>
          </a:xfrm>
          <a:prstGeom prst="rect">
            <a:avLst/>
          </a:prstGeom>
          <a:noFill/>
        </p:spPr>
        <p:txBody>
          <a:bodyPr wrap="square" rtlCol="0">
            <a:spAutoFit/>
          </a:bodyPr>
          <a:p>
            <a:pPr algn="just"/>
            <a:r>
              <a:rPr lang="id-ID" altLang="en-US" sz="1600">
                <a:solidFill>
                  <a:schemeClr val="bg1"/>
                </a:solidFill>
              </a:rPr>
              <a:t>Aplikasi Flutter dapat menyertakan kode dan aset (resource). Aset adalah file yang dibundel dan diterapkan dengan aplikasi Anda, dan dapat diakses pada waktu proses. Jenis aset yang umum termasuk data statis (misalnya, file JSON), file konfigurasi, ikon, dan gambar (JPEG, WebP, GIF, animasi WebP / GIF, PNG, BMP, dan WBMP).</a:t>
            </a:r>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Pengeloaan Assets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076325"/>
          </a:xfrm>
          <a:prstGeom prst="rect">
            <a:avLst/>
          </a:prstGeom>
          <a:noFill/>
        </p:spPr>
        <p:txBody>
          <a:bodyPr wrap="square" rtlCol="0">
            <a:spAutoFit/>
          </a:bodyPr>
          <a:p>
            <a:pPr algn="just"/>
            <a:r>
              <a:rPr lang="id-ID" altLang="en-US" sz="1600">
                <a:solidFill>
                  <a:schemeClr val="bg1"/>
                </a:solidFill>
              </a:rPr>
              <a:t>Flutter menggunakan file pubspec.yaml, yang terletak di root project, untuk mengidentifikasi aset yang diperlukan oleh aplikasi.</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64795" y="1572260"/>
            <a:ext cx="5768975" cy="32429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Pengeloaan Asset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061210"/>
          </a:xfrm>
          <a:prstGeom prst="rect">
            <a:avLst/>
          </a:prstGeom>
          <a:noFill/>
        </p:spPr>
        <p:txBody>
          <a:bodyPr wrap="square" rtlCol="0">
            <a:spAutoFit/>
          </a:bodyPr>
          <a:p>
            <a:pPr algn="just"/>
            <a:r>
              <a:rPr lang="id-ID" altLang="en-US" sz="1600">
                <a:solidFill>
                  <a:schemeClr val="bg1"/>
                </a:solidFill>
              </a:rPr>
              <a:t>berikut ini adalah cara menambahkan asset pada flutter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1. Silahkan buat directori baru di dalam project yang bernama “assets” dan buat directori baru dengan nama “images” di dalam direktori “assets”.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2. Silahkan download sebuah gambar dari internet dan masukkan ke dalam direktori “images”.</a:t>
            </a:r>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85115" y="3345815"/>
            <a:ext cx="2438400" cy="514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Pengeloaan Assets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553335"/>
          </a:xfrm>
          <a:prstGeom prst="rect">
            <a:avLst/>
          </a:prstGeom>
          <a:noFill/>
        </p:spPr>
        <p:txBody>
          <a:bodyPr wrap="square" rtlCol="0">
            <a:spAutoFit/>
          </a:bodyPr>
          <a:p>
            <a:pPr algn="just"/>
            <a:r>
              <a:rPr lang="id-ID" altLang="en-US" sz="1600">
                <a:solidFill>
                  <a:schemeClr val="bg1"/>
                </a:solidFill>
              </a:rPr>
              <a:t>3. Silahkan buka file pubspec.yaml untuk mendaftarkan assets dan tulis kode dengan syntax sebagai berikut :</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Harap perhatikan penggunaan tab pada syntax tersebut, kemudian penulisan directori harus disertai “-” dan dilanjutkan dengan direktori asset.</a:t>
            </a:r>
            <a:endParaRPr lang="id-ID" altLang="en-US" sz="1600">
              <a:solidFill>
                <a:schemeClr val="bg1"/>
              </a:solidFill>
            </a:endParaRPr>
          </a:p>
          <a:p>
            <a:pPr algn="just"/>
            <a:endParaRPr lang="id-ID" altLang="en-US" sz="1600">
              <a:solidFill>
                <a:schemeClr val="bg1"/>
              </a:solidFill>
            </a:endParaRPr>
          </a:p>
        </p:txBody>
      </p:sp>
      <p:pic>
        <p:nvPicPr>
          <p:cNvPr id="4" name="Picture 3"/>
          <p:cNvPicPr>
            <a:picLocks noChangeAspect="1"/>
          </p:cNvPicPr>
          <p:nvPr/>
        </p:nvPicPr>
        <p:blipFill>
          <a:blip r:embed="rId1"/>
          <a:stretch>
            <a:fillRect/>
          </a:stretch>
        </p:blipFill>
        <p:spPr>
          <a:xfrm>
            <a:off x="268605" y="1609725"/>
            <a:ext cx="2714625" cy="676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Penggunaan Assets</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1568450"/>
          </a:xfrm>
          <a:prstGeom prst="rect">
            <a:avLst/>
          </a:prstGeom>
          <a:noFill/>
        </p:spPr>
        <p:txBody>
          <a:bodyPr wrap="square" rtlCol="0">
            <a:spAutoFit/>
          </a:bodyPr>
          <a:p>
            <a:pPr algn="just"/>
            <a:r>
              <a:rPr lang="id-ID" altLang="en-US" sz="1600">
                <a:solidFill>
                  <a:schemeClr val="bg1"/>
                </a:solidFill>
              </a:rPr>
              <a:t>Untuk penggunaan asset kita dapat menggunakan salah satu method yang terdapat pada kelas image.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adalh syntax pada penggunaan assets.</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Image.assets(“alamat_direktori_gambar”)</a:t>
            </a:r>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69875" y="2638425"/>
            <a:ext cx="4343400" cy="1838325"/>
          </a:xfrm>
          <a:prstGeom prst="rect">
            <a:avLst/>
          </a:prstGeom>
        </p:spPr>
      </p:pic>
      <p:pic>
        <p:nvPicPr>
          <p:cNvPr id="6" name="Picture 5" descr="241"/>
          <p:cNvPicPr>
            <a:picLocks noChangeAspect="1"/>
          </p:cNvPicPr>
          <p:nvPr/>
        </p:nvPicPr>
        <p:blipFill>
          <a:blip r:embed="rId2"/>
          <a:stretch>
            <a:fillRect/>
          </a:stretch>
        </p:blipFill>
        <p:spPr>
          <a:xfrm>
            <a:off x="5225415" y="1324610"/>
            <a:ext cx="1661364" cy="360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8669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Icon Aplikasi</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799715"/>
          </a:xfrm>
          <a:prstGeom prst="rect">
            <a:avLst/>
          </a:prstGeom>
          <a:noFill/>
        </p:spPr>
        <p:txBody>
          <a:bodyPr wrap="square" rtlCol="0">
            <a:spAutoFit/>
          </a:bodyPr>
          <a:p>
            <a:pPr algn="just"/>
            <a:r>
              <a:rPr lang="id-ID" altLang="en-US" sz="1600">
                <a:solidFill>
                  <a:schemeClr val="bg1"/>
                </a:solidFill>
              </a:rPr>
              <a:t>Icon aplikasi atau laucher adalah sebuah logo yang akan ditampilkan dalam halaman smartphone.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 ini adalah adalah mengubah icon default flutter menjadi icon yang kita inginkan.</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1. Silahkan buat atau cari suatu gambar yang akan dijadikan icon launcher.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2. Silahkan buka link berikut ini : </a:t>
            </a:r>
            <a:endParaRPr lang="id-ID" altLang="en-US" sz="1600">
              <a:solidFill>
                <a:schemeClr val="bg1"/>
              </a:solidFill>
            </a:endParaRPr>
          </a:p>
          <a:p>
            <a:pPr algn="just"/>
            <a:r>
              <a:rPr lang="id-ID" altLang="en-US" sz="1600">
                <a:solidFill>
                  <a:schemeClr val="bg1"/>
                </a:solidFill>
              </a:rPr>
              <a:t>https://romannurik.github.io/AndroidAssetStudio/icons-launcher.html </a:t>
            </a:r>
            <a:endParaRPr lang="id-ID" altLang="en-US" sz="1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Icon Aplikasi </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538220"/>
          </a:xfrm>
          <a:prstGeom prst="rect">
            <a:avLst/>
          </a:prstGeom>
          <a:noFill/>
        </p:spPr>
        <p:txBody>
          <a:bodyPr wrap="square" rtlCol="0">
            <a:spAutoFit/>
          </a:bodyPr>
          <a:p>
            <a:pPr algn="just"/>
            <a:r>
              <a:rPr lang="id-ID" altLang="en-US" sz="1600">
                <a:solidFill>
                  <a:schemeClr val="bg1"/>
                </a:solidFill>
              </a:rPr>
              <a:t>3. Silahkan klik tombol image pada website tersebut</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4. Silahkan upload gambar yang telah anda siapkan, kemudian atur background dan padding sesuai selera anda.</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59080" y="1238885"/>
            <a:ext cx="2971165" cy="2036445"/>
          </a:xfrm>
          <a:prstGeom prst="rect">
            <a:avLst/>
          </a:prstGeom>
        </p:spPr>
      </p:pic>
      <p:pic>
        <p:nvPicPr>
          <p:cNvPr id="6" name="Picture 5"/>
          <p:cNvPicPr>
            <a:picLocks noChangeAspect="1"/>
          </p:cNvPicPr>
          <p:nvPr/>
        </p:nvPicPr>
        <p:blipFill>
          <a:blip r:embed="rId2"/>
          <a:stretch>
            <a:fillRect/>
          </a:stretch>
        </p:blipFill>
        <p:spPr>
          <a:xfrm>
            <a:off x="6784975" y="3173730"/>
            <a:ext cx="2032635" cy="17176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9275</Words>
  <Application>WPS Presentation</Application>
  <PresentationFormat/>
  <Paragraphs>135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13</vt:i4>
      </vt:variant>
    </vt:vector>
  </HeadingPairs>
  <TitlesOfParts>
    <vt:vector size="23"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28</cp:revision>
  <dcterms:created xsi:type="dcterms:W3CDTF">2021-03-01T18:24:00Z</dcterms:created>
  <dcterms:modified xsi:type="dcterms:W3CDTF">2021-05-20T11:34:59Z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