
<file path=[Content_Types].xml><?xml version="1.0" encoding="utf-8"?>
<Types xmlns="http://schemas.openxmlformats.org/package/2006/content-types">
  <Default Extension="2" ContentType="image/jpe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70" r:id="rId9"/>
    <p:sldId id="274" r:id="rId10"/>
    <p:sldId id="272" r:id="rId11"/>
    <p:sldId id="27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9b2c8912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b89b2c8912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9b2c8912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b89b2c891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38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0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186145" y="176348"/>
            <a:ext cx="8748900" cy="440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457200" y="512717"/>
            <a:ext cx="8686800" cy="0"/>
          </a:xfrm>
          <a:prstGeom prst="straightConnector1">
            <a:avLst/>
          </a:prstGeom>
          <a:noFill/>
          <a:ln w="9525" cap="flat" cmpd="sng">
            <a:solidFill>
              <a:srgbClr val="FFDD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lhmzVL5bm8?feature=oembed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2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6"/>
          <p:cNvCxnSpPr/>
          <p:nvPr/>
        </p:nvCxnSpPr>
        <p:spPr>
          <a:xfrm>
            <a:off x="4296188" y="858990"/>
            <a:ext cx="0" cy="365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26"/>
          <p:cNvSpPr txBox="1"/>
          <p:nvPr/>
        </p:nvSpPr>
        <p:spPr>
          <a:xfrm>
            <a:off x="4502428" y="1619643"/>
            <a:ext cx="4241400" cy="28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Peserta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memahami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konsep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dasar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Internet of Things (IoT).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Peserta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mengimplementasikan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IoT pada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kehidupan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sehari-hari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30" name="Google Shape;130;p26"/>
          <p:cNvSpPr txBox="1"/>
          <p:nvPr/>
        </p:nvSpPr>
        <p:spPr>
          <a:xfrm>
            <a:off x="4482550" y="1203848"/>
            <a:ext cx="2514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2000"/>
          </a:p>
        </p:txBody>
      </p:sp>
      <p:sp>
        <p:nvSpPr>
          <p:cNvPr id="131" name="Google Shape;131;p26"/>
          <p:cNvSpPr txBox="1"/>
          <p:nvPr/>
        </p:nvSpPr>
        <p:spPr>
          <a:xfrm>
            <a:off x="380745" y="2529347"/>
            <a:ext cx="3151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KONSEP DASAR INTERNET OF THINGS (IoT)</a:t>
            </a:r>
            <a:endParaRPr lang="en-ID" sz="1800">
              <a:solidFill>
                <a:schemeClr val="lt1"/>
              </a:solidFill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380745" y="3575015"/>
            <a:ext cx="3499200" cy="3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l="21345" t="21345" r="21351" b="21351"/>
          <a:stretch/>
        </p:blipFill>
        <p:spPr>
          <a:xfrm>
            <a:off x="292764" y="349861"/>
            <a:ext cx="1663775" cy="16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75437" y="686385"/>
            <a:ext cx="8760000" cy="39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5426" y="792480"/>
            <a:ext cx="8278513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n-ID"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85426" y="182881"/>
            <a:ext cx="8217553" cy="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VIDEO PENGENALAN INTERNET of THINGS (IoT)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nline Media 1" title="Internet of Things (IoT) | What is IoT | How it Works | IoT Explained | Edureka">
            <a:hlinkClick r:id="" action="ppaction://media"/>
            <a:extLst>
              <a:ext uri="{FF2B5EF4-FFF2-40B4-BE49-F238E27FC236}">
                <a16:creationId xmlns:a16="http://schemas.microsoft.com/office/drawing/2014/main" id="{B4BD7C54-4B98-4F56-AD1E-4D42B95ABE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51227" y="804793"/>
            <a:ext cx="7441546" cy="42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8B5C-1AFB-4982-AF86-1FF05844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3990"/>
            <a:ext cx="7886700" cy="2255520"/>
          </a:xfrm>
        </p:spPr>
        <p:txBody>
          <a:bodyPr/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THANKS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&amp;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DISCUSSION TIME</a:t>
            </a:r>
            <a:endParaRPr lang="en-ID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2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75437" y="686385"/>
            <a:ext cx="8760000" cy="39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5426" y="918656"/>
            <a:ext cx="8286133" cy="374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Internet Of Things (IoT)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adalah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sebuah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konsep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untuk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memaksimalkan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fungsi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konektivitas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internet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dari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awalnya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hanya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menghubungkan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manusia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menjadi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manusia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benda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maupun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benda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benda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Dapat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disimpulkan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bahwa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Internet of Things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atau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(IoT)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adalah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teknologi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komunikasi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mesin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dengan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menggunakan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koneksi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internet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85426" y="182881"/>
            <a:ext cx="8217553" cy="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APA ITU INTERNET of THINGS (IoT)???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371180" y="2190319"/>
            <a:ext cx="733264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SEJARAH SINGKAT INTERNET of THINGS (IoT)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8"/>
          <p:cNvCxnSpPr/>
          <p:nvPr/>
        </p:nvCxnSpPr>
        <p:spPr>
          <a:xfrm>
            <a:off x="457200" y="2628900"/>
            <a:ext cx="86868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A88-AA44-4717-8050-A75CFB33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57200"/>
            <a:ext cx="7886700" cy="4175419"/>
          </a:xfrm>
        </p:spPr>
        <p:txBody>
          <a:bodyPr/>
          <a:lstStyle/>
          <a:p>
            <a:pPr algn="just">
              <a:buClr>
                <a:schemeClr val="bg1"/>
              </a:buClr>
              <a:buSzPct val="110000"/>
              <a:buFont typeface="Wingdings" panose="05000000000000000000" pitchFamily="2" charset="2"/>
              <a:buChar char="Ø"/>
            </a:pPr>
            <a:r>
              <a:rPr lang="en-ID" sz="2800" err="1">
                <a:solidFill>
                  <a:schemeClr val="bg1"/>
                </a:solidFill>
              </a:rPr>
              <a:t>Ditahun</a:t>
            </a:r>
            <a:r>
              <a:rPr lang="en-ID" sz="2800">
                <a:solidFill>
                  <a:schemeClr val="bg1"/>
                </a:solidFill>
              </a:rPr>
              <a:t> 1989, John </a:t>
            </a:r>
            <a:r>
              <a:rPr lang="en-ID" sz="2800" err="1">
                <a:solidFill>
                  <a:schemeClr val="bg1"/>
                </a:solidFill>
              </a:rPr>
              <a:t>Romkey</a:t>
            </a:r>
            <a:r>
              <a:rPr lang="en-ID" sz="2800">
                <a:solidFill>
                  <a:schemeClr val="bg1"/>
                </a:solidFill>
              </a:rPr>
              <a:t> dan Simon Hackett </a:t>
            </a:r>
            <a:r>
              <a:rPr lang="en-ID" sz="2800" err="1">
                <a:solidFill>
                  <a:schemeClr val="bg1"/>
                </a:solidFill>
              </a:rPr>
              <a:t>mengkoneksikan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sebuah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pemanggang</a:t>
            </a:r>
            <a:r>
              <a:rPr lang="en-ID" sz="2800">
                <a:solidFill>
                  <a:schemeClr val="bg1"/>
                </a:solidFill>
              </a:rPr>
              <a:t> roti </a:t>
            </a:r>
            <a:r>
              <a:rPr lang="en-ID" sz="2800" err="1">
                <a:solidFill>
                  <a:schemeClr val="bg1"/>
                </a:solidFill>
              </a:rPr>
              <a:t>ke</a:t>
            </a:r>
            <a:r>
              <a:rPr lang="en-ID" sz="2800">
                <a:solidFill>
                  <a:schemeClr val="bg1"/>
                </a:solidFill>
              </a:rPr>
              <a:t> Internet yang </a:t>
            </a:r>
            <a:r>
              <a:rPr lang="en-ID" sz="2800" err="1">
                <a:solidFill>
                  <a:schemeClr val="bg1"/>
                </a:solidFill>
              </a:rPr>
              <a:t>bisa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bekerja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sesuai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komando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dari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komputer</a:t>
            </a:r>
            <a:r>
              <a:rPr lang="en-ID" sz="2800">
                <a:solidFill>
                  <a:schemeClr val="bg1"/>
                </a:solidFill>
              </a:rPr>
              <a:t>, </a:t>
            </a:r>
            <a:r>
              <a:rPr lang="en-ID" sz="2800" err="1">
                <a:solidFill>
                  <a:schemeClr val="bg1"/>
                </a:solidFill>
              </a:rPr>
              <a:t>saat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itu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konsep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ini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dikenal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dengan</a:t>
            </a:r>
            <a:r>
              <a:rPr lang="en-ID" sz="2800">
                <a:solidFill>
                  <a:schemeClr val="bg1"/>
                </a:solidFill>
              </a:rPr>
              <a:t> </a:t>
            </a:r>
            <a:r>
              <a:rPr lang="en-ID" sz="2800" err="1">
                <a:solidFill>
                  <a:schemeClr val="bg1"/>
                </a:solidFill>
              </a:rPr>
              <a:t>sebutan</a:t>
            </a:r>
            <a:r>
              <a:rPr lang="en-ID" sz="2800">
                <a:solidFill>
                  <a:schemeClr val="bg1"/>
                </a:solidFill>
              </a:rPr>
              <a:t> “embedded internet” </a:t>
            </a:r>
            <a:r>
              <a:rPr lang="en-ID" sz="2800" err="1">
                <a:solidFill>
                  <a:schemeClr val="bg1"/>
                </a:solidFill>
              </a:rPr>
              <a:t>atau</a:t>
            </a:r>
            <a:r>
              <a:rPr lang="en-ID" sz="2800">
                <a:solidFill>
                  <a:schemeClr val="bg1"/>
                </a:solidFill>
              </a:rPr>
              <a:t> “pervasive computing”.</a:t>
            </a:r>
          </a:p>
          <a:p>
            <a:pPr algn="just">
              <a:buClr>
                <a:schemeClr val="bg1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Ditahun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1999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istilah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Internet of Things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dicetuskan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oleh Kevin Ashton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mengikuti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peluncuran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teknologi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RFID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atau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Radio-Frequency Identification, dan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perkembangan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IoT pun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dimulai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A88-AA44-4717-8050-A75CFB33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57200"/>
            <a:ext cx="7886700" cy="4175419"/>
          </a:xfrm>
        </p:spPr>
        <p:txBody>
          <a:bodyPr/>
          <a:lstStyle/>
          <a:p>
            <a:pPr algn="just">
              <a:buClr>
                <a:schemeClr val="bg1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Dari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inovasi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RFID yang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memungkinkan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pelacakkan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barang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lewat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frekuensi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radio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secara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jarak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jauh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berlanjut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ke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berbagai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inovasi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dalam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obyek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display data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berbetuk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bola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berwarna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atau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robot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kelinci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>
              <a:buClr>
                <a:schemeClr val="bg1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Lalu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dimulainya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penggunaan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Internet Protocol (IP)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dalam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jaringan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smart objects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tahun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2008, dan IPv6 di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tahun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2011 yang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memberikan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informasi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identitas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dan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lokasi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sebuah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perangkat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dalam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jaringan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37835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175437" y="686385"/>
            <a:ext cx="8760000" cy="39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5427" y="918656"/>
            <a:ext cx="8270894" cy="374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Cara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kerja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IoT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yaitu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dengan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memanfaatkan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suatu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argumentasi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pemrograman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dimana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tiap-tiap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perintah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argumen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tersebut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bisa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menghasilkan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suatu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interaksi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antar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mesin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yang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telah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terhubung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secara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otomatis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tanpa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campur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tangan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manusia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dan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tanpa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terbatas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jarak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berapapun</a:t>
            </a:r>
            <a:r>
              <a:rPr lang="en-ID" sz="2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jauhnya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Sedangkan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tugas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manusia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dalam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IoT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hanyalah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menjadi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pengatur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dan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pengawas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dari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mesin-mesin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yang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bekerja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secara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langsung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tersebut</a:t>
            </a:r>
            <a:r>
              <a:rPr lang="en-ID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</p:txBody>
      </p:sp>
      <p:sp>
        <p:nvSpPr>
          <p:cNvPr id="141" name="Google Shape;141;p27"/>
          <p:cNvSpPr txBox="1"/>
          <p:nvPr/>
        </p:nvSpPr>
        <p:spPr>
          <a:xfrm>
            <a:off x="385426" y="182881"/>
            <a:ext cx="8217553" cy="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CARA KERJA INTERNET of THINGS (IoT)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8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A88-AA44-4717-8050-A75CFB33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57200"/>
            <a:ext cx="7886700" cy="4175419"/>
          </a:xfrm>
        </p:spPr>
        <p:txBody>
          <a:bodyPr/>
          <a:lstStyle/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>
              <a:buClr>
                <a:schemeClr val="bg1"/>
              </a:buClr>
              <a:buSzPct val="11000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marL="95250" indent="0" algn="ctr">
              <a:buClr>
                <a:schemeClr val="bg1"/>
              </a:buClr>
              <a:buSzPct val="110000"/>
              <a:buNone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Diagram Cara 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</a:rPr>
              <a:t>Kerja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IoT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2C2F7-5886-403E-892B-4766FD9687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77" y="708660"/>
            <a:ext cx="6552566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4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CA88-AA44-4717-8050-A75CFB33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80060"/>
            <a:ext cx="3886200" cy="4152559"/>
          </a:xfrm>
        </p:spPr>
        <p:txBody>
          <a:bodyPr/>
          <a:lstStyle/>
          <a:p>
            <a:pPr marL="95250" indent="0" algn="ctr">
              <a:buClr>
                <a:schemeClr val="bg1"/>
              </a:buClr>
              <a:buSzPct val="110000"/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OLD</a:t>
            </a:r>
          </a:p>
          <a:p>
            <a:pPr marL="95250" indent="0" algn="ctr">
              <a:buClr>
                <a:schemeClr val="bg1"/>
              </a:buClr>
              <a:buSzPct val="110000"/>
              <a:buNone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A31DB-B12B-473D-BC6C-03A9A074D59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29150" y="480060"/>
            <a:ext cx="3886200" cy="4152559"/>
          </a:xfrm>
        </p:spPr>
        <p:txBody>
          <a:bodyPr/>
          <a:lstStyle/>
          <a:p>
            <a:pPr marL="95250" indent="0" algn="ctr">
              <a:buNone/>
            </a:pPr>
            <a:r>
              <a:rPr lang="en-US" sz="2800">
                <a:solidFill>
                  <a:schemeClr val="bg1"/>
                </a:solidFill>
              </a:rPr>
              <a:t>NOW</a:t>
            </a:r>
            <a:endParaRPr lang="en-ID" sz="28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496E7-FACF-4BD8-8CBD-46FCC790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52" y="1595029"/>
            <a:ext cx="3067396" cy="2811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D2340-8DB8-4015-9F44-62E8B77F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1595029"/>
            <a:ext cx="2811779" cy="28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5" descr="Costs and benefits of telemedicine in the ICU | athenahealth">
            <a:extLst>
              <a:ext uri="{FF2B5EF4-FFF2-40B4-BE49-F238E27FC236}">
                <a16:creationId xmlns:a16="http://schemas.microsoft.com/office/drawing/2014/main" id="{6ED4E263-DA93-4A80-A993-20BFF6E72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9"/>
          <a:stretch/>
        </p:blipFill>
        <p:spPr bwMode="auto">
          <a:xfrm>
            <a:off x="5176470" y="362682"/>
            <a:ext cx="3041224" cy="17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6" descr="How To Monitor Water Levels with Flood Warning Systems and Industrial IoT Sensors">
            <a:extLst>
              <a:ext uri="{FF2B5EF4-FFF2-40B4-BE49-F238E27FC236}">
                <a16:creationId xmlns:a16="http://schemas.microsoft.com/office/drawing/2014/main" id="{5EF383E1-F1BD-4827-8330-F974159E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7" y="403262"/>
            <a:ext cx="3041223" cy="17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7" descr="Smart Agriculture IOT Sensors to Monitor Hydroponic / Aquaponics &amp; Soil greenhouse indoor Farming">
            <a:extLst>
              <a:ext uri="{FF2B5EF4-FFF2-40B4-BE49-F238E27FC236}">
                <a16:creationId xmlns:a16="http://schemas.microsoft.com/office/drawing/2014/main" id="{E3F6DA6C-F46F-4239-B643-785CC94CB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4"/>
          <a:stretch/>
        </p:blipFill>
        <p:spPr bwMode="auto">
          <a:xfrm>
            <a:off x="2877741" y="2362762"/>
            <a:ext cx="3388519" cy="211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A537ED22-CE6E-4659-B30C-3282B7B5F41D}"/>
              </a:ext>
            </a:extLst>
          </p:cNvPr>
          <p:cNvSpPr txBox="1">
            <a:spLocks/>
          </p:cNvSpPr>
          <p:nvPr/>
        </p:nvSpPr>
        <p:spPr>
          <a:xfrm>
            <a:off x="3193059" y="4497891"/>
            <a:ext cx="2757881" cy="4846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 algn="ctr">
              <a:buClr>
                <a:schemeClr val="bg1"/>
              </a:buClr>
              <a:buSzPct val="110000"/>
              <a:buNone/>
            </a:pP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Implementasi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IOT</a:t>
            </a:r>
          </a:p>
        </p:txBody>
      </p:sp>
    </p:spTree>
    <p:extLst>
      <p:ext uri="{BB962C8B-B14F-4D97-AF65-F5344CB8AC3E}">
        <p14:creationId xmlns:p14="http://schemas.microsoft.com/office/powerpoint/2010/main" val="100819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548</Words>
  <Application>Microsoft Office PowerPoint</Application>
  <PresentationFormat>On-screen Show (16:9)</PresentationFormat>
  <Paragraphs>53</Paragraphs>
  <Slides>11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 Medium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&amp; DISCUSSION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CyberProLog</dc:creator>
  <cp:lastModifiedBy>Arya Nicosa</cp:lastModifiedBy>
  <cp:revision>12</cp:revision>
  <dcterms:modified xsi:type="dcterms:W3CDTF">2021-06-28T10:18:48Z</dcterms:modified>
</cp:coreProperties>
</file>