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14/06/2021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8157"/>
            <a:ext cx="9144000" cy="412822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Week I : Web &amp; CSS Introduction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898"/>
            <a:ext cx="9144000" cy="969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US" sz="60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 </a:t>
            </a:r>
            <a:endParaRPr lang="en-ID" sz="60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C75F63A-1F38-4651-9113-4EE2F576EE5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1A8CB-B4BE-4FCC-8DD7-2C6B205B9768}"/>
              </a:ext>
            </a:extLst>
          </p:cNvPr>
          <p:cNvSpPr txBox="1"/>
          <p:nvPr/>
        </p:nvSpPr>
        <p:spPr>
          <a:xfrm>
            <a:off x="1524000" y="5419288"/>
            <a:ext cx="19287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Web Developer &amp; Mentor</a:t>
            </a:r>
            <a:endParaRPr lang="en-ID" sz="16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1624425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i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i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1220295"/>
            <a:ext cx="2667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Day 1 :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</a:t>
            </a:r>
            <a:endParaRPr lang="en-ID" sz="1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2617363" y="2405557"/>
            <a:ext cx="8380603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 (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sejarah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istilah-istilah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penting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anatomi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cara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kerja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dan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perkembangan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karir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 Developer (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nama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posisi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spesialisasi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prediksi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, </a:t>
            </a:r>
            <a:r>
              <a:rPr lang="en-ID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penghasilan</a:t>
            </a:r>
            <a:r>
              <a:rPr lang="en-ID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945158" y="0"/>
            <a:ext cx="1118533" cy="6858000"/>
          </a:xfrm>
          <a:prstGeom prst="roundRect">
            <a:avLst>
              <a:gd name="adj" fmla="val 0"/>
            </a:avLst>
          </a:prstGeom>
          <a:solidFill>
            <a:srgbClr val="CF75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F7500"/>
              </a:solidFill>
            </a:endParaRPr>
          </a:p>
        </p:txBody>
      </p:sp>
      <p:pic>
        <p:nvPicPr>
          <p:cNvPr id="17" name="Picture 16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81667CC-C5AF-4AE8-B434-442B246F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80" y="320791"/>
            <a:ext cx="459385" cy="459385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CCD5A787-3E15-4126-8EEB-E9A0D6090BC6}"/>
              </a:ext>
            </a:extLst>
          </p:cNvPr>
          <p:cNvSpPr txBox="1">
            <a:spLocks/>
          </p:cNvSpPr>
          <p:nvPr/>
        </p:nvSpPr>
        <p:spPr>
          <a:xfrm>
            <a:off x="2547456" y="4204774"/>
            <a:ext cx="2846665" cy="52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Note :</a:t>
            </a:r>
            <a:endParaRPr lang="en-ID" sz="24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2C062-1D8C-42B4-ACC0-D3580FF10454}"/>
              </a:ext>
            </a:extLst>
          </p:cNvPr>
          <p:cNvSpPr txBox="1"/>
          <p:nvPr/>
        </p:nvSpPr>
        <p:spPr>
          <a:xfrm>
            <a:off x="2617364" y="4666439"/>
            <a:ext cx="796954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Melakukan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instalasi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software yang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akan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digunakan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selama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pembelajaran</a:t>
            </a:r>
            <a:endParaRPr lang="en-ID" sz="120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Masuk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ke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Group WA/Slack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untuk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mendukung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pembelajaran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asinkron</a:t>
            </a:r>
            <a:endParaRPr lang="en-ID" sz="1200" b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  <a:p>
            <a:pPr marL="171450" indent="-1714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Mengeksplorasi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software yang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telah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diinstal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terlebih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ID" sz="1200" b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dahulu</a:t>
            </a:r>
            <a:r>
              <a:rPr lang="en-ID" sz="1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928381" y="763092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Materi</a:t>
            </a:r>
            <a:endParaRPr lang="en-ID" sz="40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952150" y="670813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err="1">
                <a:solidFill>
                  <a:srgbClr val="F1B63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Tugas</a:t>
            </a:r>
            <a:endParaRPr lang="en-ID" sz="4000" b="1" dirty="0">
              <a:solidFill>
                <a:srgbClr val="F1B631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046242B3-6A6F-4D47-8A49-F26FC436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91" y="2402003"/>
            <a:ext cx="2053993" cy="20539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54080-1E99-4338-A9F6-048FE71B2BB6}"/>
              </a:ext>
            </a:extLst>
          </p:cNvPr>
          <p:cNvCxnSpPr/>
          <p:nvPr/>
        </p:nvCxnSpPr>
        <p:spPr>
          <a:xfrm>
            <a:off x="4798502" y="2132900"/>
            <a:ext cx="0" cy="259219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0303107B-2FF6-4947-9B6D-545F6F3049D0}"/>
              </a:ext>
            </a:extLst>
          </p:cNvPr>
          <p:cNvSpPr txBox="1">
            <a:spLocks/>
          </p:cNvSpPr>
          <p:nvPr/>
        </p:nvSpPr>
        <p:spPr>
          <a:xfrm>
            <a:off x="5030597" y="2469115"/>
            <a:ext cx="5561137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Terima</a:t>
            </a:r>
            <a:r>
              <a:rPr lang="en-US" sz="6000" b="1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Kasih</a:t>
            </a:r>
            <a:endParaRPr lang="en-ID" sz="6000" b="1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396E2-C559-4C2F-A671-823FC68E121A}"/>
              </a:ext>
            </a:extLst>
          </p:cNvPr>
          <p:cNvSpPr txBox="1"/>
          <p:nvPr/>
        </p:nvSpPr>
        <p:spPr>
          <a:xfrm>
            <a:off x="9854267" y="5953133"/>
            <a:ext cx="17732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Web Developer &amp; Mentor</a:t>
            </a:r>
            <a:endParaRPr lang="en-ID" sz="12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B1B536-720C-458F-9E7D-C2D6DE561FD0}"/>
              </a:ext>
            </a:extLst>
          </p:cNvPr>
          <p:cNvSpPr txBox="1">
            <a:spLocks/>
          </p:cNvSpPr>
          <p:nvPr/>
        </p:nvSpPr>
        <p:spPr>
          <a:xfrm>
            <a:off x="5114487" y="3242195"/>
            <a:ext cx="5561137" cy="50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2000" dirty="0" err="1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2000" dirty="0">
                <a:solidFill>
                  <a:srgbClr val="161616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2000" dirty="0">
              <a:solidFill>
                <a:srgbClr val="161616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254111A-9C7E-4D86-A4A4-560FA447F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768" y="4021657"/>
            <a:ext cx="1905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1DD55-5A5C-4429-90E1-E33005C1D82D}"/>
              </a:ext>
            </a:extLst>
          </p:cNvPr>
          <p:cNvSpPr txBox="1"/>
          <p:nvPr/>
        </p:nvSpPr>
        <p:spPr>
          <a:xfrm>
            <a:off x="5424884" y="4011181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5943F11-9911-47AD-A70F-85BB4BACC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0229" y="4021657"/>
            <a:ext cx="190500" cy="190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A65B67-591D-4334-B0B3-EFE8260BD86C}"/>
              </a:ext>
            </a:extLst>
          </p:cNvPr>
          <p:cNvSpPr txBox="1"/>
          <p:nvPr/>
        </p:nvSpPr>
        <p:spPr>
          <a:xfrm>
            <a:off x="7990729" y="4011181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Week I : Web &amp; CSS 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11</cp:revision>
  <dcterms:created xsi:type="dcterms:W3CDTF">2021-06-14T13:49:06Z</dcterms:created>
  <dcterms:modified xsi:type="dcterms:W3CDTF">2021-06-14T15:06:48Z</dcterms:modified>
</cp:coreProperties>
</file>